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9" r:id="rId1"/>
  </p:sldMasterIdLst>
  <p:notesMasterIdLst>
    <p:notesMasterId r:id="rId3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98" r:id="rId22"/>
    <p:sldId id="299" r:id="rId23"/>
    <p:sldId id="300" r:id="rId24"/>
    <p:sldId id="301" r:id="rId25"/>
    <p:sldId id="302" r:id="rId26"/>
    <p:sldId id="303" r:id="rId27"/>
    <p:sldId id="304" r:id="rId28"/>
    <p:sldId id="305" r:id="rId29"/>
    <p:sldId id="276" r:id="rId30"/>
    <p:sldId id="277" r:id="rId31"/>
    <p:sldId id="322" r:id="rId32"/>
  </p:sldIdLst>
  <p:sldSz cx="9144000" cy="6858000" type="screen4x3"/>
  <p:notesSz cx="6858000" cy="9144000"/>
  <p:embeddedFontLst>
    <p:embeddedFont>
      <p:font typeface="Montserrat" pitchFamily="2" charset="77"/>
      <p:regular r:id="rId34"/>
      <p:bold r:id="rId35"/>
      <p:italic r:id="rId36"/>
      <p:boldItalic r:id="rId37"/>
    </p:embeddedFont>
    <p:embeddedFont>
      <p:font typeface="PT Serif" panose="020A0603040505020204" pitchFamily="18" charset="77"/>
      <p:regular r:id="rId38"/>
      <p:bold r:id="rId39"/>
      <p:italic r:id="rId40"/>
      <p:boldItalic r:id="rId41"/>
    </p:embeddedFont>
    <p:embeddedFont>
      <p:font typeface="Roboto" panose="02000000000000000000" pitchFamily="2" charset="0"/>
      <p:regular r:id="rId42"/>
      <p:bold r:id="rId43"/>
      <p:italic r:id="rId44"/>
      <p:boldItalic r:id="rId4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898"/>
    <p:restoredTop sz="65415"/>
  </p:normalViewPr>
  <p:slideViewPr>
    <p:cSldViewPr snapToGrid="0" snapToObjects="1">
      <p:cViewPr varScale="1">
        <p:scale>
          <a:sx n="99" d="100"/>
          <a:sy n="99" d="100"/>
        </p:scale>
        <p:origin x="2872"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6.fntdata"/><Relationship Id="rId21" Type="http://schemas.openxmlformats.org/officeDocument/2006/relationships/slide" Target="slides/slide20.xml"/><Relationship Id="rId34" Type="http://schemas.openxmlformats.org/officeDocument/2006/relationships/font" Target="fonts/font1.fntdata"/><Relationship Id="rId42" Type="http://schemas.openxmlformats.org/officeDocument/2006/relationships/font" Target="fonts/font9.fntdata"/><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4.fntdata"/><Relationship Id="rId40" Type="http://schemas.openxmlformats.org/officeDocument/2006/relationships/font" Target="fonts/font7.fntdata"/><Relationship Id="rId45" Type="http://schemas.openxmlformats.org/officeDocument/2006/relationships/font" Target="fonts/font12.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3.fntdata"/><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2.fntdata"/><Relationship Id="rId43" Type="http://schemas.openxmlformats.org/officeDocument/2006/relationships/font" Target="fonts/font10.fntdata"/><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font" Target="fonts/font5.fntdata"/><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13"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angular.io/"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developer.mozilla.org/fr/docs/Web/API/XMLHttpRequest" TargetMode="External"/><Relationship Id="rId2" Type="http://schemas.openxmlformats.org/officeDocument/2006/relationships/slide" Target="../slides/slide23.xml"/><Relationship Id="rId1" Type="http://schemas.openxmlformats.org/officeDocument/2006/relationships/notesMaster" Target="../notesMasters/notesMaster1.xml"/><Relationship Id="rId4" Type="http://schemas.openxmlformats.org/officeDocument/2006/relationships/hyperlink" Target="https://developer.mozilla.org/fr/docs/Web/API/Fetch_API" TargetMode="Externa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6"/>
        <p:cNvGrpSpPr/>
        <p:nvPr/>
      </p:nvGrpSpPr>
      <p:grpSpPr>
        <a:xfrm>
          <a:off x="0" y="0"/>
          <a:ext cx="0" cy="0"/>
          <a:chOff x="0" y="0"/>
          <a:chExt cx="0" cy="0"/>
        </a:xfrm>
      </p:grpSpPr>
      <p:sp>
        <p:nvSpPr>
          <p:cNvPr id="1527" name="Google Shape;1527;g3107956f55_2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8" name="Google Shape;1528;g3107956f55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2"/>
        <p:cNvGrpSpPr/>
        <p:nvPr/>
      </p:nvGrpSpPr>
      <p:grpSpPr>
        <a:xfrm>
          <a:off x="0" y="0"/>
          <a:ext cx="0" cy="0"/>
          <a:chOff x="0" y="0"/>
          <a:chExt cx="0" cy="0"/>
        </a:xfrm>
      </p:grpSpPr>
      <p:sp>
        <p:nvSpPr>
          <p:cNvPr id="1603" name="Google Shape;1603;g30848cc4a5_0_13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4" name="Google Shape;1604;g30848cc4a5_0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9"/>
        <p:cNvGrpSpPr/>
        <p:nvPr/>
      </p:nvGrpSpPr>
      <p:grpSpPr>
        <a:xfrm>
          <a:off x="0" y="0"/>
          <a:ext cx="0" cy="0"/>
          <a:chOff x="0" y="0"/>
          <a:chExt cx="0" cy="0"/>
        </a:xfrm>
      </p:grpSpPr>
      <p:sp>
        <p:nvSpPr>
          <p:cNvPr id="1610" name="Google Shape;1610;g2e46885a3c_2_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1" name="Google Shape;1611;g2e46885a3c_2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à quoi ça sert ? Pourquoi c’est pertinent ? Marché du travail...</a:t>
            </a:r>
            <a:endParaRPr sz="1400"/>
          </a:p>
          <a:p>
            <a:pPr marL="0" lvl="0" indent="0" algn="l" rtl="0">
              <a:spcBef>
                <a:spcPts val="0"/>
              </a:spcBef>
              <a:spcAft>
                <a:spcPts val="0"/>
              </a:spcAft>
              <a:buNone/>
            </a:pPr>
            <a:endParaRPr sz="1400"/>
          </a:p>
          <a:p>
            <a:pPr marL="0" lvl="0" indent="0" algn="l" rtl="0">
              <a:spcBef>
                <a:spcPts val="0"/>
              </a:spcBef>
              <a:spcAft>
                <a:spcPts val="0"/>
              </a:spcAft>
              <a:buNone/>
            </a:pPr>
            <a:r>
              <a:rPr lang="en" sz="1400"/>
              <a:t>Javascript est vite apparu comme incontournable dans le milieu du Web au vue de ce qu’il permet de faire côté frontend notamment. Par contre, avec Javascript ça devient très vite le bazar. Donc on a très vite eu besoin de mettre de l’ordre dans tout cela et d’organiser. On s’est mis à utiliser des frameworks. </a:t>
            </a:r>
            <a:br>
              <a:rPr lang="en" sz="1400"/>
            </a:br>
            <a:endParaRPr sz="1400"/>
          </a:p>
          <a:p>
            <a:pPr marL="0" lvl="0" indent="0" algn="l" rtl="0">
              <a:spcBef>
                <a:spcPts val="0"/>
              </a:spcBef>
              <a:spcAft>
                <a:spcPts val="0"/>
              </a:spcAft>
              <a:buNone/>
            </a:pPr>
            <a:r>
              <a:rPr lang="en" sz="1400">
                <a:solidFill>
                  <a:schemeClr val="dk1"/>
                </a:solidFill>
              </a:rPr>
              <a:t>Là où une bibliothèque offre un set de fonctions que l’on peut appeler, un framework définit l'ensemble du design de l'application.</a:t>
            </a:r>
            <a:br>
              <a:rPr lang="en" sz="1400"/>
            </a:br>
            <a:endParaRPr sz="1400"/>
          </a:p>
          <a:p>
            <a:pPr marL="0" lvl="0" indent="0" algn="l" rtl="0">
              <a:spcBef>
                <a:spcPts val="0"/>
              </a:spcBef>
              <a:spcAft>
                <a:spcPts val="0"/>
              </a:spcAft>
              <a:buNone/>
            </a:pPr>
            <a:r>
              <a:rPr lang="en" sz="1400"/>
              <a:t>Un framework est là pour vous simplifier la vie, clarifier le code et structurer l’ensemble. Il aide à développer, gérer des projets de grande ampleur mais aussi à maintenir efficacement.</a:t>
            </a:r>
            <a:endParaRPr sz="1400"/>
          </a:p>
          <a:p>
            <a:pPr marL="0" lvl="0" indent="0" algn="l" rtl="0">
              <a:spcBef>
                <a:spcPts val="0"/>
              </a:spcBef>
              <a:spcAft>
                <a:spcPts val="0"/>
              </a:spcAft>
              <a:buClr>
                <a:schemeClr val="dk1"/>
              </a:buClr>
              <a:buSzPts val="1100"/>
              <a:buFont typeface="Arial"/>
              <a:buNone/>
            </a:pPr>
            <a:r>
              <a:rPr lang="en" sz="1400"/>
              <a:t>Vous pouvez utiliser Javascript tel quel avec juste quelques librairies pour des petits projets étudiants. Mais du point de vue d’une entreprise qui doit délivrer des webapps de grande ampleur avec des projets sur des années qui coûtent des millions, on utilise un framework pour structurer tout ce code et assurer la maintenance.  </a:t>
            </a:r>
            <a:endParaRPr sz="1400"/>
          </a:p>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9"/>
        <p:cNvGrpSpPr/>
        <p:nvPr/>
      </p:nvGrpSpPr>
      <p:grpSpPr>
        <a:xfrm>
          <a:off x="0" y="0"/>
          <a:ext cx="0" cy="0"/>
          <a:chOff x="0" y="0"/>
          <a:chExt cx="0" cy="0"/>
        </a:xfrm>
      </p:grpSpPr>
      <p:sp>
        <p:nvSpPr>
          <p:cNvPr id="1620" name="Google Shape;1620;g30848cc4a5_1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1" name="Google Shape;1621;g30848cc4a5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ALL THE FRAMEWORKS</a:t>
            </a:r>
            <a:endParaRPr/>
          </a:p>
          <a:p>
            <a:pPr marL="0" lvl="0" indent="0" algn="l" rtl="0">
              <a:spcBef>
                <a:spcPts val="0"/>
              </a:spcBef>
              <a:spcAft>
                <a:spcPts val="0"/>
              </a:spcAft>
              <a:buNone/>
            </a:pPr>
            <a:r>
              <a:rPr lang="en"/>
              <a:t>Ces dernières années on a connu une course folle vers le framework Javascript. Tous les jours un nouveau framework était créée pour combler telle ou telle fonctionnalité manquante  et il y a des effets de mode sur ces frameworks. Il faut faire preuve de pragmatisme lors de votre choix de techno et de framework.</a:t>
            </a:r>
            <a:endParaRPr/>
          </a:p>
          <a:p>
            <a:pPr marL="0" lvl="0" indent="0" algn="l" rtl="0">
              <a:spcBef>
                <a:spcPts val="0"/>
              </a:spcBef>
              <a:spcAft>
                <a:spcPts val="0"/>
              </a:spcAft>
              <a:buNone/>
            </a:pPr>
            <a:r>
              <a:rPr lang="en"/>
              <a:t>Un framework a pour valeur ce que l’industrie lui donne car son utilisation et sa communauté vaut plus que sa performance.</a:t>
            </a:r>
            <a:endParaRPr/>
          </a:p>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5"/>
        <p:cNvGrpSpPr/>
        <p:nvPr/>
      </p:nvGrpSpPr>
      <p:grpSpPr>
        <a:xfrm>
          <a:off x="0" y="0"/>
          <a:ext cx="0" cy="0"/>
          <a:chOff x="0" y="0"/>
          <a:chExt cx="0" cy="0"/>
        </a:xfrm>
      </p:grpSpPr>
      <p:sp>
        <p:nvSpPr>
          <p:cNvPr id="1626" name="Google Shape;1626;g2e46885a3c_2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7" name="Google Shape;1627;g2e46885a3c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dk1"/>
                </a:solidFill>
              </a:rPr>
              <a:t>Présentation générale d’Angular: c’est un framework javascript frontend .</a:t>
            </a:r>
            <a:endParaRPr b="1">
              <a:solidFill>
                <a:schemeClr val="dk1"/>
              </a:solidFill>
            </a:endParaRPr>
          </a:p>
          <a:p>
            <a:pPr marL="0" lvl="0" indent="0" algn="l" rtl="0">
              <a:spcBef>
                <a:spcPts val="0"/>
              </a:spcBef>
              <a:spcAft>
                <a:spcPts val="0"/>
              </a:spcAft>
              <a:buNone/>
            </a:pPr>
            <a:r>
              <a:rPr lang="en" b="1">
                <a:solidFill>
                  <a:schemeClr val="dk1"/>
                </a:solidFill>
              </a:rPr>
              <a:t>Le fonctionnement d’angular est basé sur la notion de composants. Tout est composant</a:t>
            </a:r>
            <a:endParaRPr b="1">
              <a:solidFill>
                <a:schemeClr val="dk1"/>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4"/>
        <p:cNvGrpSpPr/>
        <p:nvPr/>
      </p:nvGrpSpPr>
      <p:grpSpPr>
        <a:xfrm>
          <a:off x="0" y="0"/>
          <a:ext cx="0" cy="0"/>
          <a:chOff x="0" y="0"/>
          <a:chExt cx="0" cy="0"/>
        </a:xfrm>
      </p:grpSpPr>
      <p:sp>
        <p:nvSpPr>
          <p:cNvPr id="1635" name="Google Shape;1635;g227323aaf8_0_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6" name="Google Shape;1636;g227323aaf8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457200" algn="just" rtl="0">
              <a:lnSpc>
                <a:spcPct val="115000"/>
              </a:lnSpc>
              <a:spcBef>
                <a:spcPts val="0"/>
              </a:spcBef>
              <a:spcAft>
                <a:spcPts val="0"/>
              </a:spcAft>
              <a:buClr>
                <a:schemeClr val="dk1"/>
              </a:buClr>
              <a:buSzPts val="1100"/>
              <a:buFont typeface="Arial"/>
              <a:buNone/>
            </a:pPr>
            <a:r>
              <a:rPr lang="en" sz="1200" b="1" dirty="0">
                <a:solidFill>
                  <a:schemeClr val="dk2"/>
                </a:solidFill>
              </a:rPr>
              <a:t>On </a:t>
            </a:r>
            <a:r>
              <a:rPr lang="en" sz="1200" b="1" dirty="0" err="1">
                <a:solidFill>
                  <a:schemeClr val="dk2"/>
                </a:solidFill>
              </a:rPr>
              <a:t>va</a:t>
            </a:r>
            <a:r>
              <a:rPr lang="en" sz="1200" b="1" dirty="0">
                <a:solidFill>
                  <a:schemeClr val="dk2"/>
                </a:solidFill>
              </a:rPr>
              <a:t> </a:t>
            </a:r>
            <a:r>
              <a:rPr lang="en" sz="1200" b="1" dirty="0" err="1">
                <a:solidFill>
                  <a:schemeClr val="dk2"/>
                </a:solidFill>
              </a:rPr>
              <a:t>parler</a:t>
            </a:r>
            <a:r>
              <a:rPr lang="en" sz="1200" b="1" dirty="0">
                <a:solidFill>
                  <a:schemeClr val="dk2"/>
                </a:solidFill>
              </a:rPr>
              <a:t> des web components, </a:t>
            </a:r>
            <a:r>
              <a:rPr lang="en" sz="1200" b="1" dirty="0" err="1">
                <a:solidFill>
                  <a:schemeClr val="dk2"/>
                </a:solidFill>
              </a:rPr>
              <a:t>c’est</a:t>
            </a:r>
            <a:r>
              <a:rPr lang="en" sz="1200" b="1" dirty="0">
                <a:solidFill>
                  <a:schemeClr val="dk2"/>
                </a:solidFill>
              </a:rPr>
              <a:t> un nouveau standard </a:t>
            </a: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1"/>
        <p:cNvGrpSpPr/>
        <p:nvPr/>
      </p:nvGrpSpPr>
      <p:grpSpPr>
        <a:xfrm>
          <a:off x="0" y="0"/>
          <a:ext cx="0" cy="0"/>
          <a:chOff x="0" y="0"/>
          <a:chExt cx="0" cy="0"/>
        </a:xfrm>
      </p:grpSpPr>
      <p:sp>
        <p:nvSpPr>
          <p:cNvPr id="1642" name="Google Shape;1642;g227323aaf8_0_3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3" name="Google Shape;1643;g227323aaf8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Font typeface="Arial"/>
              <a:buNone/>
            </a:pPr>
            <a:r>
              <a:rPr lang="en" sz="1200"/>
              <a:t>A new modular approach for web development: Web Component</a:t>
            </a:r>
            <a:endParaRPr sz="1200"/>
          </a:p>
          <a:p>
            <a:pPr marL="0" lvl="0" indent="0" algn="just" rtl="0">
              <a:lnSpc>
                <a:spcPct val="115000"/>
              </a:lnSpc>
              <a:spcBef>
                <a:spcPts val="0"/>
              </a:spcBef>
              <a:spcAft>
                <a:spcPts val="0"/>
              </a:spcAft>
              <a:buClr>
                <a:schemeClr val="dk1"/>
              </a:buClr>
              <a:buSzPts val="1100"/>
              <a:buFont typeface="Arial"/>
              <a:buNone/>
            </a:pPr>
            <a:r>
              <a:rPr lang="en" sz="1200">
                <a:solidFill>
                  <a:schemeClr val="dk2"/>
                </a:solidFill>
              </a:rPr>
              <a:t>Si on ne réutilise pas ça devient vite complex et non maintenable. </a:t>
            </a:r>
            <a:endParaRPr sz="1200">
              <a:solidFill>
                <a:schemeClr val="dk2"/>
              </a:solidFill>
            </a:endParaRPr>
          </a:p>
          <a:p>
            <a:pPr marL="0" lvl="0" indent="0" algn="just" rtl="0">
              <a:lnSpc>
                <a:spcPct val="115000"/>
              </a:lnSpc>
              <a:spcBef>
                <a:spcPts val="0"/>
              </a:spcBef>
              <a:spcAft>
                <a:spcPts val="0"/>
              </a:spcAft>
              <a:buClr>
                <a:schemeClr val="dk1"/>
              </a:buClr>
              <a:buSzPts val="1100"/>
              <a:buFont typeface="Arial"/>
              <a:buNone/>
            </a:pPr>
            <a:endParaRPr sz="1200">
              <a:solidFill>
                <a:schemeClr val="dk2"/>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1"/>
        <p:cNvGrpSpPr/>
        <p:nvPr/>
      </p:nvGrpSpPr>
      <p:grpSpPr>
        <a:xfrm>
          <a:off x="0" y="0"/>
          <a:ext cx="0" cy="0"/>
          <a:chOff x="0" y="0"/>
          <a:chExt cx="0" cy="0"/>
        </a:xfrm>
      </p:grpSpPr>
      <p:sp>
        <p:nvSpPr>
          <p:cNvPr id="1652" name="Google Shape;1652;g227323aaf8_0_4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3" name="Google Shape;1653;g227323aaf8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400"/>
              </a:spcBef>
              <a:spcAft>
                <a:spcPts val="0"/>
              </a:spcAft>
              <a:buClr>
                <a:schemeClr val="dk1"/>
              </a:buClr>
              <a:buSzPts val="1100"/>
              <a:buFont typeface="Arial"/>
              <a:buNone/>
            </a:pPr>
            <a:r>
              <a:rPr lang="en" sz="1200" b="1" dirty="0">
                <a:solidFill>
                  <a:schemeClr val="dk2"/>
                </a:solidFill>
              </a:rPr>
              <a:t>Introduction</a:t>
            </a:r>
            <a:endParaRPr sz="1200" b="1" dirty="0">
              <a:solidFill>
                <a:schemeClr val="dk2"/>
              </a:solidFill>
            </a:endParaRPr>
          </a:p>
          <a:p>
            <a:pPr marL="0" lvl="0" indent="457200" algn="just" rtl="0">
              <a:lnSpc>
                <a:spcPct val="115000"/>
              </a:lnSpc>
              <a:spcBef>
                <a:spcPts val="400"/>
              </a:spcBef>
              <a:spcAft>
                <a:spcPts val="0"/>
              </a:spcAft>
              <a:buClr>
                <a:schemeClr val="dk1"/>
              </a:buClr>
              <a:buSzPts val="1100"/>
              <a:buFont typeface="Arial"/>
              <a:buNone/>
            </a:pPr>
            <a:endParaRPr dirty="0">
              <a:solidFill>
                <a:schemeClr val="dk1"/>
              </a:solidFill>
            </a:endParaRPr>
          </a:p>
          <a:p>
            <a:pPr marL="0" lvl="0" indent="457200" algn="just" rtl="0">
              <a:lnSpc>
                <a:spcPct val="115000"/>
              </a:lnSpc>
              <a:spcBef>
                <a:spcPts val="0"/>
              </a:spcBef>
              <a:spcAft>
                <a:spcPts val="0"/>
              </a:spcAft>
              <a:buClr>
                <a:schemeClr val="dk1"/>
              </a:buClr>
              <a:buSzPts val="1100"/>
              <a:buFont typeface="Arial"/>
              <a:buNone/>
            </a:pPr>
            <a:r>
              <a:rPr lang="en" dirty="0" err="1">
                <a:solidFill>
                  <a:schemeClr val="dk1"/>
                </a:solidFill>
              </a:rPr>
              <a:t>L’objectif</a:t>
            </a:r>
            <a:r>
              <a:rPr lang="en" dirty="0">
                <a:solidFill>
                  <a:schemeClr val="dk1"/>
                </a:solidFill>
              </a:rPr>
              <a:t> de </a:t>
            </a:r>
            <a:r>
              <a:rPr lang="en" dirty="0" err="1">
                <a:solidFill>
                  <a:schemeClr val="dk1"/>
                </a:solidFill>
              </a:rPr>
              <a:t>ce</a:t>
            </a:r>
            <a:r>
              <a:rPr lang="en" dirty="0">
                <a:solidFill>
                  <a:schemeClr val="dk1"/>
                </a:solidFill>
              </a:rPr>
              <a:t> </a:t>
            </a:r>
            <a:r>
              <a:rPr lang="en" dirty="0" err="1">
                <a:solidFill>
                  <a:schemeClr val="dk1"/>
                </a:solidFill>
              </a:rPr>
              <a:t>projet</a:t>
            </a:r>
            <a:r>
              <a:rPr lang="en" dirty="0">
                <a:solidFill>
                  <a:schemeClr val="dk1"/>
                </a:solidFill>
              </a:rPr>
              <a:t> </a:t>
            </a:r>
            <a:r>
              <a:rPr lang="en" dirty="0" err="1">
                <a:solidFill>
                  <a:schemeClr val="dk1"/>
                </a:solidFill>
              </a:rPr>
              <a:t>est</a:t>
            </a:r>
            <a:r>
              <a:rPr lang="en" dirty="0">
                <a:solidFill>
                  <a:schemeClr val="dk1"/>
                </a:solidFill>
              </a:rPr>
              <a:t> de </a:t>
            </a:r>
            <a:r>
              <a:rPr lang="en" dirty="0" err="1">
                <a:solidFill>
                  <a:schemeClr val="dk1"/>
                </a:solidFill>
              </a:rPr>
              <a:t>vous</a:t>
            </a:r>
            <a:r>
              <a:rPr lang="en" dirty="0">
                <a:solidFill>
                  <a:schemeClr val="dk1"/>
                </a:solidFill>
              </a:rPr>
              <a:t> </a:t>
            </a:r>
            <a:r>
              <a:rPr lang="en" dirty="0" err="1">
                <a:solidFill>
                  <a:schemeClr val="dk1"/>
                </a:solidFill>
              </a:rPr>
              <a:t>familiariser</a:t>
            </a:r>
            <a:r>
              <a:rPr lang="en" dirty="0">
                <a:solidFill>
                  <a:schemeClr val="dk1"/>
                </a:solidFill>
              </a:rPr>
              <a:t> avec les technologies </a:t>
            </a:r>
            <a:r>
              <a:rPr lang="en" dirty="0" err="1">
                <a:solidFill>
                  <a:schemeClr val="dk1"/>
                </a:solidFill>
              </a:rPr>
              <a:t>modernes</a:t>
            </a:r>
            <a:r>
              <a:rPr lang="en" dirty="0">
                <a:solidFill>
                  <a:schemeClr val="dk1"/>
                </a:solidFill>
              </a:rPr>
              <a:t> de </a:t>
            </a:r>
            <a:r>
              <a:rPr lang="en" dirty="0" err="1">
                <a:solidFill>
                  <a:schemeClr val="dk1"/>
                </a:solidFill>
              </a:rPr>
              <a:t>développement</a:t>
            </a:r>
            <a:r>
              <a:rPr lang="en" dirty="0">
                <a:solidFill>
                  <a:schemeClr val="dk1"/>
                </a:solidFill>
              </a:rPr>
              <a:t> d’un site web tout </a:t>
            </a:r>
            <a:r>
              <a:rPr lang="en" dirty="0" err="1">
                <a:solidFill>
                  <a:schemeClr val="dk1"/>
                </a:solidFill>
              </a:rPr>
              <a:t>en</a:t>
            </a:r>
            <a:r>
              <a:rPr lang="en" dirty="0">
                <a:solidFill>
                  <a:schemeClr val="dk1"/>
                </a:solidFill>
              </a:rPr>
              <a:t> </a:t>
            </a:r>
            <a:r>
              <a:rPr lang="en" dirty="0" err="1">
                <a:solidFill>
                  <a:schemeClr val="dk1"/>
                </a:solidFill>
              </a:rPr>
              <a:t>ayant</a:t>
            </a:r>
            <a:r>
              <a:rPr lang="en" dirty="0">
                <a:solidFill>
                  <a:schemeClr val="dk1"/>
                </a:solidFill>
              </a:rPr>
              <a:t> </a:t>
            </a:r>
            <a:r>
              <a:rPr lang="en" dirty="0" err="1">
                <a:solidFill>
                  <a:schemeClr val="dk1"/>
                </a:solidFill>
              </a:rPr>
              <a:t>une</a:t>
            </a:r>
            <a:r>
              <a:rPr lang="en" dirty="0">
                <a:solidFill>
                  <a:schemeClr val="dk1"/>
                </a:solidFill>
              </a:rPr>
              <a:t> démarche agile </a:t>
            </a:r>
            <a:r>
              <a:rPr lang="en" dirty="0" err="1">
                <a:solidFill>
                  <a:schemeClr val="dk1"/>
                </a:solidFill>
              </a:rPr>
              <a:t>en</a:t>
            </a:r>
            <a:r>
              <a:rPr lang="en" dirty="0">
                <a:solidFill>
                  <a:schemeClr val="dk1"/>
                </a:solidFill>
              </a:rPr>
              <a:t> </a:t>
            </a:r>
            <a:r>
              <a:rPr lang="en" dirty="0" err="1">
                <a:solidFill>
                  <a:schemeClr val="dk1"/>
                </a:solidFill>
              </a:rPr>
              <a:t>développant</a:t>
            </a:r>
            <a:r>
              <a:rPr lang="en" dirty="0">
                <a:solidFill>
                  <a:schemeClr val="dk1"/>
                </a:solidFill>
              </a:rPr>
              <a:t> </a:t>
            </a:r>
            <a:r>
              <a:rPr lang="en" dirty="0" err="1">
                <a:solidFill>
                  <a:schemeClr val="dk1"/>
                </a:solidFill>
              </a:rPr>
              <a:t>une</a:t>
            </a:r>
            <a:r>
              <a:rPr lang="en" dirty="0">
                <a:solidFill>
                  <a:schemeClr val="dk1"/>
                </a:solidFill>
              </a:rPr>
              <a:t> webapp </a:t>
            </a:r>
            <a:r>
              <a:rPr lang="en" dirty="0" err="1">
                <a:solidFill>
                  <a:schemeClr val="dk1"/>
                </a:solidFill>
              </a:rPr>
              <a:t>en</a:t>
            </a:r>
            <a:r>
              <a:rPr lang="en" dirty="0">
                <a:solidFill>
                  <a:schemeClr val="dk1"/>
                </a:solidFill>
              </a:rPr>
              <a:t> Angular.</a:t>
            </a: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5"/>
        <p:cNvGrpSpPr/>
        <p:nvPr/>
      </p:nvGrpSpPr>
      <p:grpSpPr>
        <a:xfrm>
          <a:off x="0" y="0"/>
          <a:ext cx="0" cy="0"/>
          <a:chOff x="0" y="0"/>
          <a:chExt cx="0" cy="0"/>
        </a:xfrm>
      </p:grpSpPr>
      <p:sp>
        <p:nvSpPr>
          <p:cNvPr id="1666" name="Google Shape;1666;g227323aaf8_0_6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7" name="Google Shape;1667;g227323aaf8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400"/>
              </a:spcBef>
              <a:spcAft>
                <a:spcPts val="0"/>
              </a:spcAft>
              <a:buClr>
                <a:schemeClr val="dk1"/>
              </a:buClr>
              <a:buSzPts val="1100"/>
              <a:buFont typeface="Arial"/>
              <a:buNone/>
            </a:pPr>
            <a:r>
              <a:rPr lang="en" sz="1200" b="1">
                <a:solidFill>
                  <a:schemeClr val="dk2"/>
                </a:solidFill>
              </a:rPr>
              <a:t>Introduction</a:t>
            </a:r>
            <a:endParaRPr sz="1200" b="1">
              <a:solidFill>
                <a:schemeClr val="dk2"/>
              </a:solidFill>
            </a:endParaRPr>
          </a:p>
          <a:p>
            <a:pPr marL="0" lvl="0" indent="457200" algn="just" rtl="0">
              <a:lnSpc>
                <a:spcPct val="115000"/>
              </a:lnSpc>
              <a:spcBef>
                <a:spcPts val="400"/>
              </a:spcBef>
              <a:spcAft>
                <a:spcPts val="0"/>
              </a:spcAft>
              <a:buClr>
                <a:schemeClr val="dk1"/>
              </a:buClr>
              <a:buSzPts val="1100"/>
              <a:buFont typeface="Arial"/>
              <a:buNone/>
            </a:pPr>
            <a:endParaRPr>
              <a:solidFill>
                <a:schemeClr val="dk1"/>
              </a:solidFill>
            </a:endParaRPr>
          </a:p>
          <a:p>
            <a:pPr marL="0" lvl="0" indent="457200" algn="just" rtl="0">
              <a:lnSpc>
                <a:spcPct val="115000"/>
              </a:lnSpc>
              <a:spcBef>
                <a:spcPts val="0"/>
              </a:spcBef>
              <a:spcAft>
                <a:spcPts val="0"/>
              </a:spcAft>
              <a:buClr>
                <a:schemeClr val="dk1"/>
              </a:buClr>
              <a:buSzPts val="1100"/>
              <a:buFont typeface="Arial"/>
              <a:buNone/>
            </a:pPr>
            <a:r>
              <a:rPr lang="en">
                <a:solidFill>
                  <a:schemeClr val="dk1"/>
                </a:solidFill>
              </a:rPr>
              <a:t>L’objectif de ce projet est de vous familiariser avec les technologies modernes de développement d’un site web tout en ayant une démarche agile en développant une webapp en Angular.</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4"/>
        <p:cNvGrpSpPr/>
        <p:nvPr/>
      </p:nvGrpSpPr>
      <p:grpSpPr>
        <a:xfrm>
          <a:off x="0" y="0"/>
          <a:ext cx="0" cy="0"/>
          <a:chOff x="0" y="0"/>
          <a:chExt cx="0" cy="0"/>
        </a:xfrm>
      </p:grpSpPr>
      <p:sp>
        <p:nvSpPr>
          <p:cNvPr id="1675" name="Google Shape;1675;g227323aaf8_0_8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6" name="Google Shape;1676;g227323aaf8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400"/>
              </a:spcBef>
              <a:spcAft>
                <a:spcPts val="0"/>
              </a:spcAft>
              <a:buClr>
                <a:schemeClr val="dk1"/>
              </a:buClr>
              <a:buSzPts val="1100"/>
              <a:buFont typeface="Arial"/>
              <a:buNone/>
            </a:pPr>
            <a:r>
              <a:rPr lang="en" sz="1200" b="1">
                <a:solidFill>
                  <a:schemeClr val="dk2"/>
                </a:solidFill>
              </a:rPr>
              <a:t>Introduction</a:t>
            </a:r>
            <a:endParaRPr sz="1200" b="1">
              <a:solidFill>
                <a:schemeClr val="dk2"/>
              </a:solidFill>
            </a:endParaRPr>
          </a:p>
          <a:p>
            <a:pPr marL="0" lvl="0" indent="457200" algn="just" rtl="0">
              <a:lnSpc>
                <a:spcPct val="115000"/>
              </a:lnSpc>
              <a:spcBef>
                <a:spcPts val="400"/>
              </a:spcBef>
              <a:spcAft>
                <a:spcPts val="0"/>
              </a:spcAft>
              <a:buClr>
                <a:schemeClr val="dk1"/>
              </a:buClr>
              <a:buSzPts val="1100"/>
              <a:buFont typeface="Arial"/>
              <a:buNone/>
            </a:pPr>
            <a:endParaRPr>
              <a:solidFill>
                <a:schemeClr val="dk1"/>
              </a:solidFill>
            </a:endParaRPr>
          </a:p>
          <a:p>
            <a:pPr marL="0" lvl="0" indent="457200" algn="just" rtl="0">
              <a:lnSpc>
                <a:spcPct val="115000"/>
              </a:lnSpc>
              <a:spcBef>
                <a:spcPts val="0"/>
              </a:spcBef>
              <a:spcAft>
                <a:spcPts val="0"/>
              </a:spcAft>
              <a:buClr>
                <a:schemeClr val="dk1"/>
              </a:buClr>
              <a:buSzPts val="1100"/>
              <a:buFont typeface="Arial"/>
              <a:buNone/>
            </a:pPr>
            <a:r>
              <a:rPr lang="en">
                <a:solidFill>
                  <a:schemeClr val="dk1"/>
                </a:solidFill>
              </a:rPr>
              <a:t>L’objectif de ce projet est de vous familiariser avec les technologies modernes de développement d’un site web tout en ayant une démarche agile en développant une webapp en Angular.</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2"/>
        <p:cNvGrpSpPr/>
        <p:nvPr/>
      </p:nvGrpSpPr>
      <p:grpSpPr>
        <a:xfrm>
          <a:off x="0" y="0"/>
          <a:ext cx="0" cy="0"/>
          <a:chOff x="0" y="0"/>
          <a:chExt cx="0" cy="0"/>
        </a:xfrm>
      </p:grpSpPr>
      <p:sp>
        <p:nvSpPr>
          <p:cNvPr id="1683" name="Google Shape;1683;g227323aaf8_0_8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4" name="Google Shape;1684;g227323aaf8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400"/>
              </a:spcBef>
              <a:spcAft>
                <a:spcPts val="0"/>
              </a:spcAft>
              <a:buClr>
                <a:schemeClr val="dk1"/>
              </a:buClr>
              <a:buSzPts val="1100"/>
              <a:buFont typeface="Arial"/>
              <a:buNone/>
            </a:pPr>
            <a:r>
              <a:rPr lang="en" sz="1200" b="1">
                <a:solidFill>
                  <a:schemeClr val="dk2"/>
                </a:solidFill>
              </a:rPr>
              <a:t>Introduction</a:t>
            </a:r>
            <a:endParaRPr sz="1200" b="1">
              <a:solidFill>
                <a:schemeClr val="dk2"/>
              </a:solidFill>
            </a:endParaRPr>
          </a:p>
          <a:p>
            <a:pPr marL="0" lvl="0" indent="457200" algn="just" rtl="0">
              <a:lnSpc>
                <a:spcPct val="115000"/>
              </a:lnSpc>
              <a:spcBef>
                <a:spcPts val="400"/>
              </a:spcBef>
              <a:spcAft>
                <a:spcPts val="0"/>
              </a:spcAft>
              <a:buClr>
                <a:schemeClr val="dk1"/>
              </a:buClr>
              <a:buSzPts val="1100"/>
              <a:buFont typeface="Arial"/>
              <a:buNone/>
            </a:pPr>
            <a:endParaRPr>
              <a:solidFill>
                <a:schemeClr val="dk1"/>
              </a:solidFill>
            </a:endParaRPr>
          </a:p>
          <a:p>
            <a:pPr marL="0" lvl="0" indent="457200" algn="just" rtl="0">
              <a:lnSpc>
                <a:spcPct val="115000"/>
              </a:lnSpc>
              <a:spcBef>
                <a:spcPts val="0"/>
              </a:spcBef>
              <a:spcAft>
                <a:spcPts val="0"/>
              </a:spcAft>
              <a:buClr>
                <a:schemeClr val="dk1"/>
              </a:buClr>
              <a:buSzPts val="1100"/>
              <a:buFont typeface="Arial"/>
              <a:buNone/>
            </a:pPr>
            <a:r>
              <a:rPr lang="en">
                <a:solidFill>
                  <a:schemeClr val="dk1"/>
                </a:solidFill>
              </a:rPr>
              <a:t>L’objectif de ce projet est de vous familiariser avec les technologies modernes de développement d’un site web tout en ayant une démarche agile en développant une webapp en Angular.</a:t>
            </a:r>
            <a:endParaRPr>
              <a:solidFill>
                <a:schemeClr val="dk1"/>
              </a:solidFill>
            </a:endParaRPr>
          </a:p>
          <a:p>
            <a:pPr marL="0" lvl="0" indent="457200" algn="just" rtl="0">
              <a:lnSpc>
                <a:spcPct val="115000"/>
              </a:lnSpc>
              <a:spcBef>
                <a:spcPts val="0"/>
              </a:spcBef>
              <a:spcAft>
                <a:spcPts val="0"/>
              </a:spcAft>
              <a:buClr>
                <a:schemeClr val="dk1"/>
              </a:buClr>
              <a:buSzPts val="1100"/>
              <a:buFont typeface="Arial"/>
              <a:buNone/>
            </a:pPr>
            <a:endParaRPr>
              <a:solidFill>
                <a:schemeClr val="dk1"/>
              </a:solidFill>
            </a:endParaRPr>
          </a:p>
          <a:p>
            <a:pPr marL="0" lvl="0" indent="457200" algn="just" rtl="0">
              <a:lnSpc>
                <a:spcPct val="115000"/>
              </a:lnSpc>
              <a:spcBef>
                <a:spcPts val="0"/>
              </a:spcBef>
              <a:spcAft>
                <a:spcPts val="0"/>
              </a:spcAft>
              <a:buClr>
                <a:schemeClr val="dk1"/>
              </a:buClr>
              <a:buSzPts val="1100"/>
              <a:buFont typeface="Arial"/>
              <a:buNone/>
            </a:pPr>
            <a:r>
              <a:rPr lang="en" sz="1200" b="1">
                <a:solidFill>
                  <a:schemeClr val="dk1"/>
                </a:solidFill>
                <a:highlight>
                  <a:srgbClr val="F7F7F7"/>
                </a:highlight>
              </a:rPr>
              <a:t>Web component :imports</a:t>
            </a:r>
            <a:r>
              <a:rPr lang="en" sz="1200">
                <a:solidFill>
                  <a:srgbClr val="333333"/>
                </a:solidFill>
                <a:highlight>
                  <a:srgbClr val="F7F7F7"/>
                </a:highlight>
              </a:rPr>
              <a:t>, </a:t>
            </a:r>
            <a:r>
              <a:rPr lang="en" sz="1200" b="1">
                <a:solidFill>
                  <a:srgbClr val="333333"/>
                </a:solidFill>
                <a:highlight>
                  <a:srgbClr val="F7F7F7"/>
                </a:highlight>
              </a:rPr>
              <a:t>custom elements</a:t>
            </a:r>
            <a:r>
              <a:rPr lang="en" sz="1200">
                <a:solidFill>
                  <a:srgbClr val="333333"/>
                </a:solidFill>
                <a:highlight>
                  <a:srgbClr val="F7F7F7"/>
                </a:highlight>
              </a:rPr>
              <a:t> , </a:t>
            </a:r>
            <a:r>
              <a:rPr lang="en" sz="1200" b="1">
                <a:solidFill>
                  <a:srgbClr val="333333"/>
                </a:solidFill>
                <a:highlight>
                  <a:srgbClr val="F7F7F7"/>
                </a:highlight>
              </a:rPr>
              <a:t> shadow DOM</a:t>
            </a:r>
            <a:r>
              <a:rPr lang="en" sz="1200">
                <a:solidFill>
                  <a:srgbClr val="333333"/>
                </a:solidFill>
                <a:highlight>
                  <a:srgbClr val="F7F7F7"/>
                </a:highlight>
              </a:rPr>
              <a:t>,</a:t>
            </a:r>
            <a:endParaRPr sz="1200">
              <a:solidFill>
                <a:srgbClr val="333333"/>
              </a:solidFill>
              <a:highlight>
                <a:srgbClr val="F7F7F7"/>
              </a:highlight>
            </a:endParaRPr>
          </a:p>
          <a:p>
            <a:pPr marL="0" lvl="0" indent="457200" algn="just" rtl="0">
              <a:lnSpc>
                <a:spcPct val="115000"/>
              </a:lnSpc>
              <a:spcBef>
                <a:spcPts val="0"/>
              </a:spcBef>
              <a:spcAft>
                <a:spcPts val="0"/>
              </a:spcAft>
              <a:buClr>
                <a:schemeClr val="dk1"/>
              </a:buClr>
              <a:buSzPts val="1100"/>
              <a:buFont typeface="Arial"/>
              <a:buNone/>
            </a:pPr>
            <a:r>
              <a:rPr lang="en">
                <a:solidFill>
                  <a:srgbClr val="333332"/>
                </a:solidFill>
                <a:highlight>
                  <a:srgbClr val="FFFFFF"/>
                </a:highlight>
                <a:latin typeface="PT Serif"/>
                <a:ea typeface="PT Serif"/>
                <a:cs typeface="PT Serif"/>
                <a:sym typeface="PT Serif"/>
              </a:rPr>
              <a:t>importer un fichier HTML comme on le fait pour les CSS et les fichiers JavaScript.</a:t>
            </a:r>
            <a:endParaRPr>
              <a:solidFill>
                <a:srgbClr val="333332"/>
              </a:solidFill>
              <a:highlight>
                <a:srgbClr val="FFFFFF"/>
              </a:highlight>
              <a:latin typeface="PT Serif"/>
              <a:ea typeface="PT Serif"/>
              <a:cs typeface="PT Serif"/>
              <a:sym typeface="PT Serif"/>
            </a:endParaRPr>
          </a:p>
          <a:p>
            <a:pPr marL="114300" marR="114300" lvl="0" indent="0" algn="l" rtl="0">
              <a:lnSpc>
                <a:spcPct val="150000"/>
              </a:lnSpc>
              <a:spcBef>
                <a:spcPts val="0"/>
              </a:spcBef>
              <a:spcAft>
                <a:spcPts val="0"/>
              </a:spcAft>
              <a:buClr>
                <a:schemeClr val="dk1"/>
              </a:buClr>
              <a:buSzPts val="1100"/>
              <a:buFont typeface="Arial"/>
              <a:buNone/>
            </a:pPr>
            <a:r>
              <a:rPr lang="en" sz="900">
                <a:solidFill>
                  <a:srgbClr val="000080"/>
                </a:solidFill>
                <a:latin typeface="Courier New"/>
                <a:ea typeface="Courier New"/>
                <a:cs typeface="Courier New"/>
                <a:sym typeface="Courier New"/>
              </a:rPr>
              <a:t>&lt;link</a:t>
            </a:r>
            <a:r>
              <a:rPr lang="en" sz="900">
                <a:solidFill>
                  <a:srgbClr val="333332"/>
                </a:solidFill>
                <a:latin typeface="Courier New"/>
                <a:ea typeface="Courier New"/>
                <a:cs typeface="Courier New"/>
                <a:sym typeface="Courier New"/>
              </a:rPr>
              <a:t> </a:t>
            </a:r>
            <a:r>
              <a:rPr lang="en" sz="900">
                <a:solidFill>
                  <a:srgbClr val="008080"/>
                </a:solidFill>
                <a:latin typeface="Courier New"/>
                <a:ea typeface="Courier New"/>
                <a:cs typeface="Courier New"/>
                <a:sym typeface="Courier New"/>
              </a:rPr>
              <a:t>rel=</a:t>
            </a:r>
            <a:r>
              <a:rPr lang="en" sz="900">
                <a:solidFill>
                  <a:srgbClr val="D01040"/>
                </a:solidFill>
                <a:latin typeface="Courier New"/>
                <a:ea typeface="Courier New"/>
                <a:cs typeface="Courier New"/>
                <a:sym typeface="Courier New"/>
              </a:rPr>
              <a:t>"import"</a:t>
            </a:r>
            <a:r>
              <a:rPr lang="en" sz="900">
                <a:solidFill>
                  <a:srgbClr val="333332"/>
                </a:solidFill>
                <a:latin typeface="Courier New"/>
                <a:ea typeface="Courier New"/>
                <a:cs typeface="Courier New"/>
                <a:sym typeface="Courier New"/>
              </a:rPr>
              <a:t> </a:t>
            </a:r>
            <a:r>
              <a:rPr lang="en" sz="900">
                <a:solidFill>
                  <a:srgbClr val="008080"/>
                </a:solidFill>
                <a:latin typeface="Courier New"/>
                <a:ea typeface="Courier New"/>
                <a:cs typeface="Courier New"/>
                <a:sym typeface="Courier New"/>
              </a:rPr>
              <a:t>href=</a:t>
            </a:r>
            <a:r>
              <a:rPr lang="en" sz="900">
                <a:solidFill>
                  <a:srgbClr val="D01040"/>
                </a:solidFill>
                <a:latin typeface="Courier New"/>
                <a:ea typeface="Courier New"/>
                <a:cs typeface="Courier New"/>
                <a:sym typeface="Courier New"/>
              </a:rPr>
              <a:t>"import.html"</a:t>
            </a:r>
            <a:r>
              <a:rPr lang="en" sz="900">
                <a:solidFill>
                  <a:srgbClr val="000080"/>
                </a:solidFill>
                <a:latin typeface="Courier New"/>
                <a:ea typeface="Courier New"/>
                <a:cs typeface="Courier New"/>
                <a:sym typeface="Courier New"/>
              </a:rPr>
              <a:t>&gt;</a:t>
            </a:r>
            <a:endParaRPr sz="900">
              <a:solidFill>
                <a:srgbClr val="000080"/>
              </a:solidFill>
              <a:latin typeface="Courier New"/>
              <a:ea typeface="Courier New"/>
              <a:cs typeface="Courier New"/>
              <a:sym typeface="Courier New"/>
            </a:endParaRPr>
          </a:p>
          <a:p>
            <a:pPr marL="0" lvl="0" indent="457200" algn="just" rtl="0">
              <a:lnSpc>
                <a:spcPct val="115000"/>
              </a:lnSpc>
              <a:spcBef>
                <a:spcPts val="0"/>
              </a:spcBef>
              <a:spcAft>
                <a:spcPts val="0"/>
              </a:spcAft>
              <a:buClr>
                <a:schemeClr val="dk1"/>
              </a:buClr>
              <a:buSzPts val="1100"/>
              <a:buFont typeface="Arial"/>
              <a:buNone/>
            </a:pPr>
            <a:r>
              <a:rPr lang="en">
                <a:solidFill>
                  <a:srgbClr val="333332"/>
                </a:solidFill>
                <a:highlight>
                  <a:srgbClr val="FFFFFF"/>
                </a:highlight>
                <a:latin typeface="PT Serif"/>
                <a:ea typeface="PT Serif"/>
                <a:cs typeface="PT Serif"/>
                <a:sym typeface="PT Serif"/>
              </a:rPr>
              <a:t>Les Custom Elements est simplement une </a:t>
            </a:r>
            <a:r>
              <a:rPr lang="en">
                <a:solidFill>
                  <a:srgbClr val="333332"/>
                </a:solidFill>
                <a:highlight>
                  <a:srgbClr val="FFFFFF"/>
                </a:highlight>
              </a:rPr>
              <a:t>spécification</a:t>
            </a:r>
            <a:r>
              <a:rPr lang="en">
                <a:solidFill>
                  <a:srgbClr val="333332"/>
                </a:solidFill>
                <a:highlight>
                  <a:srgbClr val="FFFFFF"/>
                </a:highlight>
                <a:latin typeface="PT Serif"/>
                <a:ea typeface="PT Serif"/>
                <a:cs typeface="PT Serif"/>
                <a:sym typeface="PT Serif"/>
              </a:rPr>
              <a:t> qui permet de définir de nouveaux éléments HTML. </a:t>
            </a:r>
            <a:endParaRPr>
              <a:solidFill>
                <a:srgbClr val="333332"/>
              </a:solidFill>
              <a:highlight>
                <a:srgbClr val="FFFFFF"/>
              </a:highlight>
              <a:latin typeface="PT Serif"/>
              <a:ea typeface="PT Serif"/>
              <a:cs typeface="PT Serif"/>
              <a:sym typeface="PT Serif"/>
            </a:endParaRPr>
          </a:p>
          <a:p>
            <a:pPr marL="0" lvl="0" indent="0" algn="just" rtl="0">
              <a:lnSpc>
                <a:spcPct val="115000"/>
              </a:lnSpc>
              <a:spcBef>
                <a:spcPts val="0"/>
              </a:spcBef>
              <a:spcAft>
                <a:spcPts val="0"/>
              </a:spcAft>
              <a:buClr>
                <a:schemeClr val="dk1"/>
              </a:buClr>
              <a:buSzPts val="1100"/>
              <a:buFont typeface="Arial"/>
              <a:buNone/>
            </a:pPr>
            <a:endParaRPr>
              <a:solidFill>
                <a:srgbClr val="333332"/>
              </a:solidFill>
              <a:highlight>
                <a:srgbClr val="FFFFFF"/>
              </a:highlight>
              <a:latin typeface="PT Serif"/>
              <a:ea typeface="PT Serif"/>
              <a:cs typeface="PT Serif"/>
              <a:sym typeface="PT Serif"/>
            </a:endParaRPr>
          </a:p>
          <a:p>
            <a:pPr marL="0" lvl="0" indent="457200" algn="just" rtl="0">
              <a:lnSpc>
                <a:spcPct val="115000"/>
              </a:lnSpc>
              <a:spcBef>
                <a:spcPts val="0"/>
              </a:spcBef>
              <a:spcAft>
                <a:spcPts val="0"/>
              </a:spcAft>
              <a:buClr>
                <a:schemeClr val="dk1"/>
              </a:buClr>
              <a:buSzPts val="1100"/>
              <a:buFont typeface="Arial"/>
              <a:buNone/>
            </a:pPr>
            <a:r>
              <a:rPr lang="en">
                <a:solidFill>
                  <a:srgbClr val="333332"/>
                </a:solidFill>
                <a:highlight>
                  <a:srgbClr val="FFFFFF"/>
                </a:highlight>
                <a:latin typeface="PT Serif"/>
                <a:ea typeface="PT Serif"/>
                <a:cs typeface="PT Serif"/>
                <a:sym typeface="PT Serif"/>
              </a:rPr>
              <a:t>Le shadow DOM permet de masquer la complexité interne d’un élément en les masquant par défaut dans le DOM.</a:t>
            </a:r>
            <a:endParaRPr sz="1200">
              <a:solidFill>
                <a:srgbClr val="333333"/>
              </a:solidFill>
              <a:highlight>
                <a:srgbClr val="F7F7F7"/>
              </a:highlight>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2"/>
        <p:cNvGrpSpPr/>
        <p:nvPr/>
      </p:nvGrpSpPr>
      <p:grpSpPr>
        <a:xfrm>
          <a:off x="0" y="0"/>
          <a:ext cx="0" cy="0"/>
          <a:chOff x="0" y="0"/>
          <a:chExt cx="0" cy="0"/>
        </a:xfrm>
      </p:grpSpPr>
      <p:sp>
        <p:nvSpPr>
          <p:cNvPr id="1533" name="Google Shape;1533;g35f391192_0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4" name="Google Shape;1534;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Qui on </a:t>
            </a:r>
            <a:r>
              <a:rPr lang="en" dirty="0" err="1"/>
              <a:t>est</a:t>
            </a:r>
            <a:endParaRPr dirty="0"/>
          </a:p>
          <a:p>
            <a:pPr marL="0" lvl="0" indent="0" algn="l" rtl="0">
              <a:spcBef>
                <a:spcPts val="0"/>
              </a:spcBef>
              <a:spcAft>
                <a:spcPts val="0"/>
              </a:spcAft>
              <a:buNone/>
            </a:pPr>
            <a:r>
              <a:rPr lang="en" dirty="0" err="1"/>
              <a:t>ce</a:t>
            </a:r>
            <a:r>
              <a:rPr lang="en" dirty="0"/>
              <a:t> </a:t>
            </a:r>
            <a:r>
              <a:rPr lang="en" dirty="0" err="1"/>
              <a:t>qu’on</a:t>
            </a:r>
            <a:r>
              <a:rPr lang="en" dirty="0"/>
              <a:t> fait la</a:t>
            </a:r>
            <a:endParaRPr dirty="0"/>
          </a:p>
          <a:p>
            <a:pPr marL="0" lvl="0" indent="0" algn="l" rtl="0">
              <a:spcBef>
                <a:spcPts val="0"/>
              </a:spcBef>
              <a:spcAft>
                <a:spcPts val="0"/>
              </a:spcAft>
              <a:buNone/>
            </a:pPr>
            <a:endParaRPr dirty="0"/>
          </a:p>
          <a:p>
            <a:pPr marL="457200" lvl="0" indent="-298450" algn="l" rtl="0">
              <a:lnSpc>
                <a:spcPct val="115000"/>
              </a:lnSpc>
              <a:spcBef>
                <a:spcPts val="0"/>
              </a:spcBef>
              <a:spcAft>
                <a:spcPts val="0"/>
              </a:spcAft>
              <a:buClr>
                <a:schemeClr val="dk1"/>
              </a:buClr>
              <a:buSzPts val="1100"/>
              <a:buAutoNum type="arabicPeriod"/>
            </a:pPr>
            <a:r>
              <a:rPr lang="en" b="1" dirty="0">
                <a:solidFill>
                  <a:schemeClr val="dk1"/>
                </a:solidFill>
              </a:rPr>
              <a:t>Introduction de nous 3 (Fabien)</a:t>
            </a:r>
            <a:endParaRPr b="1" dirty="0">
              <a:solidFill>
                <a:schemeClr val="dk1"/>
              </a:solidFill>
            </a:endParaRPr>
          </a:p>
          <a:p>
            <a:pPr marL="914400" lvl="1" indent="-298450" algn="l" rtl="0">
              <a:lnSpc>
                <a:spcPct val="115000"/>
              </a:lnSpc>
              <a:spcBef>
                <a:spcPts val="0"/>
              </a:spcBef>
              <a:spcAft>
                <a:spcPts val="0"/>
              </a:spcAft>
              <a:buClr>
                <a:schemeClr val="dk1"/>
              </a:buClr>
              <a:buSzPts val="1100"/>
              <a:buAutoNum type="alphaLcPeriod"/>
            </a:pPr>
            <a:r>
              <a:rPr lang="en" dirty="0">
                <a:solidFill>
                  <a:schemeClr val="dk1"/>
                </a:solidFill>
              </a:rPr>
              <a:t>Qui?	</a:t>
            </a:r>
            <a:endParaRPr dirty="0">
              <a:solidFill>
                <a:schemeClr val="dk1"/>
              </a:solidFill>
            </a:endParaRPr>
          </a:p>
          <a:p>
            <a:pPr marL="1371600" lvl="2" indent="-298450" algn="l" rtl="0">
              <a:lnSpc>
                <a:spcPct val="115000"/>
              </a:lnSpc>
              <a:spcBef>
                <a:spcPts val="0"/>
              </a:spcBef>
              <a:spcAft>
                <a:spcPts val="0"/>
              </a:spcAft>
              <a:buClr>
                <a:schemeClr val="dk1"/>
              </a:buClr>
              <a:buSzPts val="1100"/>
              <a:buAutoNum type="romanLcPeriod"/>
            </a:pPr>
            <a:r>
              <a:rPr lang="en" dirty="0">
                <a:solidFill>
                  <a:schemeClr val="dk1"/>
                </a:solidFill>
              </a:rPr>
              <a:t>On </a:t>
            </a:r>
            <a:r>
              <a:rPr lang="en" dirty="0" err="1">
                <a:solidFill>
                  <a:schemeClr val="dk1"/>
                </a:solidFill>
              </a:rPr>
              <a:t>sors</a:t>
            </a:r>
            <a:r>
              <a:rPr lang="en" dirty="0">
                <a:solidFill>
                  <a:schemeClr val="dk1"/>
                </a:solidFill>
              </a:rPr>
              <a:t> de Polytech</a:t>
            </a:r>
            <a:endParaRPr dirty="0">
              <a:solidFill>
                <a:schemeClr val="dk1"/>
              </a:solidFill>
            </a:endParaRPr>
          </a:p>
          <a:p>
            <a:pPr marL="1371600" lvl="2" indent="-298450" algn="l" rtl="0">
              <a:lnSpc>
                <a:spcPct val="115000"/>
              </a:lnSpc>
              <a:spcBef>
                <a:spcPts val="0"/>
              </a:spcBef>
              <a:spcAft>
                <a:spcPts val="0"/>
              </a:spcAft>
              <a:buClr>
                <a:schemeClr val="dk1"/>
              </a:buClr>
              <a:buSzPts val="1100"/>
              <a:buAutoNum type="romanLcPeriod"/>
            </a:pPr>
            <a:r>
              <a:rPr lang="en" dirty="0">
                <a:solidFill>
                  <a:schemeClr val="dk1"/>
                </a:solidFill>
              </a:rPr>
              <a:t>On a fait IHM</a:t>
            </a:r>
            <a:endParaRPr dirty="0">
              <a:solidFill>
                <a:schemeClr val="dk1"/>
              </a:solidFill>
            </a:endParaRPr>
          </a:p>
          <a:p>
            <a:pPr marL="1371600" lvl="2" indent="-298450" algn="l" rtl="0">
              <a:lnSpc>
                <a:spcPct val="115000"/>
              </a:lnSpc>
              <a:spcBef>
                <a:spcPts val="0"/>
              </a:spcBef>
              <a:spcAft>
                <a:spcPts val="0"/>
              </a:spcAft>
              <a:buClr>
                <a:schemeClr val="dk1"/>
              </a:buClr>
              <a:buSzPts val="1100"/>
              <a:buAutoNum type="romanLcPeriod"/>
            </a:pPr>
            <a:r>
              <a:rPr lang="en" dirty="0">
                <a:solidFill>
                  <a:schemeClr val="dk1"/>
                </a:solidFill>
              </a:rPr>
              <a:t>On </a:t>
            </a:r>
            <a:r>
              <a:rPr lang="en" dirty="0" err="1">
                <a:solidFill>
                  <a:schemeClr val="dk1"/>
                </a:solidFill>
              </a:rPr>
              <a:t>est</a:t>
            </a:r>
            <a:r>
              <a:rPr lang="en" dirty="0">
                <a:solidFill>
                  <a:schemeClr val="dk1"/>
                </a:solidFill>
              </a:rPr>
              <a:t> </a:t>
            </a:r>
            <a:r>
              <a:rPr lang="en" dirty="0" err="1">
                <a:solidFill>
                  <a:schemeClr val="dk1"/>
                </a:solidFill>
              </a:rPr>
              <a:t>en</a:t>
            </a:r>
            <a:r>
              <a:rPr lang="en" dirty="0">
                <a:solidFill>
                  <a:schemeClr val="dk1"/>
                </a:solidFill>
              </a:rPr>
              <a:t> poste dans la </a:t>
            </a:r>
            <a:r>
              <a:rPr lang="en" dirty="0" err="1">
                <a:solidFill>
                  <a:schemeClr val="dk1"/>
                </a:solidFill>
              </a:rPr>
              <a:t>région</a:t>
            </a:r>
            <a:r>
              <a:rPr lang="en" dirty="0">
                <a:solidFill>
                  <a:schemeClr val="dk1"/>
                </a:solidFill>
              </a:rPr>
              <a:t> </a:t>
            </a:r>
            <a:endParaRPr dirty="0">
              <a:solidFill>
                <a:schemeClr val="dk1"/>
              </a:solidFill>
            </a:endParaRPr>
          </a:p>
          <a:p>
            <a:pPr marL="1371600" lvl="2" indent="-298450" algn="l" rtl="0">
              <a:lnSpc>
                <a:spcPct val="115000"/>
              </a:lnSpc>
              <a:spcBef>
                <a:spcPts val="0"/>
              </a:spcBef>
              <a:spcAft>
                <a:spcPts val="0"/>
              </a:spcAft>
              <a:buClr>
                <a:schemeClr val="dk1"/>
              </a:buClr>
              <a:buSzPts val="1100"/>
              <a:buAutoNum type="romanLcPeriod"/>
            </a:pPr>
            <a:r>
              <a:rPr lang="en" dirty="0">
                <a:solidFill>
                  <a:schemeClr val="dk1"/>
                </a:solidFill>
              </a:rPr>
              <a:t>On fait du Web</a:t>
            </a:r>
            <a:endParaRPr dirty="0">
              <a:solidFill>
                <a:schemeClr val="dk1"/>
              </a:solidFill>
            </a:endParaRPr>
          </a:p>
          <a:p>
            <a:pPr marL="914400" lvl="1" indent="-298450" algn="l" rtl="0">
              <a:lnSpc>
                <a:spcPct val="115000"/>
              </a:lnSpc>
              <a:spcBef>
                <a:spcPts val="0"/>
              </a:spcBef>
              <a:spcAft>
                <a:spcPts val="0"/>
              </a:spcAft>
              <a:buClr>
                <a:schemeClr val="dk1"/>
              </a:buClr>
              <a:buSzPts val="1100"/>
              <a:buAutoNum type="alphaLcPeriod"/>
            </a:pPr>
            <a:r>
              <a:rPr lang="en" dirty="0">
                <a:solidFill>
                  <a:schemeClr val="dk1"/>
                </a:solidFill>
              </a:rPr>
              <a:t>Quoi ? = Ce </a:t>
            </a:r>
            <a:r>
              <a:rPr lang="en" dirty="0" err="1">
                <a:solidFill>
                  <a:schemeClr val="dk1"/>
                </a:solidFill>
              </a:rPr>
              <a:t>qu’on</a:t>
            </a:r>
            <a:r>
              <a:rPr lang="en" dirty="0">
                <a:solidFill>
                  <a:schemeClr val="dk1"/>
                </a:solidFill>
              </a:rPr>
              <a:t> fait </a:t>
            </a:r>
            <a:r>
              <a:rPr lang="en" dirty="0" err="1">
                <a:solidFill>
                  <a:schemeClr val="dk1"/>
                </a:solidFill>
              </a:rPr>
              <a:t>là</a:t>
            </a:r>
            <a:r>
              <a:rPr lang="en" dirty="0">
                <a:solidFill>
                  <a:schemeClr val="dk1"/>
                </a:solidFill>
              </a:rPr>
              <a:t> ?</a:t>
            </a:r>
            <a:endParaRPr dirty="0">
              <a:solidFill>
                <a:schemeClr val="dk1"/>
              </a:solidFill>
            </a:endParaRPr>
          </a:p>
          <a:p>
            <a:pPr marL="1371600" lvl="2" indent="-298450" algn="l" rtl="0">
              <a:lnSpc>
                <a:spcPct val="115000"/>
              </a:lnSpc>
              <a:spcBef>
                <a:spcPts val="0"/>
              </a:spcBef>
              <a:spcAft>
                <a:spcPts val="0"/>
              </a:spcAft>
              <a:buClr>
                <a:schemeClr val="dk1"/>
              </a:buClr>
              <a:buSzPts val="1100"/>
              <a:buAutoNum type="romanLcPeriod"/>
            </a:pPr>
            <a:r>
              <a:rPr lang="en" dirty="0">
                <a:solidFill>
                  <a:schemeClr val="dk1"/>
                </a:solidFill>
              </a:rPr>
              <a:t>On </a:t>
            </a:r>
            <a:r>
              <a:rPr lang="en" dirty="0" err="1">
                <a:solidFill>
                  <a:schemeClr val="dk1"/>
                </a:solidFill>
              </a:rPr>
              <a:t>est</a:t>
            </a:r>
            <a:r>
              <a:rPr lang="en" dirty="0">
                <a:solidFill>
                  <a:schemeClr val="dk1"/>
                </a:solidFill>
              </a:rPr>
              <a:t> </a:t>
            </a:r>
            <a:r>
              <a:rPr lang="en" dirty="0" err="1">
                <a:solidFill>
                  <a:schemeClr val="dk1"/>
                </a:solidFill>
              </a:rPr>
              <a:t>là</a:t>
            </a:r>
            <a:r>
              <a:rPr lang="en" dirty="0">
                <a:solidFill>
                  <a:schemeClr val="dk1"/>
                </a:solidFill>
              </a:rPr>
              <a:t> pour </a:t>
            </a:r>
            <a:r>
              <a:rPr lang="en" dirty="0" err="1">
                <a:solidFill>
                  <a:schemeClr val="dk1"/>
                </a:solidFill>
              </a:rPr>
              <a:t>vous</a:t>
            </a:r>
            <a:r>
              <a:rPr lang="en" dirty="0">
                <a:solidFill>
                  <a:schemeClr val="dk1"/>
                </a:solidFill>
              </a:rPr>
              <a:t> faire un </a:t>
            </a:r>
            <a:r>
              <a:rPr lang="en" dirty="0" err="1">
                <a:solidFill>
                  <a:schemeClr val="dk1"/>
                </a:solidFill>
              </a:rPr>
              <a:t>projet</a:t>
            </a:r>
            <a:r>
              <a:rPr lang="en" dirty="0">
                <a:solidFill>
                  <a:schemeClr val="dk1"/>
                </a:solidFill>
              </a:rPr>
              <a:t> qui nous </a:t>
            </a:r>
            <a:r>
              <a:rPr lang="en" dirty="0" err="1">
                <a:solidFill>
                  <a:schemeClr val="dk1"/>
                </a:solidFill>
              </a:rPr>
              <a:t>aurait</a:t>
            </a:r>
            <a:r>
              <a:rPr lang="en" dirty="0">
                <a:solidFill>
                  <a:schemeClr val="dk1"/>
                </a:solidFill>
              </a:rPr>
              <a:t> </a:t>
            </a:r>
            <a:r>
              <a:rPr lang="en" dirty="0" err="1">
                <a:solidFill>
                  <a:schemeClr val="dk1"/>
                </a:solidFill>
              </a:rPr>
              <a:t>plu</a:t>
            </a:r>
            <a:r>
              <a:rPr lang="en" dirty="0">
                <a:solidFill>
                  <a:schemeClr val="dk1"/>
                </a:solidFill>
              </a:rPr>
              <a:t> </a:t>
            </a:r>
            <a:r>
              <a:rPr lang="en" dirty="0" err="1">
                <a:solidFill>
                  <a:schemeClr val="dk1"/>
                </a:solidFill>
              </a:rPr>
              <a:t>à</a:t>
            </a:r>
            <a:r>
              <a:rPr lang="en" dirty="0">
                <a:solidFill>
                  <a:schemeClr val="dk1"/>
                </a:solidFill>
              </a:rPr>
              <a:t> </a:t>
            </a:r>
            <a:r>
              <a:rPr lang="en" dirty="0" err="1">
                <a:solidFill>
                  <a:schemeClr val="dk1"/>
                </a:solidFill>
              </a:rPr>
              <a:t>votre</a:t>
            </a:r>
            <a:r>
              <a:rPr lang="en" dirty="0">
                <a:solidFill>
                  <a:schemeClr val="dk1"/>
                </a:solidFill>
              </a:rPr>
              <a:t> place </a:t>
            </a:r>
            <a:endParaRPr dirty="0">
              <a:solidFill>
                <a:schemeClr val="dk1"/>
              </a:solidFill>
            </a:endParaRPr>
          </a:p>
          <a:p>
            <a:pPr marL="1371600" lvl="2" indent="-298450" algn="l" rtl="0">
              <a:lnSpc>
                <a:spcPct val="115000"/>
              </a:lnSpc>
              <a:spcBef>
                <a:spcPts val="0"/>
              </a:spcBef>
              <a:spcAft>
                <a:spcPts val="0"/>
              </a:spcAft>
              <a:buClr>
                <a:schemeClr val="dk1"/>
              </a:buClr>
              <a:buSzPts val="1100"/>
              <a:buAutoNum type="romanLcPeriod"/>
            </a:pPr>
            <a:r>
              <a:rPr lang="en" dirty="0">
                <a:solidFill>
                  <a:schemeClr val="dk1"/>
                </a:solidFill>
              </a:rPr>
              <a:t>On </a:t>
            </a:r>
            <a:r>
              <a:rPr lang="en" dirty="0" err="1">
                <a:solidFill>
                  <a:schemeClr val="dk1"/>
                </a:solidFill>
              </a:rPr>
              <a:t>vous</a:t>
            </a:r>
            <a:r>
              <a:rPr lang="en" dirty="0">
                <a:solidFill>
                  <a:schemeClr val="dk1"/>
                </a:solidFill>
              </a:rPr>
              <a:t> a </a:t>
            </a:r>
            <a:r>
              <a:rPr lang="en" dirty="0" err="1">
                <a:solidFill>
                  <a:schemeClr val="dk1"/>
                </a:solidFill>
              </a:rPr>
              <a:t>préparé</a:t>
            </a:r>
            <a:r>
              <a:rPr lang="en" dirty="0">
                <a:solidFill>
                  <a:schemeClr val="dk1"/>
                </a:solidFill>
              </a:rPr>
              <a:t> un </a:t>
            </a:r>
            <a:r>
              <a:rPr lang="en" dirty="0" err="1">
                <a:solidFill>
                  <a:schemeClr val="dk1"/>
                </a:solidFill>
              </a:rPr>
              <a:t>sujet</a:t>
            </a:r>
            <a:r>
              <a:rPr lang="en" dirty="0">
                <a:solidFill>
                  <a:schemeClr val="dk1"/>
                </a:solidFill>
              </a:rPr>
              <a:t> et on sera </a:t>
            </a:r>
            <a:r>
              <a:rPr lang="en" dirty="0" err="1">
                <a:solidFill>
                  <a:schemeClr val="dk1"/>
                </a:solidFill>
              </a:rPr>
              <a:t>là</a:t>
            </a:r>
            <a:r>
              <a:rPr lang="en" dirty="0">
                <a:solidFill>
                  <a:schemeClr val="dk1"/>
                </a:solidFill>
              </a:rPr>
              <a:t> pour </a:t>
            </a:r>
            <a:r>
              <a:rPr lang="en" dirty="0" err="1">
                <a:solidFill>
                  <a:schemeClr val="dk1"/>
                </a:solidFill>
              </a:rPr>
              <a:t>vous</a:t>
            </a:r>
            <a:r>
              <a:rPr lang="en" dirty="0">
                <a:solidFill>
                  <a:schemeClr val="dk1"/>
                </a:solidFill>
              </a:rPr>
              <a:t> </a:t>
            </a:r>
            <a:r>
              <a:rPr lang="en" dirty="0" err="1">
                <a:solidFill>
                  <a:schemeClr val="dk1"/>
                </a:solidFill>
              </a:rPr>
              <a:t>soutenir</a:t>
            </a:r>
            <a:r>
              <a:rPr lang="en" dirty="0">
                <a:solidFill>
                  <a:schemeClr val="dk1"/>
                </a:solidFill>
              </a:rPr>
              <a:t> et </a:t>
            </a:r>
            <a:r>
              <a:rPr lang="en" dirty="0" err="1">
                <a:solidFill>
                  <a:schemeClr val="dk1"/>
                </a:solidFill>
              </a:rPr>
              <a:t>vous</a:t>
            </a:r>
            <a:r>
              <a:rPr lang="en" dirty="0">
                <a:solidFill>
                  <a:schemeClr val="dk1"/>
                </a:solidFill>
              </a:rPr>
              <a:t> </a:t>
            </a:r>
            <a:r>
              <a:rPr lang="en" dirty="0" err="1">
                <a:solidFill>
                  <a:schemeClr val="dk1"/>
                </a:solidFill>
              </a:rPr>
              <a:t>débloquer</a:t>
            </a: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0"/>
        <p:cNvGrpSpPr/>
        <p:nvPr/>
      </p:nvGrpSpPr>
      <p:grpSpPr>
        <a:xfrm>
          <a:off x="0" y="0"/>
          <a:ext cx="0" cy="0"/>
          <a:chOff x="0" y="0"/>
          <a:chExt cx="0" cy="0"/>
        </a:xfrm>
      </p:grpSpPr>
      <p:sp>
        <p:nvSpPr>
          <p:cNvPr id="1691" name="Google Shape;1691;g4e18d7110b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2" name="Google Shape;1692;g4e18d7110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400"/>
              </a:spcBef>
              <a:spcAft>
                <a:spcPts val="400"/>
              </a:spcAft>
              <a:buClr>
                <a:schemeClr val="dk1"/>
              </a:buClr>
              <a:buSzPts val="1100"/>
              <a:buFont typeface="Arial"/>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5"/>
        <p:cNvGrpSpPr/>
        <p:nvPr/>
      </p:nvGrpSpPr>
      <p:grpSpPr>
        <a:xfrm>
          <a:off x="0" y="0"/>
          <a:ext cx="0" cy="0"/>
          <a:chOff x="0" y="0"/>
          <a:chExt cx="0" cy="0"/>
        </a:xfrm>
      </p:grpSpPr>
      <p:sp>
        <p:nvSpPr>
          <p:cNvPr id="1626" name="Google Shape;1626;g2e46885a3c_2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7" name="Google Shape;1627;g2e46885a3c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sz="1100" b="0" i="0" u="none" strike="noStrike" cap="none" dirty="0">
                <a:solidFill>
                  <a:srgbClr val="000000"/>
                </a:solidFill>
                <a:effectLst/>
                <a:latin typeface="Arial"/>
                <a:ea typeface="Arial"/>
                <a:cs typeface="Arial"/>
                <a:sym typeface="Arial"/>
              </a:rPr>
              <a:t> </a:t>
            </a:r>
            <a:r>
              <a:rPr lang="fr-FR" sz="1100" b="0" i="0" u="sng" strike="noStrike" cap="none" dirty="0">
                <a:solidFill>
                  <a:srgbClr val="000000"/>
                </a:solidFill>
                <a:effectLst/>
                <a:latin typeface="Arial"/>
                <a:ea typeface="Arial"/>
                <a:cs typeface="Arial"/>
                <a:sym typeface="Arial"/>
                <a:hlinkClick r:id="rId3"/>
              </a:rPr>
              <a:t>Angular</a:t>
            </a:r>
            <a:r>
              <a:rPr lang="fr-FR" sz="1100" b="0" i="0" u="none" strike="noStrike" cap="none" dirty="0">
                <a:solidFill>
                  <a:srgbClr val="000000"/>
                </a:solidFill>
                <a:effectLst/>
                <a:latin typeface="Arial"/>
                <a:ea typeface="Arial"/>
                <a:cs typeface="Arial"/>
                <a:sym typeface="Arial"/>
              </a:rPr>
              <a:t> est un </a:t>
            </a:r>
            <a:r>
              <a:rPr lang="fr-FR" sz="1100" b="1" i="0" u="none" strike="noStrike" cap="none" dirty="0" err="1">
                <a:solidFill>
                  <a:srgbClr val="000000"/>
                </a:solidFill>
                <a:effectLst/>
                <a:latin typeface="Arial"/>
                <a:ea typeface="Arial"/>
                <a:cs typeface="Arial"/>
                <a:sym typeface="Arial"/>
              </a:rPr>
              <a:t>framework</a:t>
            </a:r>
            <a:r>
              <a:rPr lang="fr-FR" sz="1100" b="1" i="0" u="none" strike="noStrike" cap="none" dirty="0">
                <a:solidFill>
                  <a:srgbClr val="000000"/>
                </a:solidFill>
                <a:effectLst/>
                <a:latin typeface="Arial"/>
                <a:ea typeface="Arial"/>
                <a:cs typeface="Arial"/>
                <a:sym typeface="Arial"/>
              </a:rPr>
              <a:t> JavaScript</a:t>
            </a:r>
            <a:r>
              <a:rPr lang="fr-FR" sz="1100" b="0" i="0" u="none" strike="noStrike" cap="none" dirty="0">
                <a:solidFill>
                  <a:srgbClr val="000000"/>
                </a:solidFill>
                <a:effectLst/>
                <a:latin typeface="Arial"/>
                <a:ea typeface="Arial"/>
                <a:cs typeface="Arial"/>
                <a:sym typeface="Arial"/>
              </a:rPr>
              <a:t> qui nous permet de développer des applications web "efficaces et sophistiquées", </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143000" y="685800"/>
            <a:ext cx="4572000" cy="3429000"/>
          </a:xfrm>
        </p:spPr>
      </p:sp>
      <p:sp>
        <p:nvSpPr>
          <p:cNvPr id="3" name="Espace réservé des notes 2"/>
          <p:cNvSpPr>
            <a:spLocks noGrp="1"/>
          </p:cNvSpPr>
          <p:nvPr>
            <p:ph type="body" idx="1"/>
          </p:nvPr>
        </p:nvSpPr>
        <p:spPr/>
        <p:txBody>
          <a:bodyPr/>
          <a:lstStyle/>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fr-FR" sz="1100" b="0" i="0" u="none" strike="noStrike" cap="none" dirty="0">
                <a:solidFill>
                  <a:srgbClr val="000000"/>
                </a:solidFill>
                <a:effectLst/>
                <a:latin typeface="Arial"/>
                <a:ea typeface="Arial"/>
                <a:cs typeface="Arial"/>
                <a:sym typeface="Arial"/>
              </a:rPr>
              <a:t>Il permet notamment de créer ce qu'on appelle des </a:t>
            </a:r>
            <a:r>
              <a:rPr lang="fr-FR" sz="1100" b="1" i="0" u="none" strike="noStrike" cap="none" dirty="0">
                <a:solidFill>
                  <a:srgbClr val="000000"/>
                </a:solidFill>
                <a:effectLst/>
                <a:latin typeface="Arial"/>
                <a:ea typeface="Arial"/>
                <a:cs typeface="Arial"/>
                <a:sym typeface="Arial"/>
              </a:rPr>
              <a:t>Single Page Applications</a:t>
            </a:r>
            <a:r>
              <a:rPr lang="fr-FR" sz="1100" b="0" i="0" u="none" strike="noStrike" cap="none" dirty="0">
                <a:solidFill>
                  <a:srgbClr val="000000"/>
                </a:solidFill>
                <a:effectLst/>
                <a:latin typeface="Arial"/>
                <a:ea typeface="Arial"/>
                <a:cs typeface="Arial"/>
                <a:sym typeface="Arial"/>
              </a:rPr>
              <a:t> (ou </a:t>
            </a:r>
            <a:r>
              <a:rPr lang="fr-FR" sz="1100" b="1" i="0" u="none" strike="noStrike" cap="none" dirty="0">
                <a:solidFill>
                  <a:srgbClr val="000000"/>
                </a:solidFill>
                <a:effectLst/>
                <a:latin typeface="Arial"/>
                <a:ea typeface="Arial"/>
                <a:cs typeface="Arial"/>
                <a:sym typeface="Arial"/>
              </a:rPr>
              <a:t>SPA</a:t>
            </a:r>
            <a:r>
              <a:rPr lang="fr-FR" sz="1100" b="0" i="0" u="none" strike="noStrike" cap="none" dirty="0">
                <a:solidFill>
                  <a:srgbClr val="000000"/>
                </a:solidFill>
                <a:effectLst/>
                <a:latin typeface="Arial"/>
                <a:ea typeface="Arial"/>
                <a:cs typeface="Arial"/>
                <a:sym typeface="Arial"/>
              </a:rPr>
              <a:t>) :  </a:t>
            </a:r>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fr-FR" sz="1100" b="0" i="0" u="none" strike="noStrike" cap="none" dirty="0">
                <a:solidFill>
                  <a:srgbClr val="000000"/>
                </a:solidFill>
                <a:effectLst/>
                <a:latin typeface="Arial"/>
                <a:ea typeface="Arial"/>
                <a:cs typeface="Arial"/>
                <a:sym typeface="Arial"/>
              </a:rPr>
              <a:t>c’est des applications entières qui tournent dans une seule page HTML grâce au JavaScript.</a:t>
            </a:r>
            <a:endParaRPr lang="fr-FR" b="1" dirty="0">
              <a:solidFill>
                <a:schemeClr val="dk1"/>
              </a:solidFill>
            </a:endParaRPr>
          </a:p>
          <a:p>
            <a:endParaRPr lang="fr-FR" dirty="0"/>
          </a:p>
        </p:txBody>
      </p:sp>
    </p:spTree>
    <p:extLst>
      <p:ext uri="{BB962C8B-B14F-4D97-AF65-F5344CB8AC3E}">
        <p14:creationId xmlns:p14="http://schemas.microsoft.com/office/powerpoint/2010/main" val="408324527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143000" y="685800"/>
            <a:ext cx="4572000" cy="3429000"/>
          </a:xfrm>
        </p:spPr>
      </p:sp>
      <p:sp>
        <p:nvSpPr>
          <p:cNvPr id="3" name="Espace réservé des notes 2"/>
          <p:cNvSpPr>
            <a:spLocks noGrp="1"/>
          </p:cNvSpPr>
          <p:nvPr>
            <p:ph type="body" idx="1"/>
          </p:nvPr>
        </p:nvSpPr>
        <p:spPr/>
        <p:txBody>
          <a:bodyPr/>
          <a:lstStyle/>
          <a:p>
            <a:r>
              <a:rPr lang="fr-FR" sz="1100" b="0" i="0" u="none" strike="noStrike" cap="none" dirty="0">
                <a:solidFill>
                  <a:srgbClr val="000000"/>
                </a:solidFill>
                <a:effectLst/>
                <a:latin typeface="Arial"/>
                <a:ea typeface="Arial"/>
                <a:cs typeface="Arial"/>
                <a:sym typeface="Arial"/>
              </a:rPr>
              <a:t>Plus précisément : </a:t>
            </a:r>
          </a:p>
          <a:p>
            <a:r>
              <a:rPr lang="fr-FR" sz="1100" b="0" i="0" u="none" strike="noStrike" cap="none" dirty="0">
                <a:solidFill>
                  <a:srgbClr val="000000"/>
                </a:solidFill>
                <a:effectLst/>
                <a:latin typeface="Arial"/>
                <a:ea typeface="Arial"/>
                <a:cs typeface="Arial"/>
                <a:sym typeface="Arial"/>
              </a:rPr>
              <a:t>Une application </a:t>
            </a:r>
            <a:r>
              <a:rPr lang="fr-FR" sz="1100" b="0" i="0" u="none" strike="noStrike" cap="none" dirty="0" err="1">
                <a:solidFill>
                  <a:srgbClr val="000000"/>
                </a:solidFill>
                <a:effectLst/>
                <a:latin typeface="Arial"/>
                <a:ea typeface="Arial"/>
                <a:cs typeface="Arial"/>
                <a:sym typeface="Arial"/>
              </a:rPr>
              <a:t>monopage</a:t>
            </a:r>
            <a:r>
              <a:rPr lang="fr-FR" sz="1100" b="0" i="0" u="none" strike="noStrike" cap="none" dirty="0">
                <a:solidFill>
                  <a:srgbClr val="000000"/>
                </a:solidFill>
                <a:effectLst/>
                <a:latin typeface="Arial"/>
                <a:ea typeface="Arial"/>
                <a:cs typeface="Arial"/>
                <a:sym typeface="Arial"/>
              </a:rPr>
              <a:t> ou SPA est une implémentation d'application web qui ne charge qu'un seul document web, puis met à jour le contenu du corps de ce document via des API JavaScript telles que </a:t>
            </a:r>
            <a:r>
              <a:rPr lang="fr-FR" sz="1100" b="0" i="0" u="sng" strike="noStrike" cap="none" dirty="0">
                <a:solidFill>
                  <a:srgbClr val="000000"/>
                </a:solidFill>
                <a:effectLst/>
                <a:latin typeface="Arial"/>
                <a:ea typeface="Arial"/>
                <a:cs typeface="Arial"/>
                <a:sym typeface="Arial"/>
                <a:hlinkClick r:id="rId3"/>
              </a:rPr>
              <a:t>XMLHttpRequest</a:t>
            </a:r>
            <a:r>
              <a:rPr lang="fr-FR" sz="1100" b="0" i="0" u="none" strike="noStrike" cap="none" dirty="0">
                <a:solidFill>
                  <a:srgbClr val="000000"/>
                </a:solidFill>
                <a:effectLst/>
                <a:latin typeface="Arial"/>
                <a:ea typeface="Arial"/>
                <a:cs typeface="Arial"/>
                <a:sym typeface="Arial"/>
              </a:rPr>
              <a:t> et </a:t>
            </a:r>
            <a:r>
              <a:rPr lang="fr-FR" sz="1100" b="0" i="0" u="sng" strike="noStrike" cap="none" dirty="0">
                <a:solidFill>
                  <a:srgbClr val="000000"/>
                </a:solidFill>
                <a:effectLst/>
                <a:latin typeface="Arial"/>
                <a:ea typeface="Arial"/>
                <a:cs typeface="Arial"/>
                <a:sym typeface="Arial"/>
                <a:hlinkClick r:id="rId4"/>
              </a:rPr>
              <a:t>Fetch</a:t>
            </a:r>
            <a:r>
              <a:rPr lang="fr-FR" sz="1100" b="0" i="0" u="none" strike="noStrike" cap="none" dirty="0">
                <a:solidFill>
                  <a:srgbClr val="000000"/>
                </a:solidFill>
                <a:effectLst/>
                <a:latin typeface="Arial"/>
                <a:ea typeface="Arial"/>
                <a:cs typeface="Arial"/>
                <a:sym typeface="Arial"/>
              </a:rPr>
              <a:t> lorsqu'un contenu différent doit être affiché.</a:t>
            </a:r>
          </a:p>
          <a:p>
            <a:r>
              <a:rPr lang="fr-FR" sz="1100" b="0" i="0" u="none" strike="noStrike" cap="none" dirty="0">
                <a:solidFill>
                  <a:srgbClr val="000000"/>
                </a:solidFill>
                <a:effectLst/>
                <a:latin typeface="Arial"/>
                <a:ea typeface="Arial"/>
                <a:cs typeface="Arial"/>
                <a:sym typeface="Wingdings" pitchFamily="2" charset="2"/>
              </a:rPr>
              <a:t></a:t>
            </a:r>
            <a:r>
              <a:rPr lang="fr-FR" sz="1100" b="0" i="0" u="none" strike="noStrike" cap="none" dirty="0">
                <a:solidFill>
                  <a:srgbClr val="000000"/>
                </a:solidFill>
                <a:effectLst/>
                <a:latin typeface="Arial"/>
                <a:ea typeface="Arial"/>
                <a:cs typeface="Arial"/>
                <a:sym typeface="Arial"/>
              </a:rPr>
              <a:t> Cela permet donc aux utilisateurs d'utiliser des sites web sans charger de nouvelles pages entières à partir du serveur, </a:t>
            </a:r>
          </a:p>
          <a:p>
            <a:r>
              <a:rPr lang="fr-FR" sz="1100" b="0" i="0" u="none" strike="noStrike" cap="none" dirty="0">
                <a:solidFill>
                  <a:srgbClr val="000000"/>
                </a:solidFill>
                <a:effectLst/>
                <a:latin typeface="Arial"/>
                <a:ea typeface="Arial"/>
                <a:cs typeface="Arial"/>
                <a:sym typeface="Wingdings" pitchFamily="2" charset="2"/>
              </a:rPr>
              <a:t> </a:t>
            </a:r>
            <a:r>
              <a:rPr lang="fr-FR" sz="1100" b="0" i="0" u="none" strike="noStrike" cap="none" dirty="0">
                <a:solidFill>
                  <a:srgbClr val="000000"/>
                </a:solidFill>
                <a:effectLst/>
                <a:latin typeface="Arial"/>
                <a:ea typeface="Arial"/>
                <a:cs typeface="Arial"/>
                <a:sym typeface="Arial"/>
              </a:rPr>
              <a:t>Ce qui peut entraîner des gains de performances et une expérience plus dynamique</a:t>
            </a:r>
            <a:endParaRPr lang="fr-FR" dirty="0"/>
          </a:p>
        </p:txBody>
      </p:sp>
    </p:spTree>
    <p:extLst>
      <p:ext uri="{BB962C8B-B14F-4D97-AF65-F5344CB8AC3E}">
        <p14:creationId xmlns:p14="http://schemas.microsoft.com/office/powerpoint/2010/main" val="220144173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4"/>
        <p:cNvGrpSpPr/>
        <p:nvPr/>
      </p:nvGrpSpPr>
      <p:grpSpPr>
        <a:xfrm>
          <a:off x="0" y="0"/>
          <a:ext cx="0" cy="0"/>
          <a:chOff x="0" y="0"/>
          <a:chExt cx="0" cy="0"/>
        </a:xfrm>
      </p:grpSpPr>
      <p:sp>
        <p:nvSpPr>
          <p:cNvPr id="1635" name="Google Shape;1635;g227323aaf8_0_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6" name="Google Shape;1636;g227323aaf8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b="1" dirty="0">
                <a:solidFill>
                  <a:schemeClr val="dk1"/>
                </a:solidFill>
              </a:rPr>
              <a:t>Le </a:t>
            </a:r>
            <a:r>
              <a:rPr lang="en" sz="1200" b="1" dirty="0" err="1">
                <a:solidFill>
                  <a:schemeClr val="dk1"/>
                </a:solidFill>
              </a:rPr>
              <a:t>fonctionnement</a:t>
            </a:r>
            <a:r>
              <a:rPr lang="en" sz="1200" b="1" dirty="0">
                <a:solidFill>
                  <a:schemeClr val="dk1"/>
                </a:solidFill>
              </a:rPr>
              <a:t> </a:t>
            </a:r>
            <a:r>
              <a:rPr lang="en" sz="1200" b="1" dirty="0" err="1">
                <a:solidFill>
                  <a:schemeClr val="dk1"/>
                </a:solidFill>
              </a:rPr>
              <a:t>d’angular</a:t>
            </a:r>
            <a:r>
              <a:rPr lang="en" sz="1200" b="1" dirty="0">
                <a:solidFill>
                  <a:schemeClr val="dk1"/>
                </a:solidFill>
              </a:rPr>
              <a:t> </a:t>
            </a:r>
            <a:r>
              <a:rPr lang="en" sz="1200" b="1" dirty="0" err="1">
                <a:solidFill>
                  <a:schemeClr val="dk1"/>
                </a:solidFill>
              </a:rPr>
              <a:t>est</a:t>
            </a:r>
            <a:r>
              <a:rPr lang="en" sz="1200" b="1" dirty="0">
                <a:solidFill>
                  <a:schemeClr val="dk1"/>
                </a:solidFill>
              </a:rPr>
              <a:t> </a:t>
            </a:r>
            <a:r>
              <a:rPr lang="en" sz="1200" b="1" dirty="0" err="1">
                <a:solidFill>
                  <a:schemeClr val="dk1"/>
                </a:solidFill>
              </a:rPr>
              <a:t>basé</a:t>
            </a:r>
            <a:r>
              <a:rPr lang="en" sz="1200" b="1" dirty="0">
                <a:solidFill>
                  <a:schemeClr val="dk1"/>
                </a:solidFill>
              </a:rPr>
              <a:t> sur la notion de </a:t>
            </a:r>
            <a:r>
              <a:rPr lang="en" sz="1200" b="1" dirty="0" err="1">
                <a:solidFill>
                  <a:schemeClr val="dk1"/>
                </a:solidFill>
              </a:rPr>
              <a:t>composants</a:t>
            </a:r>
            <a:r>
              <a:rPr lang="en" sz="1200" b="1" dirty="0">
                <a:solidFill>
                  <a:schemeClr val="dk1"/>
                </a:solidFill>
              </a:rPr>
              <a:t>. Tout </a:t>
            </a:r>
            <a:r>
              <a:rPr lang="en" sz="1200" b="1" dirty="0" err="1">
                <a:solidFill>
                  <a:schemeClr val="dk1"/>
                </a:solidFill>
              </a:rPr>
              <a:t>est</a:t>
            </a:r>
            <a:r>
              <a:rPr lang="en" sz="1200" b="1" dirty="0">
                <a:solidFill>
                  <a:schemeClr val="dk1"/>
                </a:solidFill>
              </a:rPr>
              <a:t> </a:t>
            </a:r>
            <a:r>
              <a:rPr lang="en" sz="1200" b="1" dirty="0" err="1">
                <a:solidFill>
                  <a:schemeClr val="dk1"/>
                </a:solidFill>
              </a:rPr>
              <a:t>composant</a:t>
            </a:r>
            <a:endParaRPr lang="en" sz="1200" b="1" dirty="0">
              <a:solidFill>
                <a:schemeClr val="dk1"/>
              </a:solidFil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1"/>
        <p:cNvGrpSpPr/>
        <p:nvPr/>
      </p:nvGrpSpPr>
      <p:grpSpPr>
        <a:xfrm>
          <a:off x="0" y="0"/>
          <a:ext cx="0" cy="0"/>
          <a:chOff x="0" y="0"/>
          <a:chExt cx="0" cy="0"/>
        </a:xfrm>
      </p:grpSpPr>
      <p:sp>
        <p:nvSpPr>
          <p:cNvPr id="1642" name="Google Shape;1642;g227323aaf8_0_3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3" name="Google Shape;1643;g227323aaf8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lnSpc>
                <a:spcPct val="115000"/>
              </a:lnSpc>
              <a:spcBef>
                <a:spcPts val="0"/>
              </a:spcBef>
              <a:spcAft>
                <a:spcPts val="0"/>
              </a:spcAft>
              <a:buClr>
                <a:schemeClr val="dk1"/>
              </a:buClr>
              <a:buSzPts val="1100"/>
              <a:buFont typeface="Arial"/>
              <a:buNone/>
            </a:pPr>
            <a:r>
              <a:rPr lang="fr-FR" sz="1100" b="1" i="0" u="none" strike="noStrike" cap="none" dirty="0">
                <a:solidFill>
                  <a:srgbClr val="000000"/>
                </a:solidFill>
                <a:effectLst/>
                <a:latin typeface="Arial"/>
                <a:ea typeface="Arial"/>
                <a:cs typeface="Arial"/>
                <a:sym typeface="Arial"/>
              </a:rPr>
              <a:t>Il n'y a pas de règle d'or dans le découpage d'une application en components : </a:t>
            </a:r>
          </a:p>
          <a:p>
            <a:pPr marL="0" lvl="0" indent="0" algn="just" rtl="0">
              <a:lnSpc>
                <a:spcPct val="115000"/>
              </a:lnSpc>
              <a:spcBef>
                <a:spcPts val="0"/>
              </a:spcBef>
              <a:spcAft>
                <a:spcPts val="0"/>
              </a:spcAft>
              <a:buClr>
                <a:schemeClr val="dk1"/>
              </a:buClr>
              <a:buSzPts val="1100"/>
              <a:buFont typeface="Arial"/>
              <a:buNone/>
            </a:pPr>
            <a:r>
              <a:rPr lang="fr-FR" sz="1100" b="1" i="0" u="none" strike="noStrike" cap="none" dirty="0">
                <a:solidFill>
                  <a:srgbClr val="000000"/>
                </a:solidFill>
                <a:effectLst/>
                <a:latin typeface="Arial"/>
                <a:ea typeface="Arial"/>
                <a:cs typeface="Arial"/>
                <a:sym typeface="Arial"/>
              </a:rPr>
              <a:t>on essaie d'équilibrer entre ne pas avoir un trop grand nombre de components, </a:t>
            </a:r>
          </a:p>
          <a:p>
            <a:pPr marL="0" lvl="0" indent="0" algn="just" rtl="0">
              <a:lnSpc>
                <a:spcPct val="115000"/>
              </a:lnSpc>
              <a:spcBef>
                <a:spcPts val="0"/>
              </a:spcBef>
              <a:spcAft>
                <a:spcPts val="0"/>
              </a:spcAft>
              <a:buClr>
                <a:schemeClr val="dk1"/>
              </a:buClr>
              <a:buSzPts val="1100"/>
              <a:buFont typeface="Arial"/>
              <a:buNone/>
            </a:pPr>
            <a:r>
              <a:rPr lang="fr-FR" sz="1100" b="1" i="0" u="none" strike="noStrike" cap="none" dirty="0">
                <a:solidFill>
                  <a:srgbClr val="000000"/>
                </a:solidFill>
                <a:effectLst/>
                <a:latin typeface="Arial"/>
                <a:ea typeface="Arial"/>
                <a:cs typeface="Arial"/>
                <a:sym typeface="Arial"/>
              </a:rPr>
              <a:t>et avoir quand même des components simples et pas trop gros.</a:t>
            </a:r>
            <a:endParaRPr lang="en" sz="1200" b="1" dirty="0">
              <a:solidFill>
                <a:schemeClr val="dk2"/>
              </a:solidFill>
            </a:endParaRPr>
          </a:p>
          <a:p>
            <a:pPr marL="0" lvl="0" indent="0" algn="just" rtl="0">
              <a:lnSpc>
                <a:spcPct val="115000"/>
              </a:lnSpc>
              <a:spcBef>
                <a:spcPts val="0"/>
              </a:spcBef>
              <a:spcAft>
                <a:spcPts val="0"/>
              </a:spcAft>
              <a:buClr>
                <a:schemeClr val="dk1"/>
              </a:buClr>
              <a:buSzPts val="1100"/>
              <a:buFont typeface="Arial"/>
              <a:buNone/>
            </a:pPr>
            <a:r>
              <a:rPr lang="en" sz="1200" dirty="0">
                <a:solidFill>
                  <a:schemeClr val="dk2"/>
                </a:solidFill>
              </a:rPr>
              <a:t>Si on ne </a:t>
            </a:r>
            <a:r>
              <a:rPr lang="en" sz="1200" dirty="0" err="1">
                <a:solidFill>
                  <a:schemeClr val="dk2"/>
                </a:solidFill>
              </a:rPr>
              <a:t>réutilise</a:t>
            </a:r>
            <a:r>
              <a:rPr lang="en" sz="1200" dirty="0">
                <a:solidFill>
                  <a:schemeClr val="dk2"/>
                </a:solidFill>
              </a:rPr>
              <a:t> pas </a:t>
            </a:r>
            <a:r>
              <a:rPr lang="en" sz="1200" dirty="0" err="1">
                <a:solidFill>
                  <a:schemeClr val="dk2"/>
                </a:solidFill>
              </a:rPr>
              <a:t>ça</a:t>
            </a:r>
            <a:r>
              <a:rPr lang="en" sz="1200" dirty="0">
                <a:solidFill>
                  <a:schemeClr val="dk2"/>
                </a:solidFill>
              </a:rPr>
              <a:t> </a:t>
            </a:r>
            <a:r>
              <a:rPr lang="en" sz="1200" dirty="0" err="1">
                <a:solidFill>
                  <a:schemeClr val="dk2"/>
                </a:solidFill>
              </a:rPr>
              <a:t>devient</a:t>
            </a:r>
            <a:r>
              <a:rPr lang="en" sz="1200" dirty="0">
                <a:solidFill>
                  <a:schemeClr val="dk2"/>
                </a:solidFill>
              </a:rPr>
              <a:t> </a:t>
            </a:r>
            <a:r>
              <a:rPr lang="en" sz="1200" dirty="0" err="1">
                <a:solidFill>
                  <a:schemeClr val="dk2"/>
                </a:solidFill>
              </a:rPr>
              <a:t>vite</a:t>
            </a:r>
            <a:r>
              <a:rPr lang="en" sz="1200" dirty="0">
                <a:solidFill>
                  <a:schemeClr val="dk2"/>
                </a:solidFill>
              </a:rPr>
              <a:t> complex et non </a:t>
            </a:r>
            <a:r>
              <a:rPr lang="en" sz="1200" dirty="0" err="1">
                <a:solidFill>
                  <a:schemeClr val="dk2"/>
                </a:solidFill>
              </a:rPr>
              <a:t>maintenable</a:t>
            </a:r>
            <a:r>
              <a:rPr lang="en" sz="1200" dirty="0">
                <a:solidFill>
                  <a:schemeClr val="dk2"/>
                </a:solidFill>
              </a:rPr>
              <a:t>. </a:t>
            </a:r>
            <a:endParaRPr sz="1200" dirty="0">
              <a:solidFill>
                <a:schemeClr val="dk2"/>
              </a:solidFill>
            </a:endParaRPr>
          </a:p>
          <a:p>
            <a:pPr marL="0" lvl="0" indent="0" algn="just" rtl="0">
              <a:lnSpc>
                <a:spcPct val="115000"/>
              </a:lnSpc>
              <a:spcBef>
                <a:spcPts val="0"/>
              </a:spcBef>
              <a:spcAft>
                <a:spcPts val="0"/>
              </a:spcAft>
              <a:buClr>
                <a:schemeClr val="dk1"/>
              </a:buClr>
              <a:buSzPts val="1100"/>
              <a:buFont typeface="Arial"/>
              <a:buNone/>
            </a:pPr>
            <a:endParaRPr sz="1200" dirty="0">
              <a:solidFill>
                <a:schemeClr val="dk2"/>
              </a:solidFil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143000" y="685800"/>
            <a:ext cx="4572000" cy="3429000"/>
          </a:xfrm>
        </p:spPr>
      </p:sp>
      <p:sp>
        <p:nvSpPr>
          <p:cNvPr id="3" name="Espace réservé des notes 2"/>
          <p:cNvSpPr>
            <a:spLocks noGrp="1"/>
          </p:cNvSpPr>
          <p:nvPr>
            <p:ph type="body" idx="1"/>
          </p:nvPr>
        </p:nvSpPr>
        <p:spPr/>
        <p:txBody>
          <a:bodyPr/>
          <a:lstStyle/>
          <a:p>
            <a:r>
              <a:rPr lang="fr-FR" sz="1100" b="0" i="0" u="none" strike="noStrike" cap="none" dirty="0">
                <a:solidFill>
                  <a:srgbClr val="000000"/>
                </a:solidFill>
                <a:effectLst/>
                <a:latin typeface="Arial"/>
                <a:ea typeface="Arial"/>
                <a:cs typeface="Arial"/>
                <a:sym typeface="Arial"/>
              </a:rPr>
              <a:t>les components sont les </a:t>
            </a:r>
            <a:r>
              <a:rPr lang="fr-FR" sz="1100" b="1" i="0" u="none" strike="noStrike" cap="none" dirty="0">
                <a:solidFill>
                  <a:srgbClr val="000000"/>
                </a:solidFill>
                <a:effectLst/>
                <a:latin typeface="Arial"/>
                <a:ea typeface="Arial"/>
                <a:cs typeface="Arial"/>
                <a:sym typeface="Arial"/>
              </a:rPr>
              <a:t>composants de base</a:t>
            </a:r>
            <a:r>
              <a:rPr lang="fr-FR" sz="1100" b="0" i="0" u="none" strike="noStrike" cap="none" dirty="0">
                <a:solidFill>
                  <a:srgbClr val="000000"/>
                </a:solidFill>
                <a:effectLst/>
                <a:latin typeface="Arial"/>
                <a:ea typeface="Arial"/>
                <a:cs typeface="Arial"/>
                <a:sym typeface="Arial"/>
              </a:rPr>
              <a:t> d'une application </a:t>
            </a:r>
            <a:r>
              <a:rPr lang="fr-FR" sz="1100" b="0" i="0" u="none" strike="noStrike" cap="none" dirty="0" err="1">
                <a:solidFill>
                  <a:srgbClr val="000000"/>
                </a:solidFill>
                <a:effectLst/>
                <a:latin typeface="Arial"/>
                <a:ea typeface="Arial"/>
                <a:cs typeface="Arial"/>
                <a:sym typeface="Arial"/>
              </a:rPr>
              <a:t>Angular</a:t>
            </a:r>
            <a:r>
              <a:rPr lang="fr-FR" sz="1100" b="0" i="0" u="none" strike="noStrike" cap="none" dirty="0">
                <a:solidFill>
                  <a:srgbClr val="000000"/>
                </a:solidFill>
                <a:effectLst/>
                <a:latin typeface="Arial"/>
                <a:ea typeface="Arial"/>
                <a:cs typeface="Arial"/>
                <a:sym typeface="Arial"/>
              </a:rPr>
              <a:t>. </a:t>
            </a:r>
          </a:p>
          <a:p>
            <a:r>
              <a:rPr lang="fr-FR" sz="1100" b="0" i="0" u="none" strike="noStrike" cap="none" dirty="0">
                <a:solidFill>
                  <a:srgbClr val="000000"/>
                </a:solidFill>
                <a:effectLst/>
                <a:latin typeface="Arial"/>
                <a:ea typeface="Arial"/>
                <a:cs typeface="Arial"/>
                <a:sym typeface="Arial"/>
              </a:rPr>
              <a:t>Une application </a:t>
            </a:r>
            <a:r>
              <a:rPr lang="fr-FR" sz="1100" b="0" i="0" u="none" strike="noStrike" cap="none" dirty="0" err="1">
                <a:solidFill>
                  <a:srgbClr val="000000"/>
                </a:solidFill>
                <a:effectLst/>
                <a:latin typeface="Arial"/>
                <a:ea typeface="Arial"/>
                <a:cs typeface="Arial"/>
                <a:sym typeface="Arial"/>
              </a:rPr>
              <a:t>Angular</a:t>
            </a:r>
            <a:r>
              <a:rPr lang="fr-FR" sz="1100" b="0" i="0" u="none" strike="noStrike" cap="none" dirty="0">
                <a:solidFill>
                  <a:srgbClr val="000000"/>
                </a:solidFill>
                <a:effectLst/>
                <a:latin typeface="Arial"/>
                <a:ea typeface="Arial"/>
                <a:cs typeface="Arial"/>
                <a:sym typeface="Arial"/>
              </a:rPr>
              <a:t> peut être vue comme une </a:t>
            </a:r>
            <a:r>
              <a:rPr lang="fr-FR" sz="1100" b="1" i="0" u="none" strike="noStrike" cap="none" dirty="0">
                <a:solidFill>
                  <a:srgbClr val="000000"/>
                </a:solidFill>
                <a:effectLst/>
                <a:latin typeface="Arial"/>
                <a:ea typeface="Arial"/>
                <a:cs typeface="Arial"/>
                <a:sym typeface="Arial"/>
              </a:rPr>
              <a:t>arborescence</a:t>
            </a:r>
            <a:r>
              <a:rPr lang="fr-FR" sz="1100" b="0" i="0" u="none" strike="noStrike" cap="none" dirty="0">
                <a:solidFill>
                  <a:srgbClr val="000000"/>
                </a:solidFill>
                <a:effectLst/>
                <a:latin typeface="Arial"/>
                <a:ea typeface="Arial"/>
                <a:cs typeface="Arial"/>
                <a:sym typeface="Arial"/>
              </a:rPr>
              <a:t> de components avec </a:t>
            </a:r>
            <a:r>
              <a:rPr lang="fr-FR" sz="1100" b="0" i="0" u="none" strike="noStrike" cap="none" dirty="0" err="1">
                <a:solidFill>
                  <a:srgbClr val="000000"/>
                </a:solidFill>
                <a:effectLst/>
                <a:latin typeface="Arial"/>
                <a:ea typeface="Arial"/>
                <a:cs typeface="Arial"/>
                <a:sym typeface="Arial"/>
              </a:rPr>
              <a:t>AppComponent</a:t>
            </a:r>
            <a:r>
              <a:rPr lang="fr-FR" sz="1100" b="0" i="0" u="none" strike="noStrike" cap="none" dirty="0">
                <a:solidFill>
                  <a:srgbClr val="000000"/>
                </a:solidFill>
                <a:effectLst/>
                <a:latin typeface="Arial"/>
                <a:ea typeface="Arial"/>
                <a:cs typeface="Arial"/>
                <a:sym typeface="Arial"/>
              </a:rPr>
              <a:t> comme component racine. </a:t>
            </a:r>
          </a:p>
          <a:p>
            <a:r>
              <a:rPr lang="fr-FR" sz="1100" b="0" i="0" u="none" strike="noStrike" cap="none" dirty="0">
                <a:solidFill>
                  <a:srgbClr val="000000"/>
                </a:solidFill>
                <a:effectLst/>
                <a:latin typeface="Arial"/>
                <a:ea typeface="Arial"/>
                <a:cs typeface="Arial"/>
                <a:sym typeface="Arial"/>
              </a:rPr>
              <a:t>On pourrait imaginer une application simple qui ressemblerait à ça</a:t>
            </a:r>
            <a:endParaRPr lang="fr-FR" dirty="0"/>
          </a:p>
        </p:txBody>
      </p:sp>
    </p:spTree>
    <p:extLst>
      <p:ext uri="{BB962C8B-B14F-4D97-AF65-F5344CB8AC3E}">
        <p14:creationId xmlns:p14="http://schemas.microsoft.com/office/powerpoint/2010/main" val="313835249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143000" y="685800"/>
            <a:ext cx="4572000" cy="3429000"/>
          </a:xfrm>
        </p:spPr>
      </p:sp>
      <p:sp>
        <p:nvSpPr>
          <p:cNvPr id="3" name="Espace réservé des notes 2"/>
          <p:cNvSpPr>
            <a:spLocks noGrp="1"/>
          </p:cNvSpPr>
          <p:nvPr>
            <p:ph type="body" idx="1"/>
          </p:nvPr>
        </p:nvSpPr>
        <p:spPr/>
        <p:txBody>
          <a:bodyPr/>
          <a:lstStyle/>
          <a:p>
            <a:r>
              <a:rPr lang="fr-FR" b="0" i="0" u="none" strike="noStrike" dirty="0">
                <a:solidFill>
                  <a:srgbClr val="000000"/>
                </a:solidFill>
                <a:effectLst/>
                <a:latin typeface="Montserrat" pitchFamily="2" charset="77"/>
              </a:rPr>
              <a:t>Le CLI (Command Line Interface, ou interface en ligne de commande) d'</a:t>
            </a:r>
            <a:r>
              <a:rPr lang="fr-FR" b="0" i="0" u="none" strike="noStrike" dirty="0" err="1">
                <a:solidFill>
                  <a:srgbClr val="000000"/>
                </a:solidFill>
                <a:effectLst/>
                <a:latin typeface="Montserrat" pitchFamily="2" charset="77"/>
              </a:rPr>
              <a:t>Angular</a:t>
            </a:r>
            <a:r>
              <a:rPr lang="fr-FR" b="0" i="0" u="none" strike="noStrike" dirty="0">
                <a:solidFill>
                  <a:srgbClr val="000000"/>
                </a:solidFill>
                <a:effectLst/>
                <a:latin typeface="Montserrat" pitchFamily="2" charset="77"/>
              </a:rPr>
              <a:t> est un outil indispensable pour créer, gérer et déployer les applications </a:t>
            </a:r>
            <a:r>
              <a:rPr lang="fr-FR" b="0" i="0" u="none" strike="noStrike" dirty="0" err="1">
                <a:solidFill>
                  <a:srgbClr val="000000"/>
                </a:solidFill>
                <a:effectLst/>
                <a:latin typeface="Montserrat" pitchFamily="2" charset="77"/>
              </a:rPr>
              <a:t>Angular</a:t>
            </a:r>
            <a:r>
              <a:rPr lang="fr-FR" b="0" i="0" u="none" strike="noStrike" dirty="0">
                <a:solidFill>
                  <a:srgbClr val="000000"/>
                </a:solidFill>
                <a:effectLst/>
                <a:latin typeface="Montserrat" pitchFamily="2" charset="77"/>
              </a:rPr>
              <a:t>. </a:t>
            </a:r>
          </a:p>
          <a:p>
            <a:endParaRPr lang="fr-FR" dirty="0"/>
          </a:p>
        </p:txBody>
      </p:sp>
    </p:spTree>
    <p:extLst>
      <p:ext uri="{BB962C8B-B14F-4D97-AF65-F5344CB8AC3E}">
        <p14:creationId xmlns:p14="http://schemas.microsoft.com/office/powerpoint/2010/main" val="59424635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0"/>
        <p:cNvGrpSpPr/>
        <p:nvPr/>
      </p:nvGrpSpPr>
      <p:grpSpPr>
        <a:xfrm>
          <a:off x="0" y="0"/>
          <a:ext cx="0" cy="0"/>
          <a:chOff x="0" y="0"/>
          <a:chExt cx="0" cy="0"/>
        </a:xfrm>
      </p:grpSpPr>
      <p:sp>
        <p:nvSpPr>
          <p:cNvPr id="1691" name="Google Shape;1691;g4e18d7110b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2" name="Google Shape;1692;g4e18d7110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400"/>
              </a:spcBef>
              <a:spcAft>
                <a:spcPts val="400"/>
              </a:spcAft>
              <a:buClr>
                <a:schemeClr val="dk1"/>
              </a:buClr>
              <a:buSzPts val="1100"/>
              <a:buFont typeface="Arial"/>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9"/>
        <p:cNvGrpSpPr/>
        <p:nvPr/>
      </p:nvGrpSpPr>
      <p:grpSpPr>
        <a:xfrm>
          <a:off x="0" y="0"/>
          <a:ext cx="0" cy="0"/>
          <a:chOff x="0" y="0"/>
          <a:chExt cx="0" cy="0"/>
        </a:xfrm>
      </p:grpSpPr>
      <p:sp>
        <p:nvSpPr>
          <p:cNvPr id="1700" name="Google Shape;1700;g335c528db3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1" name="Google Shape;1701;g335c528db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fr-FR" sz="1100" b="0" i="0" u="none" strike="noStrike" cap="none" dirty="0">
                <a:solidFill>
                  <a:srgbClr val="000000"/>
                </a:solidFill>
                <a:effectLst/>
                <a:latin typeface="Arial"/>
                <a:ea typeface="Arial"/>
                <a:cs typeface="Arial"/>
                <a:sym typeface="Arial"/>
              </a:rPr>
              <a:t>Le développement </a:t>
            </a:r>
            <a:r>
              <a:rPr lang="fr-FR" sz="1100" b="0" i="0" u="none" strike="noStrike" cap="none" dirty="0" err="1">
                <a:solidFill>
                  <a:srgbClr val="000000"/>
                </a:solidFill>
                <a:effectLst/>
                <a:latin typeface="Arial"/>
                <a:ea typeface="Arial"/>
                <a:cs typeface="Arial"/>
                <a:sym typeface="Arial"/>
              </a:rPr>
              <a:t>Angular</a:t>
            </a:r>
            <a:r>
              <a:rPr lang="fr-FR" sz="1100" b="0" i="0" u="none" strike="noStrike" cap="none" dirty="0">
                <a:solidFill>
                  <a:srgbClr val="000000"/>
                </a:solidFill>
                <a:effectLst/>
                <a:latin typeface="Arial"/>
                <a:ea typeface="Arial"/>
                <a:cs typeface="Arial"/>
                <a:sym typeface="Arial"/>
              </a:rPr>
              <a:t> passe par trois langages principaux :</a:t>
            </a:r>
          </a:p>
          <a:p>
            <a:r>
              <a:rPr lang="fr-FR" sz="1100" b="0" i="0" u="none" strike="noStrike" cap="none" dirty="0">
                <a:solidFill>
                  <a:srgbClr val="000000"/>
                </a:solidFill>
                <a:effectLst/>
                <a:latin typeface="Arial"/>
                <a:ea typeface="Arial"/>
                <a:cs typeface="Arial"/>
                <a:sym typeface="Arial"/>
              </a:rPr>
              <a:t>le </a:t>
            </a:r>
            <a:r>
              <a:rPr lang="fr-FR" sz="1100" b="1" i="0" u="none" strike="noStrike" cap="none" dirty="0">
                <a:solidFill>
                  <a:srgbClr val="000000"/>
                </a:solidFill>
                <a:effectLst/>
                <a:latin typeface="Arial"/>
                <a:ea typeface="Arial"/>
                <a:cs typeface="Arial"/>
                <a:sym typeface="Arial"/>
              </a:rPr>
              <a:t>HTML</a:t>
            </a:r>
            <a:r>
              <a:rPr lang="fr-FR" sz="1100" b="0" i="0" u="none" strike="noStrike" cap="none" dirty="0">
                <a:solidFill>
                  <a:srgbClr val="000000"/>
                </a:solidFill>
                <a:effectLst/>
                <a:latin typeface="Arial"/>
                <a:ea typeface="Arial"/>
                <a:cs typeface="Arial"/>
                <a:sym typeface="Arial"/>
              </a:rPr>
              <a:t> pour structurer – toutes vos connaissances avec ce langage vous seront utiles, et </a:t>
            </a:r>
            <a:r>
              <a:rPr lang="fr-FR" sz="1100" b="0" i="0" u="none" strike="noStrike" cap="none" dirty="0" err="1">
                <a:solidFill>
                  <a:srgbClr val="000000"/>
                </a:solidFill>
                <a:effectLst/>
                <a:latin typeface="Arial"/>
                <a:ea typeface="Arial"/>
                <a:cs typeface="Arial"/>
                <a:sym typeface="Arial"/>
              </a:rPr>
              <a:t>Angular</a:t>
            </a:r>
            <a:r>
              <a:rPr lang="fr-FR" sz="1100" b="0" i="0" u="none" strike="noStrike" cap="none" dirty="0">
                <a:solidFill>
                  <a:srgbClr val="000000"/>
                </a:solidFill>
                <a:effectLst/>
                <a:latin typeface="Arial"/>
                <a:ea typeface="Arial"/>
                <a:cs typeface="Arial"/>
                <a:sym typeface="Arial"/>
              </a:rPr>
              <a:t> viendra vous ajouter quelques nouveautés ;</a:t>
            </a:r>
          </a:p>
          <a:p>
            <a:r>
              <a:rPr lang="fr-FR" sz="1100" b="0" i="0" u="none" strike="noStrike" cap="none" dirty="0">
                <a:solidFill>
                  <a:srgbClr val="000000"/>
                </a:solidFill>
                <a:effectLst/>
                <a:latin typeface="Arial"/>
                <a:ea typeface="Arial"/>
                <a:cs typeface="Arial"/>
                <a:sym typeface="Arial"/>
              </a:rPr>
              <a:t>le </a:t>
            </a:r>
            <a:r>
              <a:rPr lang="fr-FR" sz="1100" b="1" i="0" u="none" strike="noStrike" cap="none" dirty="0">
                <a:solidFill>
                  <a:srgbClr val="000000"/>
                </a:solidFill>
                <a:effectLst/>
                <a:latin typeface="Arial"/>
                <a:ea typeface="Arial"/>
                <a:cs typeface="Arial"/>
                <a:sym typeface="Arial"/>
              </a:rPr>
              <a:t>SCSS</a:t>
            </a:r>
            <a:r>
              <a:rPr lang="fr-FR" sz="1100" b="0" i="0" u="none" strike="noStrike" cap="none" dirty="0">
                <a:solidFill>
                  <a:srgbClr val="000000"/>
                </a:solidFill>
                <a:effectLst/>
                <a:latin typeface="Arial"/>
                <a:ea typeface="Arial"/>
                <a:cs typeface="Arial"/>
                <a:sym typeface="Arial"/>
              </a:rPr>
              <a:t> pour les styles – le SCSS est une surcouche du CSS qui y apporte des fonctionnalités supplémentaires, mais qui permet également d'écrire du CSS pur si on le souhaite ;</a:t>
            </a:r>
          </a:p>
          <a:p>
            <a:r>
              <a:rPr lang="fr-FR" sz="1100" b="0" i="0" u="none" strike="noStrike" cap="none" dirty="0">
                <a:solidFill>
                  <a:srgbClr val="000000"/>
                </a:solidFill>
                <a:effectLst/>
                <a:latin typeface="Arial"/>
                <a:ea typeface="Arial"/>
                <a:cs typeface="Arial"/>
                <a:sym typeface="Arial"/>
              </a:rPr>
              <a:t>le </a:t>
            </a:r>
            <a:r>
              <a:rPr lang="fr-FR" sz="1100" b="1" i="0" u="none" strike="noStrike" cap="none" dirty="0" err="1">
                <a:solidFill>
                  <a:srgbClr val="000000"/>
                </a:solidFill>
                <a:effectLst/>
                <a:latin typeface="Arial"/>
                <a:ea typeface="Arial"/>
                <a:cs typeface="Arial"/>
                <a:sym typeface="Arial"/>
              </a:rPr>
              <a:t>TypeScript</a:t>
            </a:r>
            <a:r>
              <a:rPr lang="fr-FR" sz="1100" b="0" i="0" u="none" strike="noStrike" cap="none" dirty="0">
                <a:solidFill>
                  <a:srgbClr val="000000"/>
                </a:solidFill>
                <a:effectLst/>
                <a:latin typeface="Arial"/>
                <a:ea typeface="Arial"/>
                <a:cs typeface="Arial"/>
                <a:sym typeface="Arial"/>
              </a:rPr>
              <a:t> pour tout ce qui est dynamique, comportement et données – un peu comme le JavaScript sur un site sans </a:t>
            </a:r>
            <a:r>
              <a:rPr lang="fr-FR" sz="1100" b="0" i="0" u="none" strike="noStrike" cap="none" dirty="0" err="1">
                <a:solidFill>
                  <a:srgbClr val="000000"/>
                </a:solidFill>
                <a:effectLst/>
                <a:latin typeface="Arial"/>
                <a:ea typeface="Arial"/>
                <a:cs typeface="Arial"/>
                <a:sym typeface="Arial"/>
              </a:rPr>
              <a:t>framework</a:t>
            </a:r>
            <a:r>
              <a:rPr lang="fr-FR" sz="1100" b="0" i="0" u="none" strike="noStrike" cap="none" dirty="0">
                <a:solidFill>
                  <a:srgbClr val="000000"/>
                </a:solidFill>
                <a:effectLst/>
                <a:latin typeface="Arial"/>
                <a:ea typeface="Arial"/>
                <a:cs typeface="Arial"/>
                <a:sym typeface="Arial"/>
              </a:rPr>
              <a:t>.</a:t>
            </a:r>
          </a:p>
          <a:p>
            <a:pPr marL="0" lvl="0" indent="0" algn="l" rtl="0">
              <a:lnSpc>
                <a:spcPct val="115000"/>
              </a:lnSpc>
              <a:spcBef>
                <a:spcPts val="1400"/>
              </a:spcBef>
              <a:spcAft>
                <a:spcPts val="0"/>
              </a:spcAft>
              <a:buClr>
                <a:schemeClr val="dk1"/>
              </a:buClr>
              <a:buSzPts val="1100"/>
              <a:buFont typeface="Arial"/>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3"/>
        <p:cNvGrpSpPr/>
        <p:nvPr/>
      </p:nvGrpSpPr>
      <p:grpSpPr>
        <a:xfrm>
          <a:off x="0" y="0"/>
          <a:ext cx="0" cy="0"/>
          <a:chOff x="0" y="0"/>
          <a:chExt cx="0" cy="0"/>
        </a:xfrm>
      </p:grpSpPr>
      <p:sp>
        <p:nvSpPr>
          <p:cNvPr id="1544" name="Google Shape;1544;g227323aaf8_0_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5" name="Google Shape;1545;g227323aaf8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err="1">
                <a:solidFill>
                  <a:schemeClr val="dk1"/>
                </a:solidFill>
              </a:rPr>
              <a:t>Présentation</a:t>
            </a:r>
            <a:r>
              <a:rPr lang="en" b="1" dirty="0">
                <a:solidFill>
                  <a:schemeClr val="dk1"/>
                </a:solidFill>
              </a:rPr>
              <a:t> </a:t>
            </a:r>
            <a:r>
              <a:rPr lang="en" b="1" dirty="0" err="1">
                <a:solidFill>
                  <a:schemeClr val="dk1"/>
                </a:solidFill>
              </a:rPr>
              <a:t>générale</a:t>
            </a:r>
            <a:r>
              <a:rPr lang="en" b="1" dirty="0">
                <a:solidFill>
                  <a:schemeClr val="dk1"/>
                </a:solidFill>
              </a:rPr>
              <a:t> </a:t>
            </a:r>
            <a:r>
              <a:rPr lang="en" b="1" dirty="0" err="1">
                <a:solidFill>
                  <a:schemeClr val="dk1"/>
                </a:solidFill>
              </a:rPr>
              <a:t>d’Angular</a:t>
            </a:r>
            <a:r>
              <a:rPr lang="en" b="1" dirty="0">
                <a:solidFill>
                  <a:schemeClr val="dk1"/>
                </a:solidFill>
              </a:rPr>
              <a:t>: </a:t>
            </a:r>
            <a:r>
              <a:rPr lang="en" b="1" dirty="0" err="1">
                <a:solidFill>
                  <a:schemeClr val="dk1"/>
                </a:solidFill>
              </a:rPr>
              <a:t>c’est</a:t>
            </a:r>
            <a:r>
              <a:rPr lang="en" b="1" dirty="0">
                <a:solidFill>
                  <a:schemeClr val="dk1"/>
                </a:solidFill>
              </a:rPr>
              <a:t> un framework … </a:t>
            </a:r>
            <a:endParaRPr b="1" dirty="0">
              <a:solidFill>
                <a:schemeClr val="dk1"/>
              </a:solidFil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7"/>
        <p:cNvGrpSpPr/>
        <p:nvPr/>
      </p:nvGrpSpPr>
      <p:grpSpPr>
        <a:xfrm>
          <a:off x="0" y="0"/>
          <a:ext cx="0" cy="0"/>
          <a:chOff x="0" y="0"/>
          <a:chExt cx="0" cy="0"/>
        </a:xfrm>
      </p:grpSpPr>
      <p:sp>
        <p:nvSpPr>
          <p:cNvPr id="1708" name="Google Shape;1708;g335c528db3_0_1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9" name="Google Shape;1709;g335c528db3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400"/>
              </a:spcBef>
              <a:spcAft>
                <a:spcPts val="0"/>
              </a:spcAft>
              <a:buClr>
                <a:schemeClr val="dk1"/>
              </a:buClr>
              <a:buSzPts val="1100"/>
              <a:buFont typeface="Arial"/>
              <a:buNone/>
            </a:pPr>
            <a:r>
              <a:rPr lang="en" sz="1200" b="1">
                <a:solidFill>
                  <a:schemeClr val="dk2"/>
                </a:solidFill>
              </a:rPr>
              <a:t>Introduction</a:t>
            </a:r>
            <a:endParaRPr sz="1200" b="1">
              <a:solidFill>
                <a:schemeClr val="dk2"/>
              </a:solidFill>
            </a:endParaRPr>
          </a:p>
          <a:p>
            <a:pPr marL="0" lvl="0" indent="457200" algn="just" rtl="0">
              <a:lnSpc>
                <a:spcPct val="115000"/>
              </a:lnSpc>
              <a:spcBef>
                <a:spcPts val="400"/>
              </a:spcBef>
              <a:spcAft>
                <a:spcPts val="0"/>
              </a:spcAft>
              <a:buClr>
                <a:schemeClr val="dk1"/>
              </a:buClr>
              <a:buSzPts val="1100"/>
              <a:buFont typeface="Arial"/>
              <a:buNone/>
            </a:pPr>
            <a:endParaRPr>
              <a:solidFill>
                <a:schemeClr val="dk1"/>
              </a:solidFill>
            </a:endParaRPr>
          </a:p>
          <a:p>
            <a:pPr marL="0" lvl="0" indent="457200" algn="just" rtl="0">
              <a:lnSpc>
                <a:spcPct val="115000"/>
              </a:lnSpc>
              <a:spcBef>
                <a:spcPts val="0"/>
              </a:spcBef>
              <a:spcAft>
                <a:spcPts val="0"/>
              </a:spcAft>
              <a:buClr>
                <a:schemeClr val="dk1"/>
              </a:buClr>
              <a:buSzPts val="1100"/>
              <a:buFont typeface="Arial"/>
              <a:buNone/>
            </a:pPr>
            <a:r>
              <a:rPr lang="en">
                <a:solidFill>
                  <a:schemeClr val="dk1"/>
                </a:solidFill>
              </a:rPr>
              <a:t>L’objectif de ce projet est de vous familiariser avec les technologies modernes de développement d’un site web tout en ayant une démarche agile en développant une webapp en Angular.</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6"/>
        <p:cNvGrpSpPr/>
        <p:nvPr/>
      </p:nvGrpSpPr>
      <p:grpSpPr>
        <a:xfrm>
          <a:off x="0" y="0"/>
          <a:ext cx="0" cy="0"/>
          <a:chOff x="0" y="0"/>
          <a:chExt cx="0" cy="0"/>
        </a:xfrm>
      </p:grpSpPr>
      <p:sp>
        <p:nvSpPr>
          <p:cNvPr id="1907" name="Google Shape;1907;g2272e01a05_0_2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8" name="Google Shape;1908;g2272e01a05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5"/>
        <p:cNvGrpSpPr/>
        <p:nvPr/>
      </p:nvGrpSpPr>
      <p:grpSpPr>
        <a:xfrm>
          <a:off x="0" y="0"/>
          <a:ext cx="0" cy="0"/>
          <a:chOff x="0" y="0"/>
          <a:chExt cx="0" cy="0"/>
        </a:xfrm>
      </p:grpSpPr>
      <p:sp>
        <p:nvSpPr>
          <p:cNvPr id="1556" name="Google Shape;1556;g30848cc4a5_0_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7" name="Google Shape;1557;g30848cc4a5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6"/>
        <p:cNvGrpSpPr/>
        <p:nvPr/>
      </p:nvGrpSpPr>
      <p:grpSpPr>
        <a:xfrm>
          <a:off x="0" y="0"/>
          <a:ext cx="0" cy="0"/>
          <a:chOff x="0" y="0"/>
          <a:chExt cx="0" cy="0"/>
        </a:xfrm>
      </p:grpSpPr>
      <p:sp>
        <p:nvSpPr>
          <p:cNvPr id="1567" name="Google Shape;1567;g30848cc4a5_0_1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8" name="Google Shape;1568;g30848cc4a5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4"/>
        <p:cNvGrpSpPr/>
        <p:nvPr/>
      </p:nvGrpSpPr>
      <p:grpSpPr>
        <a:xfrm>
          <a:off x="0" y="0"/>
          <a:ext cx="0" cy="0"/>
          <a:chOff x="0" y="0"/>
          <a:chExt cx="0" cy="0"/>
        </a:xfrm>
      </p:grpSpPr>
      <p:sp>
        <p:nvSpPr>
          <p:cNvPr id="1575" name="Google Shape;1575;g30848cc4a5_0_11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6" name="Google Shape;1576;g30848cc4a5_0_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Clr>
                <a:schemeClr val="dk1"/>
              </a:buClr>
              <a:buSzPts val="1100"/>
              <a:buFont typeface="Arial"/>
              <a:buNone/>
            </a:pPr>
            <a:r>
              <a:rPr lang="fr-FR" dirty="0"/>
              <a:t> </a:t>
            </a:r>
            <a:endParaRPr dirty="0"/>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1"/>
        <p:cNvGrpSpPr/>
        <p:nvPr/>
      </p:nvGrpSpPr>
      <p:grpSpPr>
        <a:xfrm>
          <a:off x="0" y="0"/>
          <a:ext cx="0" cy="0"/>
          <a:chOff x="0" y="0"/>
          <a:chExt cx="0" cy="0"/>
        </a:xfrm>
      </p:grpSpPr>
      <p:sp>
        <p:nvSpPr>
          <p:cNvPr id="1582" name="Google Shape;1582;g30848cc4a5_0_12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3" name="Google Shape;1583;g30848cc4a5_0_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Clr>
                <a:schemeClr val="dk1"/>
              </a:buClr>
              <a:buSzPts val="1100"/>
              <a:buFont typeface="Arial"/>
              <a:buNone/>
            </a:pPr>
            <a:r>
              <a:rPr lang="en" dirty="0"/>
              <a:t>    </a:t>
            </a:r>
            <a:r>
              <a:rPr lang="en" dirty="0" err="1"/>
              <a:t>document.querySelector</a:t>
            </a:r>
            <a:r>
              <a:rPr lang="en" dirty="0"/>
              <a:t>('div').</a:t>
            </a:r>
            <a:r>
              <a:rPr lang="en" dirty="0" err="1"/>
              <a:t>innerHTML</a:t>
            </a:r>
            <a:r>
              <a:rPr lang="en" dirty="0"/>
              <a:t> = </a:t>
            </a:r>
            <a:endParaRPr dirty="0"/>
          </a:p>
          <a:p>
            <a:pPr marL="0" lvl="0" indent="0" algn="l" rtl="0">
              <a:spcBef>
                <a:spcPts val="0"/>
              </a:spcBef>
              <a:spcAft>
                <a:spcPts val="0"/>
              </a:spcAft>
              <a:buClr>
                <a:schemeClr val="dk1"/>
              </a:buClr>
              <a:buSzPts val="1100"/>
              <a:buFont typeface="Arial"/>
              <a:buNone/>
            </a:pPr>
            <a:r>
              <a:rPr lang="en" dirty="0"/>
              <a:t>        '&lt;h1&gt;' + </a:t>
            </a:r>
            <a:endParaRPr dirty="0"/>
          </a:p>
          <a:p>
            <a:pPr marL="0" lvl="0" indent="0" algn="l" rtl="0">
              <a:spcBef>
                <a:spcPts val="0"/>
              </a:spcBef>
              <a:spcAft>
                <a:spcPts val="0"/>
              </a:spcAft>
              <a:buClr>
                <a:schemeClr val="dk1"/>
              </a:buClr>
              <a:buSzPts val="1100"/>
              <a:buFont typeface="Arial"/>
              <a:buNone/>
            </a:pPr>
            <a:r>
              <a:rPr lang="en" dirty="0"/>
              <a:t>        '   Hello World ' +</a:t>
            </a:r>
            <a:endParaRPr dirty="0"/>
          </a:p>
          <a:p>
            <a:pPr marL="0" lvl="0" indent="0" algn="l" rtl="0">
              <a:spcBef>
                <a:spcPts val="0"/>
              </a:spcBef>
              <a:spcAft>
                <a:spcPts val="0"/>
              </a:spcAft>
              <a:buClr>
                <a:schemeClr val="dk1"/>
              </a:buClr>
              <a:buSzPts val="1100"/>
              <a:buFont typeface="Arial"/>
              <a:buNone/>
            </a:pPr>
            <a:r>
              <a:rPr lang="en" dirty="0"/>
              <a:t>        '   &lt;span&gt;' +</a:t>
            </a:r>
            <a:endParaRPr dirty="0"/>
          </a:p>
          <a:p>
            <a:pPr marL="0" lvl="0" indent="0" algn="l" rtl="0">
              <a:spcBef>
                <a:spcPts val="0"/>
              </a:spcBef>
              <a:spcAft>
                <a:spcPts val="0"/>
              </a:spcAft>
              <a:buClr>
                <a:schemeClr val="dk1"/>
              </a:buClr>
              <a:buSzPts val="1100"/>
              <a:buFont typeface="Arial"/>
              <a:buNone/>
            </a:pPr>
            <a:r>
              <a:rPr lang="en" dirty="0"/>
              <a:t>        '       (bis)' +</a:t>
            </a:r>
            <a:endParaRPr dirty="0"/>
          </a:p>
          <a:p>
            <a:pPr marL="0" lvl="0" indent="0" algn="l" rtl="0">
              <a:spcBef>
                <a:spcPts val="0"/>
              </a:spcBef>
              <a:spcAft>
                <a:spcPts val="0"/>
              </a:spcAft>
              <a:buClr>
                <a:schemeClr val="dk1"/>
              </a:buClr>
              <a:buSzPts val="1100"/>
              <a:buFont typeface="Arial"/>
              <a:buNone/>
            </a:pPr>
            <a:r>
              <a:rPr lang="en" dirty="0"/>
              <a:t>        '   &lt;/span&gt; '+</a:t>
            </a:r>
            <a:endParaRPr dirty="0"/>
          </a:p>
          <a:p>
            <a:pPr marL="0" lvl="0" indent="0" algn="l" rtl="0">
              <a:spcBef>
                <a:spcPts val="0"/>
              </a:spcBef>
              <a:spcAft>
                <a:spcPts val="0"/>
              </a:spcAft>
              <a:buClr>
                <a:schemeClr val="dk1"/>
              </a:buClr>
              <a:buSzPts val="1100"/>
              <a:buFont typeface="Arial"/>
              <a:buNone/>
            </a:pPr>
            <a:r>
              <a:rPr lang="en" dirty="0"/>
              <a:t>        '   !' +</a:t>
            </a:r>
            <a:endParaRPr dirty="0"/>
          </a:p>
          <a:p>
            <a:pPr marL="0" lvl="0" indent="0" algn="l" rtl="0">
              <a:spcBef>
                <a:spcPts val="0"/>
              </a:spcBef>
              <a:spcAft>
                <a:spcPts val="0"/>
              </a:spcAft>
              <a:buClr>
                <a:schemeClr val="dk1"/>
              </a:buClr>
              <a:buSzPts val="1100"/>
              <a:buFont typeface="Arial"/>
              <a:buNone/>
            </a:pPr>
            <a:r>
              <a:rPr lang="en" dirty="0"/>
              <a:t>        '&lt;/h1&gt;';</a:t>
            </a:r>
            <a:endParaRPr dirty="0"/>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Clr>
                <a:schemeClr val="dk1"/>
              </a:buClr>
              <a:buSzPts val="1100"/>
              <a:buFont typeface="Arial"/>
              <a:buNone/>
            </a:pPr>
            <a:r>
              <a:rPr lang="en" dirty="0"/>
              <a:t>    var $h1 = </a:t>
            </a:r>
            <a:r>
              <a:rPr lang="en" dirty="0" err="1"/>
              <a:t>document.createElement</a:t>
            </a:r>
            <a:r>
              <a:rPr lang="en" dirty="0"/>
              <a:t>('h1');</a:t>
            </a:r>
            <a:endParaRPr dirty="0"/>
          </a:p>
          <a:p>
            <a:pPr marL="0" lvl="0" indent="0" algn="l" rtl="0">
              <a:spcBef>
                <a:spcPts val="0"/>
              </a:spcBef>
              <a:spcAft>
                <a:spcPts val="0"/>
              </a:spcAft>
              <a:buClr>
                <a:schemeClr val="dk1"/>
              </a:buClr>
              <a:buSzPts val="1100"/>
              <a:buFont typeface="Arial"/>
              <a:buNone/>
            </a:pPr>
            <a:r>
              <a:rPr lang="en" dirty="0"/>
              <a:t>    $h1.innerHTML = 'Hello World ';</a:t>
            </a:r>
            <a:endParaRPr dirty="0"/>
          </a:p>
          <a:p>
            <a:pPr marL="0" lvl="0" indent="0" algn="l" rtl="0">
              <a:spcBef>
                <a:spcPts val="0"/>
              </a:spcBef>
              <a:spcAft>
                <a:spcPts val="0"/>
              </a:spcAft>
              <a:buClr>
                <a:schemeClr val="dk1"/>
              </a:buClr>
              <a:buSzPts val="1100"/>
              <a:buFont typeface="Arial"/>
              <a:buNone/>
            </a:pPr>
            <a:r>
              <a:rPr lang="en" dirty="0"/>
              <a:t>    var $span = </a:t>
            </a:r>
            <a:r>
              <a:rPr lang="en" dirty="0" err="1"/>
              <a:t>document.createElement</a:t>
            </a:r>
            <a:r>
              <a:rPr lang="en" dirty="0"/>
              <a:t>('span');</a:t>
            </a:r>
            <a:endParaRPr dirty="0"/>
          </a:p>
          <a:p>
            <a:pPr marL="0" lvl="0" indent="0" algn="l" rtl="0">
              <a:spcBef>
                <a:spcPts val="0"/>
              </a:spcBef>
              <a:spcAft>
                <a:spcPts val="0"/>
              </a:spcAft>
              <a:buClr>
                <a:schemeClr val="dk1"/>
              </a:buClr>
              <a:buSzPts val="1100"/>
              <a:buFont typeface="Arial"/>
              <a:buNone/>
            </a:pPr>
            <a:r>
              <a:rPr lang="en" dirty="0"/>
              <a:t>    $</a:t>
            </a:r>
            <a:r>
              <a:rPr lang="en" dirty="0" err="1"/>
              <a:t>span.innerHTML</a:t>
            </a:r>
            <a:r>
              <a:rPr lang="en" dirty="0"/>
              <a:t> = '(bis)';</a:t>
            </a:r>
            <a:endParaRPr dirty="0"/>
          </a:p>
          <a:p>
            <a:pPr marL="0" lvl="0" indent="0" algn="l" rtl="0">
              <a:spcBef>
                <a:spcPts val="0"/>
              </a:spcBef>
              <a:spcAft>
                <a:spcPts val="0"/>
              </a:spcAft>
              <a:buClr>
                <a:schemeClr val="dk1"/>
              </a:buClr>
              <a:buSzPts val="1100"/>
              <a:buFont typeface="Arial"/>
              <a:buNone/>
            </a:pPr>
            <a:r>
              <a:rPr lang="en" dirty="0"/>
              <a:t>    $h1.appendChild($span);</a:t>
            </a:r>
            <a:endParaRPr dirty="0"/>
          </a:p>
          <a:p>
            <a:pPr marL="0" lvl="0" indent="0" algn="l" rtl="0">
              <a:spcBef>
                <a:spcPts val="0"/>
              </a:spcBef>
              <a:spcAft>
                <a:spcPts val="0"/>
              </a:spcAft>
              <a:buClr>
                <a:schemeClr val="dk1"/>
              </a:buClr>
              <a:buSzPts val="1100"/>
              <a:buFont typeface="Arial"/>
              <a:buNone/>
            </a:pPr>
            <a:r>
              <a:rPr lang="en" dirty="0"/>
              <a:t>    $h1.innerHTML += ' !';</a:t>
            </a:r>
            <a:endParaRPr dirty="0"/>
          </a:p>
          <a:p>
            <a:pPr marL="0" lvl="0" indent="0" algn="l" rtl="0">
              <a:spcBef>
                <a:spcPts val="0"/>
              </a:spcBef>
              <a:spcAft>
                <a:spcPts val="0"/>
              </a:spcAft>
              <a:buClr>
                <a:schemeClr val="dk1"/>
              </a:buClr>
              <a:buSzPts val="1100"/>
              <a:buFont typeface="Arial"/>
              <a:buNone/>
            </a:pPr>
            <a:r>
              <a:rPr lang="en" dirty="0"/>
              <a:t>    </a:t>
            </a:r>
            <a:r>
              <a:rPr lang="en" dirty="0" err="1"/>
              <a:t>document.querySelector</a:t>
            </a:r>
            <a:r>
              <a:rPr lang="en" dirty="0"/>
              <a:t>('div').</a:t>
            </a:r>
            <a:r>
              <a:rPr lang="en" dirty="0" err="1"/>
              <a:t>appendChild</a:t>
            </a:r>
            <a:r>
              <a:rPr lang="en" dirty="0"/>
              <a:t>($h1);</a:t>
            </a:r>
            <a:endParaRPr dirty="0"/>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Clr>
                <a:schemeClr val="dk1"/>
              </a:buClr>
              <a:buSzPts val="1100"/>
              <a:buFont typeface="Arial"/>
              <a:buNone/>
            </a:pPr>
            <a:r>
              <a:rPr lang="en" dirty="0"/>
              <a:t>    </a:t>
            </a:r>
            <a:r>
              <a:rPr lang="en" dirty="0" err="1"/>
              <a:t>document.querySelector</a:t>
            </a:r>
            <a:r>
              <a:rPr lang="en" dirty="0"/>
              <a:t>('.</a:t>
            </a:r>
            <a:r>
              <a:rPr lang="en" dirty="0" err="1"/>
              <a:t>resultat</a:t>
            </a:r>
            <a:r>
              <a:rPr lang="en" dirty="0"/>
              <a:t>').</a:t>
            </a:r>
            <a:r>
              <a:rPr lang="en" dirty="0" err="1"/>
              <a:t>innerHTML</a:t>
            </a:r>
            <a:r>
              <a:rPr lang="en" dirty="0"/>
              <a:t> = </a:t>
            </a:r>
            <a:endParaRPr dirty="0"/>
          </a:p>
          <a:p>
            <a:pPr marL="0" lvl="0" indent="0" algn="l" rtl="0">
              <a:spcBef>
                <a:spcPts val="0"/>
              </a:spcBef>
              <a:spcAft>
                <a:spcPts val="0"/>
              </a:spcAft>
              <a:buClr>
                <a:schemeClr val="dk1"/>
              </a:buClr>
              <a:buSzPts val="1100"/>
              <a:buFont typeface="Arial"/>
              <a:buNone/>
            </a:pPr>
            <a:r>
              <a:rPr lang="en" dirty="0"/>
              <a:t>        </a:t>
            </a:r>
            <a:r>
              <a:rPr lang="en" dirty="0" err="1"/>
              <a:t>parseInt</a:t>
            </a:r>
            <a:r>
              <a:rPr lang="en" dirty="0"/>
              <a:t>(</a:t>
            </a:r>
            <a:r>
              <a:rPr lang="en" dirty="0" err="1"/>
              <a:t>document.querySelector</a:t>
            </a:r>
            <a:r>
              <a:rPr lang="en" dirty="0"/>
              <a:t>('input[type="number"].</a:t>
            </a:r>
            <a:r>
              <a:rPr lang="en" dirty="0" err="1"/>
              <a:t>numberOne</a:t>
            </a:r>
            <a:r>
              <a:rPr lang="en" dirty="0"/>
              <a:t>').value) +</a:t>
            </a:r>
            <a:endParaRPr dirty="0"/>
          </a:p>
          <a:p>
            <a:pPr marL="0" lvl="0" indent="0" algn="l" rtl="0">
              <a:spcBef>
                <a:spcPts val="0"/>
              </a:spcBef>
              <a:spcAft>
                <a:spcPts val="0"/>
              </a:spcAft>
              <a:buClr>
                <a:schemeClr val="dk1"/>
              </a:buClr>
              <a:buSzPts val="1100"/>
              <a:buFont typeface="Arial"/>
              <a:buNone/>
            </a:pPr>
            <a:r>
              <a:rPr lang="en" dirty="0"/>
              <a:t>        </a:t>
            </a:r>
            <a:r>
              <a:rPr lang="en" dirty="0" err="1"/>
              <a:t>parseInt</a:t>
            </a:r>
            <a:r>
              <a:rPr lang="en" dirty="0"/>
              <a:t>(</a:t>
            </a:r>
            <a:r>
              <a:rPr lang="en" dirty="0" err="1"/>
              <a:t>document.querySelector</a:t>
            </a:r>
            <a:r>
              <a:rPr lang="en" dirty="0"/>
              <a:t>('input[type="number"].</a:t>
            </a:r>
            <a:r>
              <a:rPr lang="en" dirty="0" err="1"/>
              <a:t>numberTwo</a:t>
            </a:r>
            <a:r>
              <a:rPr lang="en" dirty="0"/>
              <a:t>').value)</a:t>
            </a:r>
            <a:endParaRPr dirty="0"/>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None/>
            </a:pP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8"/>
        <p:cNvGrpSpPr/>
        <p:nvPr/>
      </p:nvGrpSpPr>
      <p:grpSpPr>
        <a:xfrm>
          <a:off x="0" y="0"/>
          <a:ext cx="0" cy="0"/>
          <a:chOff x="0" y="0"/>
          <a:chExt cx="0" cy="0"/>
        </a:xfrm>
      </p:grpSpPr>
      <p:sp>
        <p:nvSpPr>
          <p:cNvPr id="1589" name="Google Shape;1589;g30848cc4a5_0_12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0" name="Google Shape;1590;g30848cc4a5_0_1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Clr>
                <a:schemeClr val="dk1"/>
              </a:buClr>
              <a:buSzPts val="1100"/>
              <a:buFont typeface="Arial"/>
              <a:buNone/>
            </a:pPr>
            <a:r>
              <a:rPr lang="en" dirty="0"/>
              <a:t>    function </a:t>
            </a:r>
            <a:r>
              <a:rPr lang="en" dirty="0" err="1"/>
              <a:t>httpGet</a:t>
            </a:r>
            <a:r>
              <a:rPr lang="en" dirty="0"/>
              <a:t>(URL, callback) {</a:t>
            </a:r>
            <a:endParaRPr dirty="0"/>
          </a:p>
          <a:p>
            <a:pPr marL="0" lvl="0" indent="0" algn="l" rtl="0">
              <a:spcBef>
                <a:spcPts val="0"/>
              </a:spcBef>
              <a:spcAft>
                <a:spcPts val="0"/>
              </a:spcAft>
              <a:buClr>
                <a:schemeClr val="dk1"/>
              </a:buClr>
              <a:buSzPts val="1100"/>
              <a:buFont typeface="Arial"/>
              <a:buNone/>
            </a:pPr>
            <a:r>
              <a:rPr lang="en" dirty="0"/>
              <a:t>        var </a:t>
            </a:r>
            <a:r>
              <a:rPr lang="en" dirty="0" err="1"/>
              <a:t>xmlHttp</a:t>
            </a:r>
            <a:r>
              <a:rPr lang="en" dirty="0"/>
              <a:t> = new </a:t>
            </a:r>
            <a:r>
              <a:rPr lang="en" dirty="0" err="1"/>
              <a:t>XMLHttpRequest</a:t>
            </a:r>
            <a:r>
              <a:rPr lang="en" dirty="0"/>
              <a:t>();</a:t>
            </a:r>
            <a:endParaRPr dirty="0"/>
          </a:p>
          <a:p>
            <a:pPr marL="0" lvl="0" indent="0" algn="l" rtl="0">
              <a:spcBef>
                <a:spcPts val="0"/>
              </a:spcBef>
              <a:spcAft>
                <a:spcPts val="0"/>
              </a:spcAft>
              <a:buClr>
                <a:schemeClr val="dk1"/>
              </a:buClr>
              <a:buSzPts val="1100"/>
              <a:buFont typeface="Arial"/>
              <a:buNone/>
            </a:pPr>
            <a:r>
              <a:rPr lang="en" dirty="0"/>
              <a:t>        </a:t>
            </a:r>
            <a:r>
              <a:rPr lang="en" dirty="0" err="1"/>
              <a:t>xmlHttp.onreadystatechange</a:t>
            </a:r>
            <a:r>
              <a:rPr lang="en" dirty="0"/>
              <a:t> = function () {</a:t>
            </a:r>
            <a:endParaRPr dirty="0"/>
          </a:p>
          <a:p>
            <a:pPr marL="0" lvl="0" indent="0" algn="l" rtl="0">
              <a:spcBef>
                <a:spcPts val="0"/>
              </a:spcBef>
              <a:spcAft>
                <a:spcPts val="0"/>
              </a:spcAft>
              <a:buClr>
                <a:schemeClr val="dk1"/>
              </a:buClr>
              <a:buSzPts val="1100"/>
              <a:buFont typeface="Arial"/>
              <a:buNone/>
            </a:pPr>
            <a:r>
              <a:rPr lang="en" dirty="0"/>
              <a:t>            if (</a:t>
            </a:r>
            <a:r>
              <a:rPr lang="en" dirty="0" err="1"/>
              <a:t>xmlHttp.readyState</a:t>
            </a:r>
            <a:r>
              <a:rPr lang="en" dirty="0"/>
              <a:t> === 4 &amp;&amp; </a:t>
            </a:r>
            <a:r>
              <a:rPr lang="en" dirty="0" err="1"/>
              <a:t>xmlHttp.status</a:t>
            </a:r>
            <a:r>
              <a:rPr lang="en" dirty="0"/>
              <a:t> === 200) {</a:t>
            </a:r>
            <a:endParaRPr dirty="0"/>
          </a:p>
          <a:p>
            <a:pPr marL="0" lvl="0" indent="0" algn="l" rtl="0">
              <a:spcBef>
                <a:spcPts val="0"/>
              </a:spcBef>
              <a:spcAft>
                <a:spcPts val="0"/>
              </a:spcAft>
              <a:buClr>
                <a:schemeClr val="dk1"/>
              </a:buClr>
              <a:buSzPts val="1100"/>
              <a:buFont typeface="Arial"/>
              <a:buNone/>
            </a:pPr>
            <a:r>
              <a:rPr lang="en" dirty="0"/>
              <a:t>                callback(</a:t>
            </a:r>
            <a:r>
              <a:rPr lang="en" dirty="0" err="1"/>
              <a:t>xmlHttp.responseText</a:t>
            </a:r>
            <a:r>
              <a:rPr lang="en" dirty="0"/>
              <a:t>);</a:t>
            </a:r>
            <a:endParaRPr dirty="0"/>
          </a:p>
          <a:p>
            <a:pPr marL="0" lvl="0" indent="0" algn="l" rtl="0">
              <a:spcBef>
                <a:spcPts val="0"/>
              </a:spcBef>
              <a:spcAft>
                <a:spcPts val="0"/>
              </a:spcAft>
              <a:buClr>
                <a:schemeClr val="dk1"/>
              </a:buClr>
              <a:buSzPts val="1100"/>
              <a:buFont typeface="Arial"/>
              <a:buNone/>
            </a:pPr>
            <a:r>
              <a:rPr lang="en" dirty="0"/>
              <a:t>            }</a:t>
            </a:r>
            <a:endParaRPr dirty="0"/>
          </a:p>
          <a:p>
            <a:pPr marL="0" lvl="0" indent="0" algn="l" rtl="0">
              <a:spcBef>
                <a:spcPts val="0"/>
              </a:spcBef>
              <a:spcAft>
                <a:spcPts val="0"/>
              </a:spcAft>
              <a:buClr>
                <a:schemeClr val="dk1"/>
              </a:buClr>
              <a:buSzPts val="1100"/>
              <a:buFont typeface="Arial"/>
              <a:buNone/>
            </a:pPr>
            <a:r>
              <a:rPr lang="en" dirty="0"/>
              <a:t>        };</a:t>
            </a:r>
            <a:endParaRPr dirty="0"/>
          </a:p>
          <a:p>
            <a:pPr marL="0" lvl="0" indent="0" algn="l" rtl="0">
              <a:spcBef>
                <a:spcPts val="0"/>
              </a:spcBef>
              <a:spcAft>
                <a:spcPts val="0"/>
              </a:spcAft>
              <a:buClr>
                <a:schemeClr val="dk1"/>
              </a:buClr>
              <a:buSzPts val="1100"/>
              <a:buFont typeface="Arial"/>
              <a:buNone/>
            </a:pPr>
            <a:r>
              <a:rPr lang="en" dirty="0"/>
              <a:t>        </a:t>
            </a:r>
            <a:r>
              <a:rPr lang="en" dirty="0" err="1"/>
              <a:t>xmlHttp.open</a:t>
            </a:r>
            <a:r>
              <a:rPr lang="en" dirty="0"/>
              <a:t>('GET', URL, true);</a:t>
            </a:r>
            <a:endParaRPr dirty="0"/>
          </a:p>
          <a:p>
            <a:pPr marL="0" lvl="0" indent="0" algn="l" rtl="0">
              <a:spcBef>
                <a:spcPts val="0"/>
              </a:spcBef>
              <a:spcAft>
                <a:spcPts val="0"/>
              </a:spcAft>
              <a:buClr>
                <a:schemeClr val="dk1"/>
              </a:buClr>
              <a:buSzPts val="1100"/>
              <a:buFont typeface="Arial"/>
              <a:buNone/>
            </a:pPr>
            <a:r>
              <a:rPr lang="en" dirty="0"/>
              <a:t>        </a:t>
            </a:r>
            <a:r>
              <a:rPr lang="en" dirty="0" err="1"/>
              <a:t>xmlHttp.send</a:t>
            </a:r>
            <a:r>
              <a:rPr lang="en" dirty="0"/>
              <a:t>(null);</a:t>
            </a:r>
            <a:endParaRPr dirty="0"/>
          </a:p>
          <a:p>
            <a:pPr marL="0" lvl="0" indent="0" algn="l" rtl="0">
              <a:spcBef>
                <a:spcPts val="0"/>
              </a:spcBef>
              <a:spcAft>
                <a:spcPts val="0"/>
              </a:spcAft>
              <a:buClr>
                <a:schemeClr val="dk1"/>
              </a:buClr>
              <a:buSzPts val="1100"/>
              <a:buFont typeface="Arial"/>
              <a:buNone/>
            </a:pPr>
            <a:r>
              <a:rPr lang="en" dirty="0"/>
              <a:t>    }</a:t>
            </a:r>
            <a:endParaRPr dirty="0"/>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Clr>
                <a:schemeClr val="dk1"/>
              </a:buClr>
              <a:buSzPts val="1100"/>
              <a:buFont typeface="Arial"/>
              <a:buNone/>
            </a:pPr>
            <a:r>
              <a:rPr lang="en" dirty="0"/>
              <a:t>    </a:t>
            </a:r>
            <a:r>
              <a:rPr lang="en" dirty="0" err="1"/>
              <a:t>httpGet</a:t>
            </a:r>
            <a:r>
              <a:rPr lang="en" dirty="0"/>
              <a:t>('http://</a:t>
            </a:r>
            <a:r>
              <a:rPr lang="en" dirty="0" err="1"/>
              <a:t>une</a:t>
            </a:r>
            <a:r>
              <a:rPr lang="en" dirty="0"/>
              <a:t>-</a:t>
            </a:r>
            <a:r>
              <a:rPr lang="en" dirty="0" err="1"/>
              <a:t>url</a:t>
            </a:r>
            <a:r>
              <a:rPr lang="en" dirty="0"/>
              <a:t>-qui-</a:t>
            </a:r>
            <a:r>
              <a:rPr lang="en" dirty="0" err="1"/>
              <a:t>renvoie</a:t>
            </a:r>
            <a:r>
              <a:rPr lang="en" dirty="0"/>
              <a:t>-du-</a:t>
            </a:r>
            <a:r>
              <a:rPr lang="en" dirty="0" err="1"/>
              <a:t>html.com</a:t>
            </a:r>
            <a:r>
              <a:rPr lang="en" dirty="0"/>
              <a:t>', function (</a:t>
            </a:r>
            <a:r>
              <a:rPr lang="en" dirty="0" err="1"/>
              <a:t>resultatHTML</a:t>
            </a:r>
            <a:r>
              <a:rPr lang="en" dirty="0"/>
              <a:t>) {</a:t>
            </a:r>
            <a:endParaRPr dirty="0"/>
          </a:p>
          <a:p>
            <a:pPr marL="0" lvl="0" indent="0" algn="l" rtl="0">
              <a:spcBef>
                <a:spcPts val="0"/>
              </a:spcBef>
              <a:spcAft>
                <a:spcPts val="0"/>
              </a:spcAft>
              <a:buClr>
                <a:schemeClr val="dk1"/>
              </a:buClr>
              <a:buSzPts val="1100"/>
              <a:buFont typeface="Arial"/>
              <a:buNone/>
            </a:pPr>
            <a:r>
              <a:rPr lang="en" dirty="0"/>
              <a:t>        // WARNING : Security...</a:t>
            </a:r>
            <a:endParaRPr dirty="0"/>
          </a:p>
          <a:p>
            <a:pPr marL="0" lvl="0" indent="0" algn="l" rtl="0">
              <a:spcBef>
                <a:spcPts val="0"/>
              </a:spcBef>
              <a:spcAft>
                <a:spcPts val="0"/>
              </a:spcAft>
              <a:buClr>
                <a:schemeClr val="dk1"/>
              </a:buClr>
              <a:buSzPts val="1100"/>
              <a:buFont typeface="Arial"/>
              <a:buNone/>
            </a:pPr>
            <a:r>
              <a:rPr lang="en" dirty="0"/>
              <a:t>        </a:t>
            </a:r>
            <a:r>
              <a:rPr lang="en" dirty="0" err="1"/>
              <a:t>document.querySelector</a:t>
            </a:r>
            <a:r>
              <a:rPr lang="en" dirty="0"/>
              <a:t>('body').</a:t>
            </a:r>
            <a:r>
              <a:rPr lang="en" dirty="0" err="1"/>
              <a:t>appendChild</a:t>
            </a:r>
            <a:r>
              <a:rPr lang="en" dirty="0"/>
              <a:t>(</a:t>
            </a:r>
            <a:r>
              <a:rPr lang="en" dirty="0" err="1"/>
              <a:t>resultatHTML</a:t>
            </a:r>
            <a:r>
              <a:rPr lang="en" dirty="0"/>
              <a:t>);</a:t>
            </a:r>
            <a:endParaRPr dirty="0"/>
          </a:p>
          <a:p>
            <a:pPr marL="0" lvl="0" indent="0" algn="l" rtl="0">
              <a:spcBef>
                <a:spcPts val="0"/>
              </a:spcBef>
              <a:spcAft>
                <a:spcPts val="0"/>
              </a:spcAft>
              <a:buClr>
                <a:schemeClr val="dk1"/>
              </a:buClr>
              <a:buSzPts val="1100"/>
              <a:buFont typeface="Arial"/>
              <a:buNone/>
            </a:pPr>
            <a:r>
              <a:rPr lang="en" dirty="0"/>
              <a:t>    });</a:t>
            </a:r>
            <a:endParaRPr dirty="0"/>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None/>
            </a:pP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5"/>
        <p:cNvGrpSpPr/>
        <p:nvPr/>
      </p:nvGrpSpPr>
      <p:grpSpPr>
        <a:xfrm>
          <a:off x="0" y="0"/>
          <a:ext cx="0" cy="0"/>
          <a:chOff x="0" y="0"/>
          <a:chExt cx="0" cy="0"/>
        </a:xfrm>
      </p:grpSpPr>
      <p:sp>
        <p:nvSpPr>
          <p:cNvPr id="1596" name="Google Shape;1596;g30848cc4a5_0_13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7" name="Google Shape;1597;g30848cc4a5_0_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dirty="0"/>
              <a:t>  var counter = 0;</a:t>
            </a:r>
            <a:endParaRPr dirty="0"/>
          </a:p>
          <a:p>
            <a:pPr marL="0" lvl="0" indent="0" algn="l" rtl="0">
              <a:spcBef>
                <a:spcPts val="0"/>
              </a:spcBef>
              <a:spcAft>
                <a:spcPts val="0"/>
              </a:spcAft>
              <a:buClr>
                <a:schemeClr val="dk1"/>
              </a:buClr>
              <a:buSzPts val="1100"/>
              <a:buFont typeface="Arial"/>
              <a:buNone/>
            </a:pPr>
            <a:r>
              <a:rPr lang="en" dirty="0"/>
              <a:t>    </a:t>
            </a:r>
            <a:r>
              <a:rPr lang="en" dirty="0" err="1"/>
              <a:t>document.querySelector</a:t>
            </a:r>
            <a:r>
              <a:rPr lang="en" dirty="0"/>
              <a:t>('body').</a:t>
            </a:r>
            <a:r>
              <a:rPr lang="en" dirty="0" err="1"/>
              <a:t>addEventListener</a:t>
            </a:r>
            <a:r>
              <a:rPr lang="en" dirty="0"/>
              <a:t>('click', function (event) {</a:t>
            </a:r>
            <a:endParaRPr dirty="0"/>
          </a:p>
          <a:p>
            <a:pPr marL="0" lvl="0" indent="0" algn="l" rtl="0">
              <a:spcBef>
                <a:spcPts val="0"/>
              </a:spcBef>
              <a:spcAft>
                <a:spcPts val="0"/>
              </a:spcAft>
              <a:buClr>
                <a:schemeClr val="dk1"/>
              </a:buClr>
              <a:buSzPts val="1100"/>
              <a:buFont typeface="Arial"/>
              <a:buNone/>
            </a:pPr>
            <a:r>
              <a:rPr lang="en" dirty="0"/>
              <a:t>        </a:t>
            </a:r>
            <a:r>
              <a:rPr lang="en" dirty="0" err="1"/>
              <a:t>document.querySelector</a:t>
            </a:r>
            <a:r>
              <a:rPr lang="en" dirty="0"/>
              <a:t>('body').</a:t>
            </a:r>
            <a:r>
              <a:rPr lang="en" dirty="0" err="1"/>
              <a:t>innerHTML</a:t>
            </a:r>
            <a:r>
              <a:rPr lang="en" dirty="0"/>
              <a:t> = ++counter;</a:t>
            </a:r>
            <a:endParaRPr dirty="0"/>
          </a:p>
          <a:p>
            <a:pPr marL="0" lvl="0" indent="0" algn="l" rtl="0">
              <a:spcBef>
                <a:spcPts val="0"/>
              </a:spcBef>
              <a:spcAft>
                <a:spcPts val="0"/>
              </a:spcAft>
              <a:buClr>
                <a:schemeClr val="dk1"/>
              </a:buClr>
              <a:buSzPts val="1100"/>
              <a:buFont typeface="Arial"/>
              <a:buNone/>
            </a:pPr>
            <a:r>
              <a:rPr lang="en" dirty="0"/>
              <a:t>    });</a:t>
            </a:r>
            <a:endParaRPr dirty="0"/>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Clr>
                <a:schemeClr val="dk1"/>
              </a:buClr>
              <a:buSzPts val="1100"/>
              <a:buFont typeface="Arial"/>
              <a:buNone/>
            </a:pPr>
            <a:r>
              <a:rPr lang="en" dirty="0"/>
              <a:t>    </a:t>
            </a:r>
            <a:r>
              <a:rPr lang="en" dirty="0" err="1"/>
              <a:t>document.querySelector</a:t>
            </a:r>
            <a:r>
              <a:rPr lang="en" dirty="0"/>
              <a:t>('body').</a:t>
            </a:r>
            <a:r>
              <a:rPr lang="en" dirty="0" err="1"/>
              <a:t>addEventListener</a:t>
            </a:r>
            <a:r>
              <a:rPr lang="en" dirty="0"/>
              <a:t>('</a:t>
            </a:r>
            <a:r>
              <a:rPr lang="en" dirty="0" err="1"/>
              <a:t>mousemove</a:t>
            </a:r>
            <a:r>
              <a:rPr lang="en" dirty="0"/>
              <a:t>', function (event) {</a:t>
            </a:r>
            <a:endParaRPr dirty="0"/>
          </a:p>
          <a:p>
            <a:pPr marL="0" lvl="0" indent="0" algn="l" rtl="0">
              <a:spcBef>
                <a:spcPts val="0"/>
              </a:spcBef>
              <a:spcAft>
                <a:spcPts val="0"/>
              </a:spcAft>
              <a:buClr>
                <a:schemeClr val="dk1"/>
              </a:buClr>
              <a:buSzPts val="1100"/>
              <a:buFont typeface="Arial"/>
              <a:buNone/>
            </a:pPr>
            <a:r>
              <a:rPr lang="en" dirty="0"/>
              <a:t>        var $point = </a:t>
            </a:r>
            <a:r>
              <a:rPr lang="en" dirty="0" err="1"/>
              <a:t>document.createElement</a:t>
            </a:r>
            <a:r>
              <a:rPr lang="en" dirty="0"/>
              <a:t>('div');</a:t>
            </a:r>
            <a:endParaRPr dirty="0"/>
          </a:p>
          <a:p>
            <a:pPr marL="0" lvl="0" indent="0" algn="l" rtl="0">
              <a:spcBef>
                <a:spcPts val="0"/>
              </a:spcBef>
              <a:spcAft>
                <a:spcPts val="0"/>
              </a:spcAft>
              <a:buClr>
                <a:schemeClr val="dk1"/>
              </a:buClr>
              <a:buSzPts val="1100"/>
              <a:buFont typeface="Arial"/>
              <a:buNone/>
            </a:pPr>
            <a:r>
              <a:rPr lang="en" dirty="0"/>
              <a:t>        $</a:t>
            </a:r>
            <a:r>
              <a:rPr lang="en" dirty="0" err="1"/>
              <a:t>point.style.background</a:t>
            </a:r>
            <a:r>
              <a:rPr lang="en" dirty="0"/>
              <a:t> = 'red';</a:t>
            </a:r>
            <a:endParaRPr dirty="0"/>
          </a:p>
          <a:p>
            <a:pPr marL="0" lvl="0" indent="0" algn="l" rtl="0">
              <a:spcBef>
                <a:spcPts val="0"/>
              </a:spcBef>
              <a:spcAft>
                <a:spcPts val="0"/>
              </a:spcAft>
              <a:buClr>
                <a:schemeClr val="dk1"/>
              </a:buClr>
              <a:buSzPts val="1100"/>
              <a:buFont typeface="Arial"/>
              <a:buNone/>
            </a:pPr>
            <a:r>
              <a:rPr lang="en" dirty="0"/>
              <a:t>        $</a:t>
            </a:r>
            <a:r>
              <a:rPr lang="en" dirty="0" err="1"/>
              <a:t>point.style.width</a:t>
            </a:r>
            <a:r>
              <a:rPr lang="en" dirty="0"/>
              <a:t> = '10px';</a:t>
            </a:r>
            <a:endParaRPr dirty="0"/>
          </a:p>
          <a:p>
            <a:pPr marL="0" lvl="0" indent="0" algn="l" rtl="0">
              <a:spcBef>
                <a:spcPts val="0"/>
              </a:spcBef>
              <a:spcAft>
                <a:spcPts val="0"/>
              </a:spcAft>
              <a:buClr>
                <a:schemeClr val="dk1"/>
              </a:buClr>
              <a:buSzPts val="1100"/>
              <a:buFont typeface="Arial"/>
              <a:buNone/>
            </a:pPr>
            <a:r>
              <a:rPr lang="en" dirty="0"/>
              <a:t>        $</a:t>
            </a:r>
            <a:r>
              <a:rPr lang="en" dirty="0" err="1"/>
              <a:t>point.style.height</a:t>
            </a:r>
            <a:r>
              <a:rPr lang="en" dirty="0"/>
              <a:t> = '10px';</a:t>
            </a:r>
            <a:endParaRPr dirty="0"/>
          </a:p>
          <a:p>
            <a:pPr marL="0" lvl="0" indent="0" algn="l" rtl="0">
              <a:spcBef>
                <a:spcPts val="0"/>
              </a:spcBef>
              <a:spcAft>
                <a:spcPts val="0"/>
              </a:spcAft>
              <a:buClr>
                <a:schemeClr val="dk1"/>
              </a:buClr>
              <a:buSzPts val="1100"/>
              <a:buFont typeface="Arial"/>
              <a:buNone/>
            </a:pPr>
            <a:r>
              <a:rPr lang="en" dirty="0"/>
              <a:t>        $</a:t>
            </a:r>
            <a:r>
              <a:rPr lang="en" dirty="0" err="1"/>
              <a:t>point.style.position</a:t>
            </a:r>
            <a:r>
              <a:rPr lang="en" dirty="0"/>
              <a:t> = 'fixed';</a:t>
            </a:r>
            <a:endParaRPr dirty="0"/>
          </a:p>
          <a:p>
            <a:pPr marL="0" lvl="0" indent="0" algn="l" rtl="0">
              <a:spcBef>
                <a:spcPts val="0"/>
              </a:spcBef>
              <a:spcAft>
                <a:spcPts val="0"/>
              </a:spcAft>
              <a:buClr>
                <a:schemeClr val="dk1"/>
              </a:buClr>
              <a:buSzPts val="1100"/>
              <a:buFont typeface="Arial"/>
              <a:buNone/>
            </a:pPr>
            <a:r>
              <a:rPr lang="en" dirty="0"/>
              <a:t>        $</a:t>
            </a:r>
            <a:r>
              <a:rPr lang="en" dirty="0" err="1"/>
              <a:t>point.style.left</a:t>
            </a:r>
            <a:r>
              <a:rPr lang="en" dirty="0"/>
              <a:t> = </a:t>
            </a:r>
            <a:r>
              <a:rPr lang="en" dirty="0" err="1"/>
              <a:t>event.clientX</a:t>
            </a:r>
            <a:r>
              <a:rPr lang="en" dirty="0"/>
              <a:t> + 'px';</a:t>
            </a:r>
            <a:endParaRPr dirty="0"/>
          </a:p>
          <a:p>
            <a:pPr marL="0" lvl="0" indent="0" algn="l" rtl="0">
              <a:spcBef>
                <a:spcPts val="0"/>
              </a:spcBef>
              <a:spcAft>
                <a:spcPts val="0"/>
              </a:spcAft>
              <a:buClr>
                <a:schemeClr val="dk1"/>
              </a:buClr>
              <a:buSzPts val="1100"/>
              <a:buFont typeface="Arial"/>
              <a:buNone/>
            </a:pPr>
            <a:r>
              <a:rPr lang="en" dirty="0"/>
              <a:t>        $</a:t>
            </a:r>
            <a:r>
              <a:rPr lang="en" dirty="0" err="1"/>
              <a:t>point.style.top</a:t>
            </a:r>
            <a:r>
              <a:rPr lang="en" dirty="0"/>
              <a:t> = </a:t>
            </a:r>
            <a:r>
              <a:rPr lang="en" dirty="0" err="1"/>
              <a:t>event.clientY</a:t>
            </a:r>
            <a:r>
              <a:rPr lang="en" dirty="0"/>
              <a:t> + 'px';</a:t>
            </a:r>
            <a:endParaRPr dirty="0"/>
          </a:p>
          <a:p>
            <a:pPr marL="0" lvl="0" indent="0" algn="l" rtl="0">
              <a:spcBef>
                <a:spcPts val="0"/>
              </a:spcBef>
              <a:spcAft>
                <a:spcPts val="0"/>
              </a:spcAft>
              <a:buClr>
                <a:schemeClr val="dk1"/>
              </a:buClr>
              <a:buSzPts val="1100"/>
              <a:buFont typeface="Arial"/>
              <a:buNone/>
            </a:pPr>
            <a:r>
              <a:rPr lang="en" dirty="0"/>
              <a:t>        </a:t>
            </a:r>
            <a:r>
              <a:rPr lang="en" dirty="0" err="1"/>
              <a:t>document.querySelector</a:t>
            </a:r>
            <a:r>
              <a:rPr lang="en" dirty="0"/>
              <a:t>('body').</a:t>
            </a:r>
            <a:r>
              <a:rPr lang="en" dirty="0" err="1"/>
              <a:t>appendChild</a:t>
            </a:r>
            <a:r>
              <a:rPr lang="en" dirty="0"/>
              <a:t>($point);</a:t>
            </a:r>
            <a:endParaRPr dirty="0"/>
          </a:p>
          <a:p>
            <a:pPr marL="0" lvl="0" indent="0" algn="l" rtl="0">
              <a:spcBef>
                <a:spcPts val="0"/>
              </a:spcBef>
              <a:spcAft>
                <a:spcPts val="0"/>
              </a:spcAft>
              <a:buClr>
                <a:schemeClr val="dk1"/>
              </a:buClr>
              <a:buSzPts val="1100"/>
              <a:buFont typeface="Arial"/>
              <a:buNone/>
            </a:pPr>
            <a:r>
              <a:rPr lang="en" dirty="0"/>
              <a:t>        </a:t>
            </a:r>
            <a:r>
              <a:rPr lang="en" dirty="0" err="1"/>
              <a:t>setTimeout</a:t>
            </a:r>
            <a:r>
              <a:rPr lang="en" dirty="0"/>
              <a:t>(function () {</a:t>
            </a:r>
            <a:endParaRPr dirty="0"/>
          </a:p>
          <a:p>
            <a:pPr marL="0" lvl="0" indent="0" algn="l" rtl="0">
              <a:spcBef>
                <a:spcPts val="0"/>
              </a:spcBef>
              <a:spcAft>
                <a:spcPts val="0"/>
              </a:spcAft>
              <a:buClr>
                <a:schemeClr val="dk1"/>
              </a:buClr>
              <a:buSzPts val="1100"/>
              <a:buFont typeface="Arial"/>
              <a:buNone/>
            </a:pPr>
            <a:r>
              <a:rPr lang="en" dirty="0"/>
              <a:t>            $</a:t>
            </a:r>
            <a:r>
              <a:rPr lang="en" dirty="0" err="1"/>
              <a:t>point.remove</a:t>
            </a:r>
            <a:r>
              <a:rPr lang="en" dirty="0"/>
              <a:t>();</a:t>
            </a:r>
            <a:endParaRPr dirty="0"/>
          </a:p>
          <a:p>
            <a:pPr marL="0" lvl="0" indent="0" algn="l" rtl="0">
              <a:spcBef>
                <a:spcPts val="0"/>
              </a:spcBef>
              <a:spcAft>
                <a:spcPts val="0"/>
              </a:spcAft>
              <a:buClr>
                <a:schemeClr val="dk1"/>
              </a:buClr>
              <a:buSzPts val="1100"/>
              <a:buFont typeface="Arial"/>
              <a:buNone/>
            </a:pPr>
            <a:r>
              <a:rPr lang="en" dirty="0"/>
              <a:t>        }, 5000);</a:t>
            </a:r>
            <a:endParaRPr dirty="0"/>
          </a:p>
          <a:p>
            <a:pPr marL="0" lvl="0" indent="0" algn="l" rtl="0">
              <a:spcBef>
                <a:spcPts val="0"/>
              </a:spcBef>
              <a:spcAft>
                <a:spcPts val="0"/>
              </a:spcAft>
              <a:buClr>
                <a:schemeClr val="dk1"/>
              </a:buClr>
              <a:buSzPts val="1100"/>
              <a:buFont typeface="Arial"/>
              <a:buNone/>
            </a:pPr>
            <a:r>
              <a:rPr lang="en" dirty="0"/>
              <a:t>    });</a:t>
            </a:r>
            <a:endParaRPr dirty="0"/>
          </a:p>
          <a:p>
            <a:pPr marL="0" lvl="0" indent="0" algn="l" rtl="0">
              <a:spcBef>
                <a:spcPts val="0"/>
              </a:spcBef>
              <a:spcAft>
                <a:spcPts val="0"/>
              </a:spcAft>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bg>
      <p:bgPr>
        <a:solidFill>
          <a:srgbClr val="6FA8DC"/>
        </a:solid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2786525" y="2625167"/>
            <a:ext cx="5859600" cy="3688500"/>
          </a:xfrm>
          <a:prstGeom prst="rect">
            <a:avLst/>
          </a:prstGeom>
        </p:spPr>
        <p:txBody>
          <a:bodyPr spcFirstLastPara="1" wrap="square" lIns="91425" tIns="91425" rIns="91425" bIns="91425" anchor="b" anchorCtr="0">
            <a:noAutofit/>
          </a:bodyPr>
          <a:lstStyle>
            <a:lvl1pPr lvl="0" algn="r">
              <a:spcBef>
                <a:spcPts val="0"/>
              </a:spcBef>
              <a:spcAft>
                <a:spcPts val="0"/>
              </a:spcAft>
              <a:buClr>
                <a:srgbClr val="FFFFFF"/>
              </a:buClr>
              <a:buSzPts val="4800"/>
              <a:buNone/>
              <a:defRPr sz="4800">
                <a:solidFill>
                  <a:srgbClr val="FFFFFF"/>
                </a:solidFill>
              </a:defRPr>
            </a:lvl1pPr>
            <a:lvl2pPr lvl="1" algn="ctr">
              <a:spcBef>
                <a:spcPts val="0"/>
              </a:spcBef>
              <a:spcAft>
                <a:spcPts val="0"/>
              </a:spcAft>
              <a:buClr>
                <a:srgbClr val="FFFFFF"/>
              </a:buClr>
              <a:buSzPts val="4800"/>
              <a:buNone/>
              <a:defRPr sz="4800">
                <a:solidFill>
                  <a:srgbClr val="FFFFFF"/>
                </a:solidFill>
              </a:defRPr>
            </a:lvl2pPr>
            <a:lvl3pPr lvl="2" algn="ctr">
              <a:spcBef>
                <a:spcPts val="0"/>
              </a:spcBef>
              <a:spcAft>
                <a:spcPts val="0"/>
              </a:spcAft>
              <a:buClr>
                <a:srgbClr val="FFFFFF"/>
              </a:buClr>
              <a:buSzPts val="4800"/>
              <a:buNone/>
              <a:defRPr sz="4800">
                <a:solidFill>
                  <a:srgbClr val="FFFFFF"/>
                </a:solidFill>
              </a:defRPr>
            </a:lvl3pPr>
            <a:lvl4pPr lvl="3" algn="ctr">
              <a:spcBef>
                <a:spcPts val="0"/>
              </a:spcBef>
              <a:spcAft>
                <a:spcPts val="0"/>
              </a:spcAft>
              <a:buClr>
                <a:srgbClr val="FFFFFF"/>
              </a:buClr>
              <a:buSzPts val="4800"/>
              <a:buNone/>
              <a:defRPr sz="4800">
                <a:solidFill>
                  <a:srgbClr val="FFFFFF"/>
                </a:solidFill>
              </a:defRPr>
            </a:lvl4pPr>
            <a:lvl5pPr lvl="4" algn="ctr">
              <a:spcBef>
                <a:spcPts val="0"/>
              </a:spcBef>
              <a:spcAft>
                <a:spcPts val="0"/>
              </a:spcAft>
              <a:buClr>
                <a:srgbClr val="FFFFFF"/>
              </a:buClr>
              <a:buSzPts val="4800"/>
              <a:buNone/>
              <a:defRPr sz="4800">
                <a:solidFill>
                  <a:srgbClr val="FFFFFF"/>
                </a:solidFill>
              </a:defRPr>
            </a:lvl5pPr>
            <a:lvl6pPr lvl="5" algn="ctr">
              <a:spcBef>
                <a:spcPts val="0"/>
              </a:spcBef>
              <a:spcAft>
                <a:spcPts val="0"/>
              </a:spcAft>
              <a:buClr>
                <a:srgbClr val="FFFFFF"/>
              </a:buClr>
              <a:buSzPts val="4800"/>
              <a:buNone/>
              <a:defRPr sz="4800">
                <a:solidFill>
                  <a:srgbClr val="FFFFFF"/>
                </a:solidFill>
              </a:defRPr>
            </a:lvl6pPr>
            <a:lvl7pPr lvl="6" algn="ctr">
              <a:spcBef>
                <a:spcPts val="0"/>
              </a:spcBef>
              <a:spcAft>
                <a:spcPts val="0"/>
              </a:spcAft>
              <a:buClr>
                <a:srgbClr val="FFFFFF"/>
              </a:buClr>
              <a:buSzPts val="4800"/>
              <a:buNone/>
              <a:defRPr sz="4800">
                <a:solidFill>
                  <a:srgbClr val="FFFFFF"/>
                </a:solidFill>
              </a:defRPr>
            </a:lvl7pPr>
            <a:lvl8pPr lvl="7" algn="ctr">
              <a:spcBef>
                <a:spcPts val="0"/>
              </a:spcBef>
              <a:spcAft>
                <a:spcPts val="0"/>
              </a:spcAft>
              <a:buClr>
                <a:srgbClr val="FFFFFF"/>
              </a:buClr>
              <a:buSzPts val="4800"/>
              <a:buNone/>
              <a:defRPr sz="4800">
                <a:solidFill>
                  <a:srgbClr val="FFFFFF"/>
                </a:solidFill>
              </a:defRPr>
            </a:lvl8pPr>
            <a:lvl9pPr lvl="8" algn="ctr">
              <a:spcBef>
                <a:spcPts val="0"/>
              </a:spcBef>
              <a:spcAft>
                <a:spcPts val="0"/>
              </a:spcAft>
              <a:buClr>
                <a:srgbClr val="FFFFFF"/>
              </a:buClr>
              <a:buSzPts val="4800"/>
              <a:buNone/>
              <a:defRPr sz="4800">
                <a:solidFill>
                  <a:srgbClr val="FFFFFF"/>
                </a:solidFill>
              </a:defRPr>
            </a:lvl9pPr>
          </a:lstStyle>
          <a:p>
            <a:endParaRPr/>
          </a:p>
        </p:txBody>
      </p:sp>
      <p:grpSp>
        <p:nvGrpSpPr>
          <p:cNvPr id="11" name="Google Shape;11;p2"/>
          <p:cNvGrpSpPr/>
          <p:nvPr/>
        </p:nvGrpSpPr>
        <p:grpSpPr>
          <a:xfrm>
            <a:off x="-190654" y="240611"/>
            <a:ext cx="9618284" cy="2176458"/>
            <a:chOff x="-114454" y="180463"/>
            <a:chExt cx="9618284" cy="1632384"/>
          </a:xfrm>
        </p:grpSpPr>
        <p:sp>
          <p:nvSpPr>
            <p:cNvPr id="12" name="Google Shape;12;p2"/>
            <p:cNvSpPr/>
            <p:nvPr/>
          </p:nvSpPr>
          <p:spPr>
            <a:xfrm>
              <a:off x="313552" y="221406"/>
              <a:ext cx="351077" cy="349039"/>
            </a:xfrm>
            <a:custGeom>
              <a:avLst/>
              <a:gdLst/>
              <a:ahLst/>
              <a:cxnLst/>
              <a:rect l="l" t="t" r="r" b="b"/>
              <a:pathLst>
                <a:path w="16708" h="16611" fill="none" extrusionOk="0">
                  <a:moveTo>
                    <a:pt x="414" y="8842"/>
                  </a:moveTo>
                  <a:lnTo>
                    <a:pt x="8403" y="1048"/>
                  </a:lnTo>
                  <a:lnTo>
                    <a:pt x="8403" y="1048"/>
                  </a:lnTo>
                  <a:lnTo>
                    <a:pt x="8500" y="951"/>
                  </a:lnTo>
                  <a:lnTo>
                    <a:pt x="8597" y="829"/>
                  </a:lnTo>
                  <a:lnTo>
                    <a:pt x="8865" y="658"/>
                  </a:lnTo>
                  <a:lnTo>
                    <a:pt x="9158" y="488"/>
                  </a:lnTo>
                  <a:lnTo>
                    <a:pt x="9450" y="317"/>
                  </a:lnTo>
                  <a:lnTo>
                    <a:pt x="9450" y="317"/>
                  </a:lnTo>
                  <a:lnTo>
                    <a:pt x="9839" y="171"/>
                  </a:lnTo>
                  <a:lnTo>
                    <a:pt x="10180" y="74"/>
                  </a:lnTo>
                  <a:lnTo>
                    <a:pt x="10497" y="25"/>
                  </a:lnTo>
                  <a:lnTo>
                    <a:pt x="10814" y="1"/>
                  </a:lnTo>
                  <a:lnTo>
                    <a:pt x="15344" y="1"/>
                  </a:lnTo>
                  <a:lnTo>
                    <a:pt x="15344" y="1"/>
                  </a:lnTo>
                  <a:lnTo>
                    <a:pt x="15465" y="1"/>
                  </a:lnTo>
                  <a:lnTo>
                    <a:pt x="15587" y="49"/>
                  </a:lnTo>
                  <a:lnTo>
                    <a:pt x="15855" y="122"/>
                  </a:lnTo>
                  <a:lnTo>
                    <a:pt x="16099" y="269"/>
                  </a:lnTo>
                  <a:lnTo>
                    <a:pt x="16294" y="415"/>
                  </a:lnTo>
                  <a:lnTo>
                    <a:pt x="16294" y="415"/>
                  </a:lnTo>
                  <a:lnTo>
                    <a:pt x="16391" y="537"/>
                  </a:lnTo>
                  <a:lnTo>
                    <a:pt x="16488" y="658"/>
                  </a:lnTo>
                  <a:lnTo>
                    <a:pt x="16561" y="780"/>
                  </a:lnTo>
                  <a:lnTo>
                    <a:pt x="16610" y="902"/>
                  </a:lnTo>
                  <a:lnTo>
                    <a:pt x="16659" y="1048"/>
                  </a:lnTo>
                  <a:lnTo>
                    <a:pt x="16683" y="1170"/>
                  </a:lnTo>
                  <a:lnTo>
                    <a:pt x="16708" y="1486"/>
                  </a:lnTo>
                  <a:lnTo>
                    <a:pt x="16708" y="5992"/>
                  </a:lnTo>
                  <a:lnTo>
                    <a:pt x="16708" y="5992"/>
                  </a:lnTo>
                  <a:lnTo>
                    <a:pt x="16683" y="6309"/>
                  </a:lnTo>
                  <a:lnTo>
                    <a:pt x="16635" y="6625"/>
                  </a:lnTo>
                  <a:lnTo>
                    <a:pt x="16537" y="6942"/>
                  </a:lnTo>
                  <a:lnTo>
                    <a:pt x="16391" y="7258"/>
                  </a:lnTo>
                  <a:lnTo>
                    <a:pt x="16391" y="7258"/>
                  </a:lnTo>
                  <a:lnTo>
                    <a:pt x="16342" y="7453"/>
                  </a:lnTo>
                  <a:lnTo>
                    <a:pt x="16294" y="7624"/>
                  </a:lnTo>
                  <a:lnTo>
                    <a:pt x="16196" y="7770"/>
                  </a:lnTo>
                  <a:lnTo>
                    <a:pt x="16123" y="7916"/>
                  </a:lnTo>
                  <a:lnTo>
                    <a:pt x="15928" y="8160"/>
                  </a:lnTo>
                  <a:lnTo>
                    <a:pt x="15758" y="8403"/>
                  </a:lnTo>
                  <a:lnTo>
                    <a:pt x="7891" y="16197"/>
                  </a:lnTo>
                  <a:lnTo>
                    <a:pt x="7891" y="16197"/>
                  </a:lnTo>
                  <a:lnTo>
                    <a:pt x="7794" y="16294"/>
                  </a:lnTo>
                  <a:lnTo>
                    <a:pt x="7696" y="16392"/>
                  </a:lnTo>
                  <a:lnTo>
                    <a:pt x="7574" y="16465"/>
                  </a:lnTo>
                  <a:lnTo>
                    <a:pt x="7453" y="16513"/>
                  </a:lnTo>
                  <a:lnTo>
                    <a:pt x="7185" y="16586"/>
                  </a:lnTo>
                  <a:lnTo>
                    <a:pt x="6941" y="16611"/>
                  </a:lnTo>
                  <a:lnTo>
                    <a:pt x="6941" y="16611"/>
                  </a:lnTo>
                  <a:lnTo>
                    <a:pt x="6649" y="16586"/>
                  </a:lnTo>
                  <a:lnTo>
                    <a:pt x="6503" y="16562"/>
                  </a:lnTo>
                  <a:lnTo>
                    <a:pt x="6381" y="16513"/>
                  </a:lnTo>
                  <a:lnTo>
                    <a:pt x="6235" y="16465"/>
                  </a:lnTo>
                  <a:lnTo>
                    <a:pt x="6113" y="16392"/>
                  </a:lnTo>
                  <a:lnTo>
                    <a:pt x="5991" y="16294"/>
                  </a:lnTo>
                  <a:lnTo>
                    <a:pt x="5894" y="16197"/>
                  </a:lnTo>
                  <a:lnTo>
                    <a:pt x="414" y="10839"/>
                  </a:lnTo>
                  <a:lnTo>
                    <a:pt x="414" y="10839"/>
                  </a:lnTo>
                  <a:lnTo>
                    <a:pt x="268" y="10595"/>
                  </a:lnTo>
                  <a:lnTo>
                    <a:pt x="122" y="10352"/>
                  </a:lnTo>
                  <a:lnTo>
                    <a:pt x="24" y="10108"/>
                  </a:lnTo>
                  <a:lnTo>
                    <a:pt x="0" y="10011"/>
                  </a:lnTo>
                  <a:lnTo>
                    <a:pt x="0" y="9889"/>
                  </a:lnTo>
                  <a:lnTo>
                    <a:pt x="0" y="9889"/>
                  </a:lnTo>
                  <a:lnTo>
                    <a:pt x="0" y="9718"/>
                  </a:lnTo>
                  <a:lnTo>
                    <a:pt x="24" y="9597"/>
                  </a:lnTo>
                  <a:lnTo>
                    <a:pt x="122" y="9329"/>
                  </a:lnTo>
                  <a:lnTo>
                    <a:pt x="268" y="9061"/>
                  </a:lnTo>
                  <a:lnTo>
                    <a:pt x="414" y="8842"/>
                  </a:lnTo>
                  <a:lnTo>
                    <a:pt x="414" y="8842"/>
                  </a:lnTo>
                  <a:close/>
                  <a:moveTo>
                    <a:pt x="12519" y="4190"/>
                  </a:moveTo>
                  <a:lnTo>
                    <a:pt x="12519" y="4190"/>
                  </a:lnTo>
                  <a:lnTo>
                    <a:pt x="12689" y="4336"/>
                  </a:lnTo>
                  <a:lnTo>
                    <a:pt x="12859" y="4433"/>
                  </a:lnTo>
                  <a:lnTo>
                    <a:pt x="13030" y="4482"/>
                  </a:lnTo>
                  <a:lnTo>
                    <a:pt x="13249" y="4482"/>
                  </a:lnTo>
                  <a:lnTo>
                    <a:pt x="13249" y="4482"/>
                  </a:lnTo>
                  <a:lnTo>
                    <a:pt x="13444" y="4482"/>
                  </a:lnTo>
                  <a:lnTo>
                    <a:pt x="13615" y="4433"/>
                  </a:lnTo>
                  <a:lnTo>
                    <a:pt x="13761" y="4336"/>
                  </a:lnTo>
                  <a:lnTo>
                    <a:pt x="13882" y="4190"/>
                  </a:lnTo>
                  <a:lnTo>
                    <a:pt x="13882" y="4190"/>
                  </a:lnTo>
                  <a:lnTo>
                    <a:pt x="14029" y="4044"/>
                  </a:lnTo>
                  <a:lnTo>
                    <a:pt x="14102" y="3873"/>
                  </a:lnTo>
                  <a:lnTo>
                    <a:pt x="14150" y="3727"/>
                  </a:lnTo>
                  <a:lnTo>
                    <a:pt x="14175" y="3557"/>
                  </a:lnTo>
                  <a:lnTo>
                    <a:pt x="14175" y="3557"/>
                  </a:lnTo>
                  <a:lnTo>
                    <a:pt x="14150" y="3362"/>
                  </a:lnTo>
                  <a:lnTo>
                    <a:pt x="14102" y="3167"/>
                  </a:lnTo>
                  <a:lnTo>
                    <a:pt x="14029" y="2996"/>
                  </a:lnTo>
                  <a:lnTo>
                    <a:pt x="13882" y="2850"/>
                  </a:lnTo>
                  <a:lnTo>
                    <a:pt x="13882" y="2850"/>
                  </a:lnTo>
                  <a:lnTo>
                    <a:pt x="13761" y="2728"/>
                  </a:lnTo>
                  <a:lnTo>
                    <a:pt x="13615" y="2655"/>
                  </a:lnTo>
                  <a:lnTo>
                    <a:pt x="13444" y="2582"/>
                  </a:lnTo>
                  <a:lnTo>
                    <a:pt x="13249" y="2558"/>
                  </a:lnTo>
                  <a:lnTo>
                    <a:pt x="13249" y="2558"/>
                  </a:lnTo>
                  <a:lnTo>
                    <a:pt x="13030" y="2582"/>
                  </a:lnTo>
                  <a:lnTo>
                    <a:pt x="12859" y="2655"/>
                  </a:lnTo>
                  <a:lnTo>
                    <a:pt x="12689" y="2728"/>
                  </a:lnTo>
                  <a:lnTo>
                    <a:pt x="12519" y="2850"/>
                  </a:lnTo>
                  <a:lnTo>
                    <a:pt x="12519" y="2850"/>
                  </a:lnTo>
                  <a:lnTo>
                    <a:pt x="12445" y="2996"/>
                  </a:lnTo>
                  <a:lnTo>
                    <a:pt x="12372" y="3167"/>
                  </a:lnTo>
                  <a:lnTo>
                    <a:pt x="12324" y="3362"/>
                  </a:lnTo>
                  <a:lnTo>
                    <a:pt x="12324" y="3557"/>
                  </a:lnTo>
                  <a:lnTo>
                    <a:pt x="12324" y="3557"/>
                  </a:lnTo>
                  <a:lnTo>
                    <a:pt x="12324" y="3727"/>
                  </a:lnTo>
                  <a:lnTo>
                    <a:pt x="12372" y="3873"/>
                  </a:lnTo>
                  <a:lnTo>
                    <a:pt x="12445" y="4044"/>
                  </a:lnTo>
                  <a:lnTo>
                    <a:pt x="12519" y="4190"/>
                  </a:lnTo>
                  <a:lnTo>
                    <a:pt x="12519" y="4190"/>
                  </a:lnTo>
                  <a:close/>
                </a:path>
              </a:pathLst>
            </a:custGeom>
            <a:noFill/>
            <a:ln w="12175" cap="rnd" cmpd="sng">
              <a:solidFill>
                <a:srgbClr val="9FC5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1222213" y="227541"/>
              <a:ext cx="336767" cy="336767"/>
            </a:xfrm>
            <a:custGeom>
              <a:avLst/>
              <a:gdLst/>
              <a:ahLst/>
              <a:cxnLst/>
              <a:rect l="l" t="t" r="r" b="b"/>
              <a:pathLst>
                <a:path w="16027" h="16027" fill="none" extrusionOk="0">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w="12175" cap="rnd" cmpd="sng">
              <a:solidFill>
                <a:srgbClr val="9FC5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3017030" y="180463"/>
              <a:ext cx="248746" cy="430924"/>
            </a:xfrm>
            <a:custGeom>
              <a:avLst/>
              <a:gdLst/>
              <a:ahLst/>
              <a:cxnLst/>
              <a:rect l="l" t="t" r="r" b="b"/>
              <a:pathLst>
                <a:path w="11838" h="20508" fill="none" extrusionOk="0">
                  <a:moveTo>
                    <a:pt x="10547" y="1"/>
                  </a:moveTo>
                  <a:lnTo>
                    <a:pt x="1292" y="1"/>
                  </a:lnTo>
                  <a:lnTo>
                    <a:pt x="1292" y="1"/>
                  </a:lnTo>
                  <a:lnTo>
                    <a:pt x="1024" y="25"/>
                  </a:lnTo>
                  <a:lnTo>
                    <a:pt x="780" y="98"/>
                  </a:lnTo>
                  <a:lnTo>
                    <a:pt x="561" y="220"/>
                  </a:lnTo>
                  <a:lnTo>
                    <a:pt x="366" y="366"/>
                  </a:lnTo>
                  <a:lnTo>
                    <a:pt x="220" y="561"/>
                  </a:lnTo>
                  <a:lnTo>
                    <a:pt x="98" y="780"/>
                  </a:lnTo>
                  <a:lnTo>
                    <a:pt x="25" y="1024"/>
                  </a:lnTo>
                  <a:lnTo>
                    <a:pt x="1" y="1292"/>
                  </a:lnTo>
                  <a:lnTo>
                    <a:pt x="1" y="19217"/>
                  </a:lnTo>
                  <a:lnTo>
                    <a:pt x="1" y="19217"/>
                  </a:lnTo>
                  <a:lnTo>
                    <a:pt x="25" y="19485"/>
                  </a:lnTo>
                  <a:lnTo>
                    <a:pt x="98" y="19728"/>
                  </a:lnTo>
                  <a:lnTo>
                    <a:pt x="220" y="19948"/>
                  </a:lnTo>
                  <a:lnTo>
                    <a:pt x="366" y="20142"/>
                  </a:lnTo>
                  <a:lnTo>
                    <a:pt x="561" y="20289"/>
                  </a:lnTo>
                  <a:lnTo>
                    <a:pt x="780" y="20410"/>
                  </a:lnTo>
                  <a:lnTo>
                    <a:pt x="1024" y="20483"/>
                  </a:lnTo>
                  <a:lnTo>
                    <a:pt x="1292" y="20508"/>
                  </a:lnTo>
                  <a:lnTo>
                    <a:pt x="10547" y="20508"/>
                  </a:lnTo>
                  <a:lnTo>
                    <a:pt x="10547" y="20508"/>
                  </a:lnTo>
                  <a:lnTo>
                    <a:pt x="10814" y="20483"/>
                  </a:lnTo>
                  <a:lnTo>
                    <a:pt x="11058" y="20410"/>
                  </a:lnTo>
                  <a:lnTo>
                    <a:pt x="11277" y="20289"/>
                  </a:lnTo>
                  <a:lnTo>
                    <a:pt x="11472" y="20142"/>
                  </a:lnTo>
                  <a:lnTo>
                    <a:pt x="11618" y="19948"/>
                  </a:lnTo>
                  <a:lnTo>
                    <a:pt x="11740" y="19728"/>
                  </a:lnTo>
                  <a:lnTo>
                    <a:pt x="11813" y="19485"/>
                  </a:lnTo>
                  <a:lnTo>
                    <a:pt x="11837" y="19217"/>
                  </a:lnTo>
                  <a:lnTo>
                    <a:pt x="11837" y="1292"/>
                  </a:lnTo>
                  <a:lnTo>
                    <a:pt x="11837" y="1292"/>
                  </a:lnTo>
                  <a:lnTo>
                    <a:pt x="11813" y="1024"/>
                  </a:lnTo>
                  <a:lnTo>
                    <a:pt x="11740" y="780"/>
                  </a:lnTo>
                  <a:lnTo>
                    <a:pt x="11618" y="561"/>
                  </a:lnTo>
                  <a:lnTo>
                    <a:pt x="11472" y="366"/>
                  </a:lnTo>
                  <a:lnTo>
                    <a:pt x="11277" y="220"/>
                  </a:lnTo>
                  <a:lnTo>
                    <a:pt x="11058" y="98"/>
                  </a:lnTo>
                  <a:lnTo>
                    <a:pt x="10814" y="25"/>
                  </a:lnTo>
                  <a:lnTo>
                    <a:pt x="10547" y="1"/>
                  </a:lnTo>
                  <a:lnTo>
                    <a:pt x="10547" y="1"/>
                  </a:lnTo>
                  <a:close/>
                  <a:moveTo>
                    <a:pt x="5554" y="975"/>
                  </a:moveTo>
                  <a:lnTo>
                    <a:pt x="6284" y="975"/>
                  </a:lnTo>
                  <a:lnTo>
                    <a:pt x="6284" y="975"/>
                  </a:lnTo>
                  <a:lnTo>
                    <a:pt x="6406" y="999"/>
                  </a:lnTo>
                  <a:lnTo>
                    <a:pt x="6479" y="1073"/>
                  </a:lnTo>
                  <a:lnTo>
                    <a:pt x="6552" y="1146"/>
                  </a:lnTo>
                  <a:lnTo>
                    <a:pt x="6577" y="1267"/>
                  </a:lnTo>
                  <a:lnTo>
                    <a:pt x="6577" y="1267"/>
                  </a:lnTo>
                  <a:lnTo>
                    <a:pt x="6552" y="1365"/>
                  </a:lnTo>
                  <a:lnTo>
                    <a:pt x="6479" y="1462"/>
                  </a:lnTo>
                  <a:lnTo>
                    <a:pt x="6406" y="1511"/>
                  </a:lnTo>
                  <a:lnTo>
                    <a:pt x="6284" y="1535"/>
                  </a:lnTo>
                  <a:lnTo>
                    <a:pt x="5554" y="1535"/>
                  </a:lnTo>
                  <a:lnTo>
                    <a:pt x="5554" y="1535"/>
                  </a:lnTo>
                  <a:lnTo>
                    <a:pt x="5432" y="1511"/>
                  </a:lnTo>
                  <a:lnTo>
                    <a:pt x="5359" y="1462"/>
                  </a:lnTo>
                  <a:lnTo>
                    <a:pt x="5286" y="1365"/>
                  </a:lnTo>
                  <a:lnTo>
                    <a:pt x="5262" y="1267"/>
                  </a:lnTo>
                  <a:lnTo>
                    <a:pt x="5262" y="1267"/>
                  </a:lnTo>
                  <a:lnTo>
                    <a:pt x="5286" y="1146"/>
                  </a:lnTo>
                  <a:lnTo>
                    <a:pt x="5359" y="1073"/>
                  </a:lnTo>
                  <a:lnTo>
                    <a:pt x="5432" y="999"/>
                  </a:lnTo>
                  <a:lnTo>
                    <a:pt x="5554" y="975"/>
                  </a:lnTo>
                  <a:lnTo>
                    <a:pt x="5554" y="975"/>
                  </a:lnTo>
                  <a:close/>
                  <a:moveTo>
                    <a:pt x="5919" y="19436"/>
                  </a:moveTo>
                  <a:lnTo>
                    <a:pt x="5919" y="19436"/>
                  </a:lnTo>
                  <a:lnTo>
                    <a:pt x="5749" y="19412"/>
                  </a:lnTo>
                  <a:lnTo>
                    <a:pt x="5578" y="19363"/>
                  </a:lnTo>
                  <a:lnTo>
                    <a:pt x="5432" y="19290"/>
                  </a:lnTo>
                  <a:lnTo>
                    <a:pt x="5310" y="19193"/>
                  </a:lnTo>
                  <a:lnTo>
                    <a:pt x="5213" y="19071"/>
                  </a:lnTo>
                  <a:lnTo>
                    <a:pt x="5140" y="18925"/>
                  </a:lnTo>
                  <a:lnTo>
                    <a:pt x="5091" y="18754"/>
                  </a:lnTo>
                  <a:lnTo>
                    <a:pt x="5067" y="18584"/>
                  </a:lnTo>
                  <a:lnTo>
                    <a:pt x="5067" y="18584"/>
                  </a:lnTo>
                  <a:lnTo>
                    <a:pt x="5091" y="18413"/>
                  </a:lnTo>
                  <a:lnTo>
                    <a:pt x="5140" y="18243"/>
                  </a:lnTo>
                  <a:lnTo>
                    <a:pt x="5213" y="18097"/>
                  </a:lnTo>
                  <a:lnTo>
                    <a:pt x="5310" y="17975"/>
                  </a:lnTo>
                  <a:lnTo>
                    <a:pt x="5432" y="17877"/>
                  </a:lnTo>
                  <a:lnTo>
                    <a:pt x="5578" y="17804"/>
                  </a:lnTo>
                  <a:lnTo>
                    <a:pt x="5749" y="17756"/>
                  </a:lnTo>
                  <a:lnTo>
                    <a:pt x="5919" y="17731"/>
                  </a:lnTo>
                  <a:lnTo>
                    <a:pt x="5919" y="17731"/>
                  </a:lnTo>
                  <a:lnTo>
                    <a:pt x="6090" y="17756"/>
                  </a:lnTo>
                  <a:lnTo>
                    <a:pt x="6260" y="17804"/>
                  </a:lnTo>
                  <a:lnTo>
                    <a:pt x="6406" y="17877"/>
                  </a:lnTo>
                  <a:lnTo>
                    <a:pt x="6528" y="17975"/>
                  </a:lnTo>
                  <a:lnTo>
                    <a:pt x="6625" y="18097"/>
                  </a:lnTo>
                  <a:lnTo>
                    <a:pt x="6699" y="18243"/>
                  </a:lnTo>
                  <a:lnTo>
                    <a:pt x="6747" y="18413"/>
                  </a:lnTo>
                  <a:lnTo>
                    <a:pt x="6772" y="18584"/>
                  </a:lnTo>
                  <a:lnTo>
                    <a:pt x="6772" y="18584"/>
                  </a:lnTo>
                  <a:lnTo>
                    <a:pt x="6747" y="18754"/>
                  </a:lnTo>
                  <a:lnTo>
                    <a:pt x="6699" y="18925"/>
                  </a:lnTo>
                  <a:lnTo>
                    <a:pt x="6625" y="19071"/>
                  </a:lnTo>
                  <a:lnTo>
                    <a:pt x="6528" y="19193"/>
                  </a:lnTo>
                  <a:lnTo>
                    <a:pt x="6406" y="19290"/>
                  </a:lnTo>
                  <a:lnTo>
                    <a:pt x="6260" y="19363"/>
                  </a:lnTo>
                  <a:lnTo>
                    <a:pt x="6090" y="19412"/>
                  </a:lnTo>
                  <a:lnTo>
                    <a:pt x="5919" y="19436"/>
                  </a:lnTo>
                  <a:lnTo>
                    <a:pt x="5919" y="19436"/>
                  </a:lnTo>
                  <a:close/>
                  <a:moveTo>
                    <a:pt x="10547" y="16660"/>
                  </a:moveTo>
                  <a:lnTo>
                    <a:pt x="1292" y="16660"/>
                  </a:lnTo>
                  <a:lnTo>
                    <a:pt x="1292" y="2558"/>
                  </a:lnTo>
                  <a:lnTo>
                    <a:pt x="10547" y="2558"/>
                  </a:lnTo>
                  <a:lnTo>
                    <a:pt x="10547" y="16660"/>
                  </a:lnTo>
                  <a:close/>
                </a:path>
              </a:pathLst>
            </a:custGeom>
            <a:noFill/>
            <a:ln w="12175" cap="rnd" cmpd="sng">
              <a:solidFill>
                <a:srgbClr val="9FC5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 name="Google Shape;15;p2"/>
            <p:cNvGrpSpPr/>
            <p:nvPr/>
          </p:nvGrpSpPr>
          <p:grpSpPr>
            <a:xfrm>
              <a:off x="2116564" y="220891"/>
              <a:ext cx="342882" cy="350068"/>
              <a:chOff x="3951850" y="2985350"/>
              <a:chExt cx="407950" cy="416500"/>
            </a:xfrm>
          </p:grpSpPr>
          <p:sp>
            <p:nvSpPr>
              <p:cNvPr id="16" name="Google Shape;16;p2"/>
              <p:cNvSpPr/>
              <p:nvPr/>
            </p:nvSpPr>
            <p:spPr>
              <a:xfrm>
                <a:off x="3951850" y="2985350"/>
                <a:ext cx="314800" cy="314825"/>
              </a:xfrm>
              <a:custGeom>
                <a:avLst/>
                <a:gdLst/>
                <a:ahLst/>
                <a:cxnLst/>
                <a:rect l="l" t="t"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w="12175" cap="rnd" cmpd="sng">
                <a:solidFill>
                  <a:srgbClr val="9FC5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3988375" y="3021875"/>
                <a:ext cx="241750" cy="241750"/>
              </a:xfrm>
              <a:custGeom>
                <a:avLst/>
                <a:gdLst/>
                <a:ahLst/>
                <a:cxnLst/>
                <a:rect l="l" t="t"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w="12175" cap="rnd" cmpd="sng">
                <a:solidFill>
                  <a:srgbClr val="9FC5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4024300" y="3058425"/>
                <a:ext cx="84650" cy="84650"/>
              </a:xfrm>
              <a:custGeom>
                <a:avLst/>
                <a:gdLst/>
                <a:ahLst/>
                <a:cxnLst/>
                <a:rect l="l" t="t"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2175" cap="rnd" cmpd="sng">
                <a:solidFill>
                  <a:srgbClr val="9FC5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4205750" y="3248375"/>
                <a:ext cx="154050" cy="153475"/>
              </a:xfrm>
              <a:custGeom>
                <a:avLst/>
                <a:gdLst/>
                <a:ahLst/>
                <a:cxnLst/>
                <a:rect l="l" t="t" r="r" b="b"/>
                <a:pathLst>
                  <a:path w="6162" h="6139" fill="none" extrusionOk="0">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2175" cap="rnd" cmpd="sng">
                <a:solidFill>
                  <a:srgbClr val="9FC5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 name="Google Shape;20;p2"/>
            <p:cNvGrpSpPr/>
            <p:nvPr/>
          </p:nvGrpSpPr>
          <p:grpSpPr>
            <a:xfrm>
              <a:off x="-114454" y="814472"/>
              <a:ext cx="3920223" cy="376691"/>
              <a:chOff x="151026" y="1029895"/>
              <a:chExt cx="3920223" cy="376691"/>
            </a:xfrm>
          </p:grpSpPr>
          <p:sp>
            <p:nvSpPr>
              <p:cNvPr id="21" name="Google Shape;21;p2"/>
              <p:cNvSpPr/>
              <p:nvPr/>
            </p:nvSpPr>
            <p:spPr>
              <a:xfrm>
                <a:off x="1057375" y="1063683"/>
                <a:ext cx="339835" cy="309115"/>
              </a:xfrm>
              <a:custGeom>
                <a:avLst/>
                <a:gdLst/>
                <a:ahLst/>
                <a:cxnLst/>
                <a:rect l="l" t="t" r="r" b="b"/>
                <a:pathLst>
                  <a:path w="16173" h="14711" fill="none" extrusionOk="0">
                    <a:moveTo>
                      <a:pt x="8087" y="1"/>
                    </a:moveTo>
                    <a:lnTo>
                      <a:pt x="8087" y="1"/>
                    </a:lnTo>
                    <a:lnTo>
                      <a:pt x="7672" y="1"/>
                    </a:lnTo>
                    <a:lnTo>
                      <a:pt x="7258" y="25"/>
                    </a:lnTo>
                    <a:lnTo>
                      <a:pt x="6844" y="74"/>
                    </a:lnTo>
                    <a:lnTo>
                      <a:pt x="6455" y="122"/>
                    </a:lnTo>
                    <a:lnTo>
                      <a:pt x="6065" y="195"/>
                    </a:lnTo>
                    <a:lnTo>
                      <a:pt x="5675" y="293"/>
                    </a:lnTo>
                    <a:lnTo>
                      <a:pt x="5310" y="415"/>
                    </a:lnTo>
                    <a:lnTo>
                      <a:pt x="4945" y="536"/>
                    </a:lnTo>
                    <a:lnTo>
                      <a:pt x="4579" y="658"/>
                    </a:lnTo>
                    <a:lnTo>
                      <a:pt x="4238" y="829"/>
                    </a:lnTo>
                    <a:lnTo>
                      <a:pt x="3897" y="975"/>
                    </a:lnTo>
                    <a:lnTo>
                      <a:pt x="3557" y="1170"/>
                    </a:lnTo>
                    <a:lnTo>
                      <a:pt x="3240" y="1364"/>
                    </a:lnTo>
                    <a:lnTo>
                      <a:pt x="2948" y="1559"/>
                    </a:lnTo>
                    <a:lnTo>
                      <a:pt x="2655" y="1778"/>
                    </a:lnTo>
                    <a:lnTo>
                      <a:pt x="2363" y="1998"/>
                    </a:lnTo>
                    <a:lnTo>
                      <a:pt x="2095" y="2241"/>
                    </a:lnTo>
                    <a:lnTo>
                      <a:pt x="1852" y="2485"/>
                    </a:lnTo>
                    <a:lnTo>
                      <a:pt x="1608" y="2753"/>
                    </a:lnTo>
                    <a:lnTo>
                      <a:pt x="1389" y="3021"/>
                    </a:lnTo>
                    <a:lnTo>
                      <a:pt x="1170" y="3288"/>
                    </a:lnTo>
                    <a:lnTo>
                      <a:pt x="975" y="3581"/>
                    </a:lnTo>
                    <a:lnTo>
                      <a:pt x="804" y="3873"/>
                    </a:lnTo>
                    <a:lnTo>
                      <a:pt x="634" y="4190"/>
                    </a:lnTo>
                    <a:lnTo>
                      <a:pt x="488" y="4506"/>
                    </a:lnTo>
                    <a:lnTo>
                      <a:pt x="366" y="4823"/>
                    </a:lnTo>
                    <a:lnTo>
                      <a:pt x="244" y="5139"/>
                    </a:lnTo>
                    <a:lnTo>
                      <a:pt x="171" y="5480"/>
                    </a:lnTo>
                    <a:lnTo>
                      <a:pt x="98" y="5821"/>
                    </a:lnTo>
                    <a:lnTo>
                      <a:pt x="49" y="6162"/>
                    </a:lnTo>
                    <a:lnTo>
                      <a:pt x="1" y="6503"/>
                    </a:lnTo>
                    <a:lnTo>
                      <a:pt x="1" y="6869"/>
                    </a:lnTo>
                    <a:lnTo>
                      <a:pt x="1" y="6869"/>
                    </a:lnTo>
                    <a:lnTo>
                      <a:pt x="1" y="7234"/>
                    </a:lnTo>
                    <a:lnTo>
                      <a:pt x="49" y="7624"/>
                    </a:lnTo>
                    <a:lnTo>
                      <a:pt x="98" y="7989"/>
                    </a:lnTo>
                    <a:lnTo>
                      <a:pt x="196" y="8330"/>
                    </a:lnTo>
                    <a:lnTo>
                      <a:pt x="293" y="8695"/>
                    </a:lnTo>
                    <a:lnTo>
                      <a:pt x="415" y="9036"/>
                    </a:lnTo>
                    <a:lnTo>
                      <a:pt x="561" y="9377"/>
                    </a:lnTo>
                    <a:lnTo>
                      <a:pt x="731" y="9718"/>
                    </a:lnTo>
                    <a:lnTo>
                      <a:pt x="902" y="10035"/>
                    </a:lnTo>
                    <a:lnTo>
                      <a:pt x="1097" y="10327"/>
                    </a:lnTo>
                    <a:lnTo>
                      <a:pt x="1340" y="10644"/>
                    </a:lnTo>
                    <a:lnTo>
                      <a:pt x="1559" y="10936"/>
                    </a:lnTo>
                    <a:lnTo>
                      <a:pt x="1827" y="11204"/>
                    </a:lnTo>
                    <a:lnTo>
                      <a:pt x="2095" y="11472"/>
                    </a:lnTo>
                    <a:lnTo>
                      <a:pt x="2387" y="11740"/>
                    </a:lnTo>
                    <a:lnTo>
                      <a:pt x="2680" y="11983"/>
                    </a:lnTo>
                    <a:lnTo>
                      <a:pt x="2680" y="11983"/>
                    </a:lnTo>
                    <a:lnTo>
                      <a:pt x="2485" y="12349"/>
                    </a:lnTo>
                    <a:lnTo>
                      <a:pt x="2266" y="12714"/>
                    </a:lnTo>
                    <a:lnTo>
                      <a:pt x="2022" y="13104"/>
                    </a:lnTo>
                    <a:lnTo>
                      <a:pt x="1706" y="13469"/>
                    </a:lnTo>
                    <a:lnTo>
                      <a:pt x="1365" y="13834"/>
                    </a:lnTo>
                    <a:lnTo>
                      <a:pt x="1170" y="14005"/>
                    </a:lnTo>
                    <a:lnTo>
                      <a:pt x="951" y="14151"/>
                    </a:lnTo>
                    <a:lnTo>
                      <a:pt x="731" y="14297"/>
                    </a:lnTo>
                    <a:lnTo>
                      <a:pt x="512" y="14443"/>
                    </a:lnTo>
                    <a:lnTo>
                      <a:pt x="269" y="14540"/>
                    </a:lnTo>
                    <a:lnTo>
                      <a:pt x="1" y="14662"/>
                    </a:lnTo>
                    <a:lnTo>
                      <a:pt x="1" y="14662"/>
                    </a:lnTo>
                    <a:lnTo>
                      <a:pt x="122" y="14662"/>
                    </a:lnTo>
                    <a:lnTo>
                      <a:pt x="488" y="14711"/>
                    </a:lnTo>
                    <a:lnTo>
                      <a:pt x="1024" y="14711"/>
                    </a:lnTo>
                    <a:lnTo>
                      <a:pt x="1365" y="14711"/>
                    </a:lnTo>
                    <a:lnTo>
                      <a:pt x="1706" y="14687"/>
                    </a:lnTo>
                    <a:lnTo>
                      <a:pt x="2095" y="14614"/>
                    </a:lnTo>
                    <a:lnTo>
                      <a:pt x="2485" y="14540"/>
                    </a:lnTo>
                    <a:lnTo>
                      <a:pt x="2899" y="14419"/>
                    </a:lnTo>
                    <a:lnTo>
                      <a:pt x="3313" y="14273"/>
                    </a:lnTo>
                    <a:lnTo>
                      <a:pt x="3751" y="14078"/>
                    </a:lnTo>
                    <a:lnTo>
                      <a:pt x="4165" y="13834"/>
                    </a:lnTo>
                    <a:lnTo>
                      <a:pt x="4579" y="13566"/>
                    </a:lnTo>
                    <a:lnTo>
                      <a:pt x="4969" y="13201"/>
                    </a:lnTo>
                    <a:lnTo>
                      <a:pt x="4969" y="13201"/>
                    </a:lnTo>
                    <a:lnTo>
                      <a:pt x="5334" y="13323"/>
                    </a:lnTo>
                    <a:lnTo>
                      <a:pt x="5700" y="13444"/>
                    </a:lnTo>
                    <a:lnTo>
                      <a:pt x="6089" y="13518"/>
                    </a:lnTo>
                    <a:lnTo>
                      <a:pt x="6479" y="13591"/>
                    </a:lnTo>
                    <a:lnTo>
                      <a:pt x="6869" y="13664"/>
                    </a:lnTo>
                    <a:lnTo>
                      <a:pt x="7258" y="13712"/>
                    </a:lnTo>
                    <a:lnTo>
                      <a:pt x="7672" y="13737"/>
                    </a:lnTo>
                    <a:lnTo>
                      <a:pt x="8087" y="13737"/>
                    </a:lnTo>
                    <a:lnTo>
                      <a:pt x="8087" y="13737"/>
                    </a:lnTo>
                    <a:lnTo>
                      <a:pt x="8501" y="13737"/>
                    </a:lnTo>
                    <a:lnTo>
                      <a:pt x="8915" y="13712"/>
                    </a:lnTo>
                    <a:lnTo>
                      <a:pt x="9329" y="13664"/>
                    </a:lnTo>
                    <a:lnTo>
                      <a:pt x="9718" y="13591"/>
                    </a:lnTo>
                    <a:lnTo>
                      <a:pt x="10108" y="13518"/>
                    </a:lnTo>
                    <a:lnTo>
                      <a:pt x="10498" y="13420"/>
                    </a:lnTo>
                    <a:lnTo>
                      <a:pt x="10863" y="13323"/>
                    </a:lnTo>
                    <a:lnTo>
                      <a:pt x="11228" y="13201"/>
                    </a:lnTo>
                    <a:lnTo>
                      <a:pt x="11594" y="13055"/>
                    </a:lnTo>
                    <a:lnTo>
                      <a:pt x="11935" y="12909"/>
                    </a:lnTo>
                    <a:lnTo>
                      <a:pt x="12276" y="12738"/>
                    </a:lnTo>
                    <a:lnTo>
                      <a:pt x="12617" y="12568"/>
                    </a:lnTo>
                    <a:lnTo>
                      <a:pt x="12933" y="12373"/>
                    </a:lnTo>
                    <a:lnTo>
                      <a:pt x="13225" y="12178"/>
                    </a:lnTo>
                    <a:lnTo>
                      <a:pt x="13518" y="11959"/>
                    </a:lnTo>
                    <a:lnTo>
                      <a:pt x="13810" y="11715"/>
                    </a:lnTo>
                    <a:lnTo>
                      <a:pt x="14078" y="11496"/>
                    </a:lnTo>
                    <a:lnTo>
                      <a:pt x="14321" y="11228"/>
                    </a:lnTo>
                    <a:lnTo>
                      <a:pt x="14565" y="10985"/>
                    </a:lnTo>
                    <a:lnTo>
                      <a:pt x="14784" y="10717"/>
                    </a:lnTo>
                    <a:lnTo>
                      <a:pt x="15003" y="10424"/>
                    </a:lnTo>
                    <a:lnTo>
                      <a:pt x="15198" y="10132"/>
                    </a:lnTo>
                    <a:lnTo>
                      <a:pt x="15369" y="9840"/>
                    </a:lnTo>
                    <a:lnTo>
                      <a:pt x="15539" y="9548"/>
                    </a:lnTo>
                    <a:lnTo>
                      <a:pt x="15685" y="9231"/>
                    </a:lnTo>
                    <a:lnTo>
                      <a:pt x="15807" y="8914"/>
                    </a:lnTo>
                    <a:lnTo>
                      <a:pt x="15929" y="8574"/>
                    </a:lnTo>
                    <a:lnTo>
                      <a:pt x="16002" y="8257"/>
                    </a:lnTo>
                    <a:lnTo>
                      <a:pt x="16075" y="7916"/>
                    </a:lnTo>
                    <a:lnTo>
                      <a:pt x="16124" y="7575"/>
                    </a:lnTo>
                    <a:lnTo>
                      <a:pt x="16172" y="7210"/>
                    </a:lnTo>
                    <a:lnTo>
                      <a:pt x="16172" y="6869"/>
                    </a:lnTo>
                    <a:lnTo>
                      <a:pt x="16172" y="6869"/>
                    </a:lnTo>
                    <a:lnTo>
                      <a:pt x="16172" y="6503"/>
                    </a:lnTo>
                    <a:lnTo>
                      <a:pt x="16124" y="6162"/>
                    </a:lnTo>
                    <a:lnTo>
                      <a:pt x="16075" y="5821"/>
                    </a:lnTo>
                    <a:lnTo>
                      <a:pt x="16002" y="5480"/>
                    </a:lnTo>
                    <a:lnTo>
                      <a:pt x="15929" y="5139"/>
                    </a:lnTo>
                    <a:lnTo>
                      <a:pt x="15807" y="4823"/>
                    </a:lnTo>
                    <a:lnTo>
                      <a:pt x="15685" y="4506"/>
                    </a:lnTo>
                    <a:lnTo>
                      <a:pt x="15539" y="4190"/>
                    </a:lnTo>
                    <a:lnTo>
                      <a:pt x="15369" y="3873"/>
                    </a:lnTo>
                    <a:lnTo>
                      <a:pt x="15198" y="3581"/>
                    </a:lnTo>
                    <a:lnTo>
                      <a:pt x="15003" y="3288"/>
                    </a:lnTo>
                    <a:lnTo>
                      <a:pt x="14784" y="3021"/>
                    </a:lnTo>
                    <a:lnTo>
                      <a:pt x="14565" y="2753"/>
                    </a:lnTo>
                    <a:lnTo>
                      <a:pt x="14321" y="2485"/>
                    </a:lnTo>
                    <a:lnTo>
                      <a:pt x="14078" y="2241"/>
                    </a:lnTo>
                    <a:lnTo>
                      <a:pt x="13810" y="1998"/>
                    </a:lnTo>
                    <a:lnTo>
                      <a:pt x="13518" y="1778"/>
                    </a:lnTo>
                    <a:lnTo>
                      <a:pt x="13225" y="1559"/>
                    </a:lnTo>
                    <a:lnTo>
                      <a:pt x="12933" y="1364"/>
                    </a:lnTo>
                    <a:lnTo>
                      <a:pt x="12617" y="1170"/>
                    </a:lnTo>
                    <a:lnTo>
                      <a:pt x="12276" y="975"/>
                    </a:lnTo>
                    <a:lnTo>
                      <a:pt x="11935" y="829"/>
                    </a:lnTo>
                    <a:lnTo>
                      <a:pt x="11594" y="658"/>
                    </a:lnTo>
                    <a:lnTo>
                      <a:pt x="11228" y="536"/>
                    </a:lnTo>
                    <a:lnTo>
                      <a:pt x="10863" y="415"/>
                    </a:lnTo>
                    <a:lnTo>
                      <a:pt x="10498" y="293"/>
                    </a:lnTo>
                    <a:lnTo>
                      <a:pt x="10108" y="195"/>
                    </a:lnTo>
                    <a:lnTo>
                      <a:pt x="9718" y="122"/>
                    </a:lnTo>
                    <a:lnTo>
                      <a:pt x="9329" y="74"/>
                    </a:lnTo>
                    <a:lnTo>
                      <a:pt x="8915" y="25"/>
                    </a:lnTo>
                    <a:lnTo>
                      <a:pt x="8501" y="1"/>
                    </a:lnTo>
                    <a:lnTo>
                      <a:pt x="8087" y="1"/>
                    </a:lnTo>
                    <a:lnTo>
                      <a:pt x="8087" y="1"/>
                    </a:lnTo>
                    <a:close/>
                  </a:path>
                </a:pathLst>
              </a:custGeom>
              <a:noFill/>
              <a:ln w="12175" cap="rnd" cmpd="sng">
                <a:solidFill>
                  <a:srgbClr val="9FC5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 name="Google Shape;22;p2"/>
              <p:cNvGrpSpPr/>
              <p:nvPr/>
            </p:nvGrpSpPr>
            <p:grpSpPr>
              <a:xfrm>
                <a:off x="151026" y="1086198"/>
                <a:ext cx="391001" cy="264085"/>
                <a:chOff x="564675" y="1700625"/>
                <a:chExt cx="465200" cy="314200"/>
              </a:xfrm>
            </p:grpSpPr>
            <p:sp>
              <p:nvSpPr>
                <p:cNvPr id="23" name="Google Shape;23;p2"/>
                <p:cNvSpPr/>
                <p:nvPr/>
              </p:nvSpPr>
              <p:spPr>
                <a:xfrm>
                  <a:off x="564675" y="1700625"/>
                  <a:ext cx="465200" cy="29250"/>
                </a:xfrm>
                <a:custGeom>
                  <a:avLst/>
                  <a:gdLst/>
                  <a:ahLst/>
                  <a:cxnLst/>
                  <a:rect l="l" t="t" r="r" b="b"/>
                  <a:pathLst>
                    <a:path w="18608" h="1170" fill="none" extrusionOk="0">
                      <a:moveTo>
                        <a:pt x="18608" y="1170"/>
                      </a:moveTo>
                      <a:lnTo>
                        <a:pt x="18608" y="488"/>
                      </a:lnTo>
                      <a:lnTo>
                        <a:pt x="18608" y="488"/>
                      </a:lnTo>
                      <a:lnTo>
                        <a:pt x="18608" y="390"/>
                      </a:lnTo>
                      <a:lnTo>
                        <a:pt x="18559" y="293"/>
                      </a:lnTo>
                      <a:lnTo>
                        <a:pt x="18535" y="220"/>
                      </a:lnTo>
                      <a:lnTo>
                        <a:pt x="18462" y="147"/>
                      </a:lnTo>
                      <a:lnTo>
                        <a:pt x="18389" y="74"/>
                      </a:lnTo>
                      <a:lnTo>
                        <a:pt x="18316" y="49"/>
                      </a:lnTo>
                      <a:lnTo>
                        <a:pt x="18218" y="1"/>
                      </a:lnTo>
                      <a:lnTo>
                        <a:pt x="18121" y="1"/>
                      </a:lnTo>
                      <a:lnTo>
                        <a:pt x="488" y="1"/>
                      </a:lnTo>
                      <a:lnTo>
                        <a:pt x="488" y="1"/>
                      </a:lnTo>
                      <a:lnTo>
                        <a:pt x="390" y="1"/>
                      </a:lnTo>
                      <a:lnTo>
                        <a:pt x="293" y="49"/>
                      </a:lnTo>
                      <a:lnTo>
                        <a:pt x="220" y="74"/>
                      </a:lnTo>
                      <a:lnTo>
                        <a:pt x="147" y="147"/>
                      </a:lnTo>
                      <a:lnTo>
                        <a:pt x="74" y="220"/>
                      </a:lnTo>
                      <a:lnTo>
                        <a:pt x="49" y="293"/>
                      </a:lnTo>
                      <a:lnTo>
                        <a:pt x="1" y="390"/>
                      </a:lnTo>
                      <a:lnTo>
                        <a:pt x="1" y="488"/>
                      </a:lnTo>
                      <a:lnTo>
                        <a:pt x="1" y="1170"/>
                      </a:lnTo>
                    </a:path>
                  </a:pathLst>
                </a:custGeom>
                <a:noFill/>
                <a:ln w="12175" cap="rnd" cmpd="sng">
                  <a:solidFill>
                    <a:srgbClr val="9FC5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564675" y="1732300"/>
                  <a:ext cx="465200" cy="272175"/>
                </a:xfrm>
                <a:custGeom>
                  <a:avLst/>
                  <a:gdLst/>
                  <a:ahLst/>
                  <a:cxnLst/>
                  <a:rect l="l" t="t" r="r" b="b"/>
                  <a:pathLst>
                    <a:path w="18608" h="10887" fill="none" extrusionOk="0">
                      <a:moveTo>
                        <a:pt x="13493" y="7209"/>
                      </a:moveTo>
                      <a:lnTo>
                        <a:pt x="18608" y="10887"/>
                      </a:lnTo>
                      <a:lnTo>
                        <a:pt x="18608" y="10887"/>
                      </a:lnTo>
                      <a:lnTo>
                        <a:pt x="18608" y="10814"/>
                      </a:lnTo>
                      <a:lnTo>
                        <a:pt x="18608" y="0"/>
                      </a:lnTo>
                      <a:lnTo>
                        <a:pt x="9450" y="6625"/>
                      </a:lnTo>
                      <a:lnTo>
                        <a:pt x="9450" y="6625"/>
                      </a:lnTo>
                      <a:lnTo>
                        <a:pt x="9377" y="6673"/>
                      </a:lnTo>
                      <a:lnTo>
                        <a:pt x="9304" y="6673"/>
                      </a:lnTo>
                      <a:lnTo>
                        <a:pt x="9304" y="6673"/>
                      </a:lnTo>
                      <a:lnTo>
                        <a:pt x="9231" y="6673"/>
                      </a:lnTo>
                      <a:lnTo>
                        <a:pt x="9158" y="6625"/>
                      </a:lnTo>
                      <a:lnTo>
                        <a:pt x="1" y="0"/>
                      </a:lnTo>
                      <a:lnTo>
                        <a:pt x="1" y="10814"/>
                      </a:lnTo>
                      <a:lnTo>
                        <a:pt x="1" y="10814"/>
                      </a:lnTo>
                      <a:lnTo>
                        <a:pt x="1" y="10887"/>
                      </a:lnTo>
                      <a:lnTo>
                        <a:pt x="5115" y="7209"/>
                      </a:lnTo>
                    </a:path>
                  </a:pathLst>
                </a:custGeom>
                <a:noFill/>
                <a:ln w="12175" cap="rnd" cmpd="sng">
                  <a:solidFill>
                    <a:srgbClr val="9FC5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572600" y="2014200"/>
                  <a:ext cx="449375" cy="625"/>
                </a:xfrm>
                <a:custGeom>
                  <a:avLst/>
                  <a:gdLst/>
                  <a:ahLst/>
                  <a:cxnLst/>
                  <a:rect l="l" t="t" r="r" b="b"/>
                  <a:pathLst>
                    <a:path w="17975" h="25" fill="none" extrusionOk="0">
                      <a:moveTo>
                        <a:pt x="0" y="0"/>
                      </a:moveTo>
                      <a:lnTo>
                        <a:pt x="0" y="0"/>
                      </a:lnTo>
                      <a:lnTo>
                        <a:pt x="98" y="25"/>
                      </a:lnTo>
                      <a:lnTo>
                        <a:pt x="171" y="25"/>
                      </a:lnTo>
                      <a:lnTo>
                        <a:pt x="17804" y="25"/>
                      </a:lnTo>
                      <a:lnTo>
                        <a:pt x="17804" y="25"/>
                      </a:lnTo>
                      <a:lnTo>
                        <a:pt x="17877" y="25"/>
                      </a:lnTo>
                      <a:lnTo>
                        <a:pt x="17974" y="0"/>
                      </a:lnTo>
                    </a:path>
                  </a:pathLst>
                </a:custGeom>
                <a:noFill/>
                <a:ln w="12175" cap="rnd" cmpd="sng">
                  <a:solidFill>
                    <a:srgbClr val="9FC5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 name="Google Shape;26;p2"/>
              <p:cNvGrpSpPr/>
              <p:nvPr/>
            </p:nvGrpSpPr>
            <p:grpSpPr>
              <a:xfrm>
                <a:off x="1912559" y="1029895"/>
                <a:ext cx="359272" cy="376691"/>
                <a:chOff x="5961125" y="1623900"/>
                <a:chExt cx="427450" cy="448175"/>
              </a:xfrm>
            </p:grpSpPr>
            <p:sp>
              <p:nvSpPr>
                <p:cNvPr id="27" name="Google Shape;27;p2"/>
                <p:cNvSpPr/>
                <p:nvPr/>
              </p:nvSpPr>
              <p:spPr>
                <a:xfrm>
                  <a:off x="5961125" y="1678700"/>
                  <a:ext cx="376925" cy="376925"/>
                </a:xfrm>
                <a:custGeom>
                  <a:avLst/>
                  <a:gdLst/>
                  <a:ahLst/>
                  <a:cxnLst/>
                  <a:rect l="l" t="t" r="r" b="b"/>
                  <a:pathLst>
                    <a:path w="15077" h="15077" fill="none" extrusionOk="0">
                      <a:moveTo>
                        <a:pt x="11813" y="1340"/>
                      </a:moveTo>
                      <a:lnTo>
                        <a:pt x="11813" y="1340"/>
                      </a:lnTo>
                      <a:lnTo>
                        <a:pt x="11350" y="1024"/>
                      </a:lnTo>
                      <a:lnTo>
                        <a:pt x="10863" y="780"/>
                      </a:lnTo>
                      <a:lnTo>
                        <a:pt x="10351" y="537"/>
                      </a:lnTo>
                      <a:lnTo>
                        <a:pt x="9816" y="342"/>
                      </a:lnTo>
                      <a:lnTo>
                        <a:pt x="9280" y="196"/>
                      </a:lnTo>
                      <a:lnTo>
                        <a:pt x="8720" y="98"/>
                      </a:lnTo>
                      <a:lnTo>
                        <a:pt x="8135" y="25"/>
                      </a:lnTo>
                      <a:lnTo>
                        <a:pt x="7551" y="1"/>
                      </a:lnTo>
                      <a:lnTo>
                        <a:pt x="7551" y="1"/>
                      </a:lnTo>
                      <a:lnTo>
                        <a:pt x="7161" y="1"/>
                      </a:lnTo>
                      <a:lnTo>
                        <a:pt x="6771" y="50"/>
                      </a:lnTo>
                      <a:lnTo>
                        <a:pt x="6406" y="98"/>
                      </a:lnTo>
                      <a:lnTo>
                        <a:pt x="6041" y="147"/>
                      </a:lnTo>
                      <a:lnTo>
                        <a:pt x="5675" y="244"/>
                      </a:lnTo>
                      <a:lnTo>
                        <a:pt x="5310" y="342"/>
                      </a:lnTo>
                      <a:lnTo>
                        <a:pt x="4969" y="464"/>
                      </a:lnTo>
                      <a:lnTo>
                        <a:pt x="4628" y="585"/>
                      </a:lnTo>
                      <a:lnTo>
                        <a:pt x="4287" y="731"/>
                      </a:lnTo>
                      <a:lnTo>
                        <a:pt x="3970" y="902"/>
                      </a:lnTo>
                      <a:lnTo>
                        <a:pt x="3654" y="1097"/>
                      </a:lnTo>
                      <a:lnTo>
                        <a:pt x="3337" y="1292"/>
                      </a:lnTo>
                      <a:lnTo>
                        <a:pt x="3045" y="1486"/>
                      </a:lnTo>
                      <a:lnTo>
                        <a:pt x="2753" y="1730"/>
                      </a:lnTo>
                      <a:lnTo>
                        <a:pt x="2485" y="1949"/>
                      </a:lnTo>
                      <a:lnTo>
                        <a:pt x="2217" y="2217"/>
                      </a:lnTo>
                      <a:lnTo>
                        <a:pt x="1973" y="2461"/>
                      </a:lnTo>
                      <a:lnTo>
                        <a:pt x="1730" y="2753"/>
                      </a:lnTo>
                      <a:lnTo>
                        <a:pt x="1510" y="3021"/>
                      </a:lnTo>
                      <a:lnTo>
                        <a:pt x="1291" y="3313"/>
                      </a:lnTo>
                      <a:lnTo>
                        <a:pt x="1096" y="3630"/>
                      </a:lnTo>
                      <a:lnTo>
                        <a:pt x="926" y="3946"/>
                      </a:lnTo>
                      <a:lnTo>
                        <a:pt x="755" y="4263"/>
                      </a:lnTo>
                      <a:lnTo>
                        <a:pt x="609" y="4604"/>
                      </a:lnTo>
                      <a:lnTo>
                        <a:pt x="463" y="4945"/>
                      </a:lnTo>
                      <a:lnTo>
                        <a:pt x="341" y="5286"/>
                      </a:lnTo>
                      <a:lnTo>
                        <a:pt x="244" y="5651"/>
                      </a:lnTo>
                      <a:lnTo>
                        <a:pt x="171" y="6016"/>
                      </a:lnTo>
                      <a:lnTo>
                        <a:pt x="98" y="6382"/>
                      </a:lnTo>
                      <a:lnTo>
                        <a:pt x="49" y="6771"/>
                      </a:lnTo>
                      <a:lnTo>
                        <a:pt x="25" y="7137"/>
                      </a:lnTo>
                      <a:lnTo>
                        <a:pt x="0" y="7526"/>
                      </a:lnTo>
                      <a:lnTo>
                        <a:pt x="0" y="7526"/>
                      </a:lnTo>
                      <a:lnTo>
                        <a:pt x="25" y="7916"/>
                      </a:lnTo>
                      <a:lnTo>
                        <a:pt x="49" y="8306"/>
                      </a:lnTo>
                      <a:lnTo>
                        <a:pt x="98" y="8671"/>
                      </a:lnTo>
                      <a:lnTo>
                        <a:pt x="171" y="9061"/>
                      </a:lnTo>
                      <a:lnTo>
                        <a:pt x="244" y="9426"/>
                      </a:lnTo>
                      <a:lnTo>
                        <a:pt x="341" y="9767"/>
                      </a:lnTo>
                      <a:lnTo>
                        <a:pt x="463" y="10132"/>
                      </a:lnTo>
                      <a:lnTo>
                        <a:pt x="609" y="10473"/>
                      </a:lnTo>
                      <a:lnTo>
                        <a:pt x="755" y="10790"/>
                      </a:lnTo>
                      <a:lnTo>
                        <a:pt x="926" y="11131"/>
                      </a:lnTo>
                      <a:lnTo>
                        <a:pt x="1096" y="11448"/>
                      </a:lnTo>
                      <a:lnTo>
                        <a:pt x="1291" y="11740"/>
                      </a:lnTo>
                      <a:lnTo>
                        <a:pt x="1510" y="12032"/>
                      </a:lnTo>
                      <a:lnTo>
                        <a:pt x="1730" y="12324"/>
                      </a:lnTo>
                      <a:lnTo>
                        <a:pt x="1973" y="12592"/>
                      </a:lnTo>
                      <a:lnTo>
                        <a:pt x="2217" y="12860"/>
                      </a:lnTo>
                      <a:lnTo>
                        <a:pt x="2485" y="13104"/>
                      </a:lnTo>
                      <a:lnTo>
                        <a:pt x="2753" y="13347"/>
                      </a:lnTo>
                      <a:lnTo>
                        <a:pt x="3045" y="13567"/>
                      </a:lnTo>
                      <a:lnTo>
                        <a:pt x="3337" y="13786"/>
                      </a:lnTo>
                      <a:lnTo>
                        <a:pt x="3654" y="13981"/>
                      </a:lnTo>
                      <a:lnTo>
                        <a:pt x="3970" y="14151"/>
                      </a:lnTo>
                      <a:lnTo>
                        <a:pt x="4287" y="14322"/>
                      </a:lnTo>
                      <a:lnTo>
                        <a:pt x="4628" y="14468"/>
                      </a:lnTo>
                      <a:lnTo>
                        <a:pt x="4969" y="14614"/>
                      </a:lnTo>
                      <a:lnTo>
                        <a:pt x="5310" y="14736"/>
                      </a:lnTo>
                      <a:lnTo>
                        <a:pt x="5675" y="14833"/>
                      </a:lnTo>
                      <a:lnTo>
                        <a:pt x="6041" y="14906"/>
                      </a:lnTo>
                      <a:lnTo>
                        <a:pt x="6406" y="14979"/>
                      </a:lnTo>
                      <a:lnTo>
                        <a:pt x="6771" y="15028"/>
                      </a:lnTo>
                      <a:lnTo>
                        <a:pt x="7161" y="15052"/>
                      </a:lnTo>
                      <a:lnTo>
                        <a:pt x="7551" y="15077"/>
                      </a:lnTo>
                      <a:lnTo>
                        <a:pt x="7551" y="15077"/>
                      </a:lnTo>
                      <a:lnTo>
                        <a:pt x="7940" y="15052"/>
                      </a:lnTo>
                      <a:lnTo>
                        <a:pt x="8306" y="15028"/>
                      </a:lnTo>
                      <a:lnTo>
                        <a:pt x="8695" y="14979"/>
                      </a:lnTo>
                      <a:lnTo>
                        <a:pt x="9061" y="14906"/>
                      </a:lnTo>
                      <a:lnTo>
                        <a:pt x="9426" y="14833"/>
                      </a:lnTo>
                      <a:lnTo>
                        <a:pt x="9791" y="14736"/>
                      </a:lnTo>
                      <a:lnTo>
                        <a:pt x="10132" y="14614"/>
                      </a:lnTo>
                      <a:lnTo>
                        <a:pt x="10473" y="14468"/>
                      </a:lnTo>
                      <a:lnTo>
                        <a:pt x="10814" y="14322"/>
                      </a:lnTo>
                      <a:lnTo>
                        <a:pt x="11131" y="14151"/>
                      </a:lnTo>
                      <a:lnTo>
                        <a:pt x="11447" y="13981"/>
                      </a:lnTo>
                      <a:lnTo>
                        <a:pt x="11764" y="13786"/>
                      </a:lnTo>
                      <a:lnTo>
                        <a:pt x="12056" y="13567"/>
                      </a:lnTo>
                      <a:lnTo>
                        <a:pt x="12348" y="13347"/>
                      </a:lnTo>
                      <a:lnTo>
                        <a:pt x="12616" y="13104"/>
                      </a:lnTo>
                      <a:lnTo>
                        <a:pt x="12884" y="12860"/>
                      </a:lnTo>
                      <a:lnTo>
                        <a:pt x="13128" y="12592"/>
                      </a:lnTo>
                      <a:lnTo>
                        <a:pt x="13371" y="12324"/>
                      </a:lnTo>
                      <a:lnTo>
                        <a:pt x="13591" y="12032"/>
                      </a:lnTo>
                      <a:lnTo>
                        <a:pt x="13785" y="11740"/>
                      </a:lnTo>
                      <a:lnTo>
                        <a:pt x="13980" y="11448"/>
                      </a:lnTo>
                      <a:lnTo>
                        <a:pt x="14175" y="11131"/>
                      </a:lnTo>
                      <a:lnTo>
                        <a:pt x="14346" y="10790"/>
                      </a:lnTo>
                      <a:lnTo>
                        <a:pt x="14492" y="10473"/>
                      </a:lnTo>
                      <a:lnTo>
                        <a:pt x="14613" y="10132"/>
                      </a:lnTo>
                      <a:lnTo>
                        <a:pt x="14735" y="9767"/>
                      </a:lnTo>
                      <a:lnTo>
                        <a:pt x="14857" y="9426"/>
                      </a:lnTo>
                      <a:lnTo>
                        <a:pt x="14930" y="9061"/>
                      </a:lnTo>
                      <a:lnTo>
                        <a:pt x="15003" y="8671"/>
                      </a:lnTo>
                      <a:lnTo>
                        <a:pt x="15052" y="8306"/>
                      </a:lnTo>
                      <a:lnTo>
                        <a:pt x="15076" y="7916"/>
                      </a:lnTo>
                      <a:lnTo>
                        <a:pt x="15076" y="7526"/>
                      </a:lnTo>
                      <a:lnTo>
                        <a:pt x="15076" y="7526"/>
                      </a:lnTo>
                      <a:lnTo>
                        <a:pt x="15052" y="6918"/>
                      </a:lnTo>
                      <a:lnTo>
                        <a:pt x="14979" y="6309"/>
                      </a:lnTo>
                      <a:lnTo>
                        <a:pt x="14857" y="5724"/>
                      </a:lnTo>
                      <a:lnTo>
                        <a:pt x="14687" y="5164"/>
                      </a:lnTo>
                      <a:lnTo>
                        <a:pt x="14492" y="4604"/>
                      </a:lnTo>
                      <a:lnTo>
                        <a:pt x="14248" y="4068"/>
                      </a:lnTo>
                      <a:lnTo>
                        <a:pt x="13956" y="3581"/>
                      </a:lnTo>
                      <a:lnTo>
                        <a:pt x="13615" y="3094"/>
                      </a:lnTo>
                    </a:path>
                  </a:pathLst>
                </a:custGeom>
                <a:noFill/>
                <a:ln w="12175" cap="rnd" cmpd="sng">
                  <a:solidFill>
                    <a:srgbClr val="9FC5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6009825" y="1727425"/>
                  <a:ext cx="279500" cy="279500"/>
                </a:xfrm>
                <a:custGeom>
                  <a:avLst/>
                  <a:gdLst/>
                  <a:ahLst/>
                  <a:cxnLst/>
                  <a:rect l="l" t="t" r="r" b="b"/>
                  <a:pathLst>
                    <a:path w="11180" h="11180" fill="none" extrusionOk="0">
                      <a:moveTo>
                        <a:pt x="10181" y="2387"/>
                      </a:moveTo>
                      <a:lnTo>
                        <a:pt x="10181" y="2387"/>
                      </a:lnTo>
                      <a:lnTo>
                        <a:pt x="10400" y="2728"/>
                      </a:lnTo>
                      <a:lnTo>
                        <a:pt x="10595" y="3093"/>
                      </a:lnTo>
                      <a:lnTo>
                        <a:pt x="10766" y="3483"/>
                      </a:lnTo>
                      <a:lnTo>
                        <a:pt x="10912" y="3873"/>
                      </a:lnTo>
                      <a:lnTo>
                        <a:pt x="11034" y="4287"/>
                      </a:lnTo>
                      <a:lnTo>
                        <a:pt x="11107" y="4701"/>
                      </a:lnTo>
                      <a:lnTo>
                        <a:pt x="11180" y="5139"/>
                      </a:lnTo>
                      <a:lnTo>
                        <a:pt x="11180" y="5577"/>
                      </a:lnTo>
                      <a:lnTo>
                        <a:pt x="11180" y="5577"/>
                      </a:lnTo>
                      <a:lnTo>
                        <a:pt x="11155" y="6162"/>
                      </a:lnTo>
                      <a:lnTo>
                        <a:pt x="11082" y="6722"/>
                      </a:lnTo>
                      <a:lnTo>
                        <a:pt x="10936" y="7234"/>
                      </a:lnTo>
                      <a:lnTo>
                        <a:pt x="10741" y="7769"/>
                      </a:lnTo>
                      <a:lnTo>
                        <a:pt x="10522" y="8257"/>
                      </a:lnTo>
                      <a:lnTo>
                        <a:pt x="10230" y="8695"/>
                      </a:lnTo>
                      <a:lnTo>
                        <a:pt x="9913" y="9133"/>
                      </a:lnTo>
                      <a:lnTo>
                        <a:pt x="9548" y="9523"/>
                      </a:lnTo>
                      <a:lnTo>
                        <a:pt x="9158" y="9888"/>
                      </a:lnTo>
                      <a:lnTo>
                        <a:pt x="8720" y="10205"/>
                      </a:lnTo>
                      <a:lnTo>
                        <a:pt x="8257" y="10497"/>
                      </a:lnTo>
                      <a:lnTo>
                        <a:pt x="7770" y="10741"/>
                      </a:lnTo>
                      <a:lnTo>
                        <a:pt x="7259" y="10911"/>
                      </a:lnTo>
                      <a:lnTo>
                        <a:pt x="6723" y="11057"/>
                      </a:lnTo>
                      <a:lnTo>
                        <a:pt x="6163" y="11155"/>
                      </a:lnTo>
                      <a:lnTo>
                        <a:pt x="5603" y="11179"/>
                      </a:lnTo>
                      <a:lnTo>
                        <a:pt x="5603" y="11179"/>
                      </a:lnTo>
                      <a:lnTo>
                        <a:pt x="5018" y="11155"/>
                      </a:lnTo>
                      <a:lnTo>
                        <a:pt x="4482" y="11057"/>
                      </a:lnTo>
                      <a:lnTo>
                        <a:pt x="3946" y="10911"/>
                      </a:lnTo>
                      <a:lnTo>
                        <a:pt x="3435" y="10741"/>
                      </a:lnTo>
                      <a:lnTo>
                        <a:pt x="2948" y="10497"/>
                      </a:lnTo>
                      <a:lnTo>
                        <a:pt x="2485" y="10205"/>
                      </a:lnTo>
                      <a:lnTo>
                        <a:pt x="2047" y="9888"/>
                      </a:lnTo>
                      <a:lnTo>
                        <a:pt x="1657" y="9523"/>
                      </a:lnTo>
                      <a:lnTo>
                        <a:pt x="1292" y="9133"/>
                      </a:lnTo>
                      <a:lnTo>
                        <a:pt x="975" y="8695"/>
                      </a:lnTo>
                      <a:lnTo>
                        <a:pt x="683" y="8257"/>
                      </a:lnTo>
                      <a:lnTo>
                        <a:pt x="464" y="7769"/>
                      </a:lnTo>
                      <a:lnTo>
                        <a:pt x="269" y="7234"/>
                      </a:lnTo>
                      <a:lnTo>
                        <a:pt x="123" y="6722"/>
                      </a:lnTo>
                      <a:lnTo>
                        <a:pt x="50" y="6162"/>
                      </a:lnTo>
                      <a:lnTo>
                        <a:pt x="1" y="5577"/>
                      </a:lnTo>
                      <a:lnTo>
                        <a:pt x="1" y="5577"/>
                      </a:lnTo>
                      <a:lnTo>
                        <a:pt x="50" y="5017"/>
                      </a:lnTo>
                      <a:lnTo>
                        <a:pt x="123" y="4457"/>
                      </a:lnTo>
                      <a:lnTo>
                        <a:pt x="269" y="3921"/>
                      </a:lnTo>
                      <a:lnTo>
                        <a:pt x="464" y="3410"/>
                      </a:lnTo>
                      <a:lnTo>
                        <a:pt x="683" y="2923"/>
                      </a:lnTo>
                      <a:lnTo>
                        <a:pt x="975" y="2460"/>
                      </a:lnTo>
                      <a:lnTo>
                        <a:pt x="1292" y="2046"/>
                      </a:lnTo>
                      <a:lnTo>
                        <a:pt x="1657" y="1632"/>
                      </a:lnTo>
                      <a:lnTo>
                        <a:pt x="2047" y="1267"/>
                      </a:lnTo>
                      <a:lnTo>
                        <a:pt x="2485" y="950"/>
                      </a:lnTo>
                      <a:lnTo>
                        <a:pt x="2948" y="682"/>
                      </a:lnTo>
                      <a:lnTo>
                        <a:pt x="3435" y="439"/>
                      </a:lnTo>
                      <a:lnTo>
                        <a:pt x="3946" y="244"/>
                      </a:lnTo>
                      <a:lnTo>
                        <a:pt x="4482" y="122"/>
                      </a:lnTo>
                      <a:lnTo>
                        <a:pt x="5018" y="25"/>
                      </a:lnTo>
                      <a:lnTo>
                        <a:pt x="5603" y="0"/>
                      </a:lnTo>
                      <a:lnTo>
                        <a:pt x="5603" y="0"/>
                      </a:lnTo>
                      <a:lnTo>
                        <a:pt x="6041" y="25"/>
                      </a:lnTo>
                      <a:lnTo>
                        <a:pt x="6479" y="73"/>
                      </a:lnTo>
                      <a:lnTo>
                        <a:pt x="6893" y="146"/>
                      </a:lnTo>
                      <a:lnTo>
                        <a:pt x="7307" y="268"/>
                      </a:lnTo>
                      <a:lnTo>
                        <a:pt x="7697" y="414"/>
                      </a:lnTo>
                      <a:lnTo>
                        <a:pt x="8087" y="585"/>
                      </a:lnTo>
                      <a:lnTo>
                        <a:pt x="8452" y="780"/>
                      </a:lnTo>
                      <a:lnTo>
                        <a:pt x="8793" y="999"/>
                      </a:lnTo>
                    </a:path>
                  </a:pathLst>
                </a:custGeom>
                <a:noFill/>
                <a:ln w="12175" cap="rnd" cmpd="sng">
                  <a:solidFill>
                    <a:srgbClr val="9FC5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6107250" y="1824850"/>
                  <a:ext cx="84650" cy="84650"/>
                </a:xfrm>
                <a:custGeom>
                  <a:avLst/>
                  <a:gdLst/>
                  <a:ahLst/>
                  <a:cxnLst/>
                  <a:rect l="l" t="t" r="r" b="b"/>
                  <a:pathLst>
                    <a:path w="3386" h="3386" fill="none" extrusionOk="0">
                      <a:moveTo>
                        <a:pt x="3362" y="1388"/>
                      </a:moveTo>
                      <a:lnTo>
                        <a:pt x="3362" y="1388"/>
                      </a:lnTo>
                      <a:lnTo>
                        <a:pt x="3386" y="1680"/>
                      </a:lnTo>
                      <a:lnTo>
                        <a:pt x="3386" y="1680"/>
                      </a:lnTo>
                      <a:lnTo>
                        <a:pt x="3386" y="1851"/>
                      </a:lnTo>
                      <a:lnTo>
                        <a:pt x="3362" y="2021"/>
                      </a:lnTo>
                      <a:lnTo>
                        <a:pt x="3313" y="2192"/>
                      </a:lnTo>
                      <a:lnTo>
                        <a:pt x="3264" y="2338"/>
                      </a:lnTo>
                      <a:lnTo>
                        <a:pt x="3191" y="2484"/>
                      </a:lnTo>
                      <a:lnTo>
                        <a:pt x="3118" y="2630"/>
                      </a:lnTo>
                      <a:lnTo>
                        <a:pt x="3021" y="2776"/>
                      </a:lnTo>
                      <a:lnTo>
                        <a:pt x="2899" y="2898"/>
                      </a:lnTo>
                      <a:lnTo>
                        <a:pt x="2777" y="2996"/>
                      </a:lnTo>
                      <a:lnTo>
                        <a:pt x="2655" y="3093"/>
                      </a:lnTo>
                      <a:lnTo>
                        <a:pt x="2509" y="3191"/>
                      </a:lnTo>
                      <a:lnTo>
                        <a:pt x="2363" y="3239"/>
                      </a:lnTo>
                      <a:lnTo>
                        <a:pt x="2217" y="3312"/>
                      </a:lnTo>
                      <a:lnTo>
                        <a:pt x="2046" y="3337"/>
                      </a:lnTo>
                      <a:lnTo>
                        <a:pt x="1876" y="3385"/>
                      </a:lnTo>
                      <a:lnTo>
                        <a:pt x="1706" y="3385"/>
                      </a:lnTo>
                      <a:lnTo>
                        <a:pt x="1706" y="3385"/>
                      </a:lnTo>
                      <a:lnTo>
                        <a:pt x="1535" y="3385"/>
                      </a:lnTo>
                      <a:lnTo>
                        <a:pt x="1365" y="3337"/>
                      </a:lnTo>
                      <a:lnTo>
                        <a:pt x="1194" y="3312"/>
                      </a:lnTo>
                      <a:lnTo>
                        <a:pt x="1048" y="3239"/>
                      </a:lnTo>
                      <a:lnTo>
                        <a:pt x="902" y="3191"/>
                      </a:lnTo>
                      <a:lnTo>
                        <a:pt x="756" y="3093"/>
                      </a:lnTo>
                      <a:lnTo>
                        <a:pt x="634" y="2996"/>
                      </a:lnTo>
                      <a:lnTo>
                        <a:pt x="512" y="2898"/>
                      </a:lnTo>
                      <a:lnTo>
                        <a:pt x="390" y="2776"/>
                      </a:lnTo>
                      <a:lnTo>
                        <a:pt x="293" y="2630"/>
                      </a:lnTo>
                      <a:lnTo>
                        <a:pt x="220" y="2484"/>
                      </a:lnTo>
                      <a:lnTo>
                        <a:pt x="147" y="2338"/>
                      </a:lnTo>
                      <a:lnTo>
                        <a:pt x="74" y="2192"/>
                      </a:lnTo>
                      <a:lnTo>
                        <a:pt x="49" y="2021"/>
                      </a:lnTo>
                      <a:lnTo>
                        <a:pt x="25" y="1851"/>
                      </a:lnTo>
                      <a:lnTo>
                        <a:pt x="1" y="1680"/>
                      </a:lnTo>
                      <a:lnTo>
                        <a:pt x="1" y="1680"/>
                      </a:lnTo>
                      <a:lnTo>
                        <a:pt x="25" y="1510"/>
                      </a:lnTo>
                      <a:lnTo>
                        <a:pt x="49" y="1340"/>
                      </a:lnTo>
                      <a:lnTo>
                        <a:pt x="74" y="1193"/>
                      </a:lnTo>
                      <a:lnTo>
                        <a:pt x="147" y="1023"/>
                      </a:lnTo>
                      <a:lnTo>
                        <a:pt x="220" y="877"/>
                      </a:lnTo>
                      <a:lnTo>
                        <a:pt x="293" y="731"/>
                      </a:lnTo>
                      <a:lnTo>
                        <a:pt x="390" y="609"/>
                      </a:lnTo>
                      <a:lnTo>
                        <a:pt x="512" y="487"/>
                      </a:lnTo>
                      <a:lnTo>
                        <a:pt x="634" y="390"/>
                      </a:lnTo>
                      <a:lnTo>
                        <a:pt x="756" y="292"/>
                      </a:lnTo>
                      <a:lnTo>
                        <a:pt x="902" y="195"/>
                      </a:lnTo>
                      <a:lnTo>
                        <a:pt x="1048" y="122"/>
                      </a:lnTo>
                      <a:lnTo>
                        <a:pt x="1194" y="73"/>
                      </a:lnTo>
                      <a:lnTo>
                        <a:pt x="1365" y="24"/>
                      </a:lnTo>
                      <a:lnTo>
                        <a:pt x="1535" y="0"/>
                      </a:lnTo>
                      <a:lnTo>
                        <a:pt x="1706" y="0"/>
                      </a:lnTo>
                      <a:lnTo>
                        <a:pt x="1706" y="0"/>
                      </a:lnTo>
                      <a:lnTo>
                        <a:pt x="1998" y="24"/>
                      </a:lnTo>
                    </a:path>
                  </a:pathLst>
                </a:custGeom>
                <a:noFill/>
                <a:ln w="12175" cap="rnd" cmpd="sng">
                  <a:solidFill>
                    <a:srgbClr val="9FC5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6058550" y="1776125"/>
                  <a:ext cx="182075" cy="182075"/>
                </a:xfrm>
                <a:custGeom>
                  <a:avLst/>
                  <a:gdLst/>
                  <a:ahLst/>
                  <a:cxnLst/>
                  <a:rect l="l" t="t" r="r" b="b"/>
                  <a:pathLst>
                    <a:path w="7283" h="7283" fill="none" extrusionOk="0">
                      <a:moveTo>
                        <a:pt x="5431" y="463"/>
                      </a:moveTo>
                      <a:lnTo>
                        <a:pt x="5431" y="463"/>
                      </a:lnTo>
                      <a:lnTo>
                        <a:pt x="5042" y="269"/>
                      </a:lnTo>
                      <a:lnTo>
                        <a:pt x="4823" y="195"/>
                      </a:lnTo>
                      <a:lnTo>
                        <a:pt x="4603" y="122"/>
                      </a:lnTo>
                      <a:lnTo>
                        <a:pt x="4360" y="74"/>
                      </a:lnTo>
                      <a:lnTo>
                        <a:pt x="4141" y="25"/>
                      </a:lnTo>
                      <a:lnTo>
                        <a:pt x="3897" y="1"/>
                      </a:lnTo>
                      <a:lnTo>
                        <a:pt x="3654" y="1"/>
                      </a:lnTo>
                      <a:lnTo>
                        <a:pt x="3654" y="1"/>
                      </a:lnTo>
                      <a:lnTo>
                        <a:pt x="3288" y="25"/>
                      </a:lnTo>
                      <a:lnTo>
                        <a:pt x="2923" y="74"/>
                      </a:lnTo>
                      <a:lnTo>
                        <a:pt x="2558" y="147"/>
                      </a:lnTo>
                      <a:lnTo>
                        <a:pt x="2241" y="293"/>
                      </a:lnTo>
                      <a:lnTo>
                        <a:pt x="1924" y="439"/>
                      </a:lnTo>
                      <a:lnTo>
                        <a:pt x="1608" y="609"/>
                      </a:lnTo>
                      <a:lnTo>
                        <a:pt x="1340" y="829"/>
                      </a:lnTo>
                      <a:lnTo>
                        <a:pt x="1072" y="1072"/>
                      </a:lnTo>
                      <a:lnTo>
                        <a:pt x="828" y="1316"/>
                      </a:lnTo>
                      <a:lnTo>
                        <a:pt x="633" y="1608"/>
                      </a:lnTo>
                      <a:lnTo>
                        <a:pt x="439" y="1900"/>
                      </a:lnTo>
                      <a:lnTo>
                        <a:pt x="293" y="2217"/>
                      </a:lnTo>
                      <a:lnTo>
                        <a:pt x="171" y="2558"/>
                      </a:lnTo>
                      <a:lnTo>
                        <a:pt x="73" y="2899"/>
                      </a:lnTo>
                      <a:lnTo>
                        <a:pt x="25" y="3264"/>
                      </a:lnTo>
                      <a:lnTo>
                        <a:pt x="0" y="3629"/>
                      </a:lnTo>
                      <a:lnTo>
                        <a:pt x="0" y="3629"/>
                      </a:lnTo>
                      <a:lnTo>
                        <a:pt x="25" y="4019"/>
                      </a:lnTo>
                      <a:lnTo>
                        <a:pt x="73" y="4360"/>
                      </a:lnTo>
                      <a:lnTo>
                        <a:pt x="171" y="4725"/>
                      </a:lnTo>
                      <a:lnTo>
                        <a:pt x="293" y="5066"/>
                      </a:lnTo>
                      <a:lnTo>
                        <a:pt x="439" y="5383"/>
                      </a:lnTo>
                      <a:lnTo>
                        <a:pt x="633" y="5675"/>
                      </a:lnTo>
                      <a:lnTo>
                        <a:pt x="828" y="5943"/>
                      </a:lnTo>
                      <a:lnTo>
                        <a:pt x="1072" y="6211"/>
                      </a:lnTo>
                      <a:lnTo>
                        <a:pt x="1340" y="6455"/>
                      </a:lnTo>
                      <a:lnTo>
                        <a:pt x="1608" y="6650"/>
                      </a:lnTo>
                      <a:lnTo>
                        <a:pt x="1924" y="6844"/>
                      </a:lnTo>
                      <a:lnTo>
                        <a:pt x="2241" y="6990"/>
                      </a:lnTo>
                      <a:lnTo>
                        <a:pt x="2558" y="7112"/>
                      </a:lnTo>
                      <a:lnTo>
                        <a:pt x="2923" y="7210"/>
                      </a:lnTo>
                      <a:lnTo>
                        <a:pt x="3288" y="7258"/>
                      </a:lnTo>
                      <a:lnTo>
                        <a:pt x="3654" y="7283"/>
                      </a:lnTo>
                      <a:lnTo>
                        <a:pt x="3654" y="7283"/>
                      </a:lnTo>
                      <a:lnTo>
                        <a:pt x="4019" y="7258"/>
                      </a:lnTo>
                      <a:lnTo>
                        <a:pt x="4384" y="7210"/>
                      </a:lnTo>
                      <a:lnTo>
                        <a:pt x="4725" y="7112"/>
                      </a:lnTo>
                      <a:lnTo>
                        <a:pt x="5066" y="6990"/>
                      </a:lnTo>
                      <a:lnTo>
                        <a:pt x="5383" y="6844"/>
                      </a:lnTo>
                      <a:lnTo>
                        <a:pt x="5675" y="6650"/>
                      </a:lnTo>
                      <a:lnTo>
                        <a:pt x="5967" y="6455"/>
                      </a:lnTo>
                      <a:lnTo>
                        <a:pt x="6235" y="6211"/>
                      </a:lnTo>
                      <a:lnTo>
                        <a:pt x="6454" y="5943"/>
                      </a:lnTo>
                      <a:lnTo>
                        <a:pt x="6674" y="5675"/>
                      </a:lnTo>
                      <a:lnTo>
                        <a:pt x="6844" y="5383"/>
                      </a:lnTo>
                      <a:lnTo>
                        <a:pt x="7014" y="5066"/>
                      </a:lnTo>
                      <a:lnTo>
                        <a:pt x="7136" y="4725"/>
                      </a:lnTo>
                      <a:lnTo>
                        <a:pt x="7209" y="4360"/>
                      </a:lnTo>
                      <a:lnTo>
                        <a:pt x="7282" y="4019"/>
                      </a:lnTo>
                      <a:lnTo>
                        <a:pt x="7282" y="3629"/>
                      </a:lnTo>
                      <a:lnTo>
                        <a:pt x="7282" y="3629"/>
                      </a:lnTo>
                      <a:lnTo>
                        <a:pt x="7282" y="3386"/>
                      </a:lnTo>
                      <a:lnTo>
                        <a:pt x="7258" y="3167"/>
                      </a:lnTo>
                      <a:lnTo>
                        <a:pt x="7234" y="2923"/>
                      </a:lnTo>
                      <a:lnTo>
                        <a:pt x="7161" y="2704"/>
                      </a:lnTo>
                      <a:lnTo>
                        <a:pt x="7112" y="2485"/>
                      </a:lnTo>
                      <a:lnTo>
                        <a:pt x="7014" y="2266"/>
                      </a:lnTo>
                      <a:lnTo>
                        <a:pt x="6820" y="1852"/>
                      </a:lnTo>
                    </a:path>
                  </a:pathLst>
                </a:custGeom>
                <a:noFill/>
                <a:ln w="12175" cap="rnd" cmpd="sng">
                  <a:solidFill>
                    <a:srgbClr val="9FC5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5971475" y="2001400"/>
                  <a:ext cx="74925" cy="70675"/>
                </a:xfrm>
                <a:custGeom>
                  <a:avLst/>
                  <a:gdLst/>
                  <a:ahLst/>
                  <a:cxnLst/>
                  <a:rect l="l" t="t" r="r" b="b"/>
                  <a:pathLst>
                    <a:path w="2997" h="2827" fill="none" extrusionOk="0">
                      <a:moveTo>
                        <a:pt x="1462" y="1"/>
                      </a:moveTo>
                      <a:lnTo>
                        <a:pt x="293" y="1170"/>
                      </a:lnTo>
                      <a:lnTo>
                        <a:pt x="293" y="1170"/>
                      </a:lnTo>
                      <a:lnTo>
                        <a:pt x="171" y="1316"/>
                      </a:lnTo>
                      <a:lnTo>
                        <a:pt x="74" y="1487"/>
                      </a:lnTo>
                      <a:lnTo>
                        <a:pt x="25" y="1657"/>
                      </a:lnTo>
                      <a:lnTo>
                        <a:pt x="1" y="1852"/>
                      </a:lnTo>
                      <a:lnTo>
                        <a:pt x="25" y="2047"/>
                      </a:lnTo>
                      <a:lnTo>
                        <a:pt x="74" y="2217"/>
                      </a:lnTo>
                      <a:lnTo>
                        <a:pt x="171" y="2388"/>
                      </a:lnTo>
                      <a:lnTo>
                        <a:pt x="293" y="2534"/>
                      </a:lnTo>
                      <a:lnTo>
                        <a:pt x="293" y="2534"/>
                      </a:lnTo>
                      <a:lnTo>
                        <a:pt x="439" y="2656"/>
                      </a:lnTo>
                      <a:lnTo>
                        <a:pt x="609" y="2753"/>
                      </a:lnTo>
                      <a:lnTo>
                        <a:pt x="804" y="2802"/>
                      </a:lnTo>
                      <a:lnTo>
                        <a:pt x="975" y="2826"/>
                      </a:lnTo>
                      <a:lnTo>
                        <a:pt x="975" y="2826"/>
                      </a:lnTo>
                      <a:lnTo>
                        <a:pt x="1170" y="2802"/>
                      </a:lnTo>
                      <a:lnTo>
                        <a:pt x="1340" y="2753"/>
                      </a:lnTo>
                      <a:lnTo>
                        <a:pt x="1511" y="2656"/>
                      </a:lnTo>
                      <a:lnTo>
                        <a:pt x="1681" y="2534"/>
                      </a:lnTo>
                      <a:lnTo>
                        <a:pt x="2850" y="1365"/>
                      </a:lnTo>
                      <a:lnTo>
                        <a:pt x="2850" y="1365"/>
                      </a:lnTo>
                      <a:lnTo>
                        <a:pt x="2996" y="1194"/>
                      </a:lnTo>
                    </a:path>
                  </a:pathLst>
                </a:custGeom>
                <a:noFill/>
                <a:ln w="12175" cap="rnd" cmpd="sng">
                  <a:solidFill>
                    <a:srgbClr val="9FC5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6253375" y="2001400"/>
                  <a:ext cx="74325" cy="70675"/>
                </a:xfrm>
                <a:custGeom>
                  <a:avLst/>
                  <a:gdLst/>
                  <a:ahLst/>
                  <a:cxnLst/>
                  <a:rect l="l" t="t" r="r" b="b"/>
                  <a:pathLst>
                    <a:path w="2973" h="2827" fill="none" extrusionOk="0">
                      <a:moveTo>
                        <a:pt x="1" y="1194"/>
                      </a:moveTo>
                      <a:lnTo>
                        <a:pt x="1" y="1194"/>
                      </a:lnTo>
                      <a:lnTo>
                        <a:pt x="123" y="1365"/>
                      </a:lnTo>
                      <a:lnTo>
                        <a:pt x="1316" y="2534"/>
                      </a:lnTo>
                      <a:lnTo>
                        <a:pt x="1316" y="2534"/>
                      </a:lnTo>
                      <a:lnTo>
                        <a:pt x="1462" y="2656"/>
                      </a:lnTo>
                      <a:lnTo>
                        <a:pt x="1633" y="2753"/>
                      </a:lnTo>
                      <a:lnTo>
                        <a:pt x="1827" y="2802"/>
                      </a:lnTo>
                      <a:lnTo>
                        <a:pt x="1998" y="2826"/>
                      </a:lnTo>
                      <a:lnTo>
                        <a:pt x="1998" y="2826"/>
                      </a:lnTo>
                      <a:lnTo>
                        <a:pt x="2193" y="2802"/>
                      </a:lnTo>
                      <a:lnTo>
                        <a:pt x="2363" y="2753"/>
                      </a:lnTo>
                      <a:lnTo>
                        <a:pt x="2534" y="2656"/>
                      </a:lnTo>
                      <a:lnTo>
                        <a:pt x="2704" y="2534"/>
                      </a:lnTo>
                      <a:lnTo>
                        <a:pt x="2704" y="2534"/>
                      </a:lnTo>
                      <a:lnTo>
                        <a:pt x="2826" y="2388"/>
                      </a:lnTo>
                      <a:lnTo>
                        <a:pt x="2923" y="2217"/>
                      </a:lnTo>
                      <a:lnTo>
                        <a:pt x="2972" y="2047"/>
                      </a:lnTo>
                      <a:lnTo>
                        <a:pt x="2972" y="1852"/>
                      </a:lnTo>
                      <a:lnTo>
                        <a:pt x="2972" y="1657"/>
                      </a:lnTo>
                      <a:lnTo>
                        <a:pt x="2923" y="1487"/>
                      </a:lnTo>
                      <a:lnTo>
                        <a:pt x="2826" y="1316"/>
                      </a:lnTo>
                      <a:lnTo>
                        <a:pt x="2704" y="1170"/>
                      </a:lnTo>
                      <a:lnTo>
                        <a:pt x="1535" y="1"/>
                      </a:lnTo>
                    </a:path>
                  </a:pathLst>
                </a:custGeom>
                <a:noFill/>
                <a:ln w="12175" cap="rnd" cmpd="sng">
                  <a:solidFill>
                    <a:srgbClr val="9FC5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6137700" y="1623900"/>
                  <a:ext cx="250875" cy="255150"/>
                </a:xfrm>
                <a:custGeom>
                  <a:avLst/>
                  <a:gdLst/>
                  <a:ahLst/>
                  <a:cxnLst/>
                  <a:rect l="l" t="t" r="r" b="b"/>
                  <a:pathLst>
                    <a:path w="10035" h="10206" fill="none" extrusionOk="0">
                      <a:moveTo>
                        <a:pt x="9718" y="2412"/>
                      </a:moveTo>
                      <a:lnTo>
                        <a:pt x="8671" y="2217"/>
                      </a:lnTo>
                      <a:lnTo>
                        <a:pt x="9694" y="1194"/>
                      </a:lnTo>
                      <a:lnTo>
                        <a:pt x="9694" y="1194"/>
                      </a:lnTo>
                      <a:lnTo>
                        <a:pt x="9767" y="1121"/>
                      </a:lnTo>
                      <a:lnTo>
                        <a:pt x="9815" y="1024"/>
                      </a:lnTo>
                      <a:lnTo>
                        <a:pt x="9840" y="951"/>
                      </a:lnTo>
                      <a:lnTo>
                        <a:pt x="9840" y="853"/>
                      </a:lnTo>
                      <a:lnTo>
                        <a:pt x="9840" y="756"/>
                      </a:lnTo>
                      <a:lnTo>
                        <a:pt x="9815" y="658"/>
                      </a:lnTo>
                      <a:lnTo>
                        <a:pt x="9767" y="585"/>
                      </a:lnTo>
                      <a:lnTo>
                        <a:pt x="9694" y="512"/>
                      </a:lnTo>
                      <a:lnTo>
                        <a:pt x="9694" y="512"/>
                      </a:lnTo>
                      <a:lnTo>
                        <a:pt x="9621" y="439"/>
                      </a:lnTo>
                      <a:lnTo>
                        <a:pt x="9548" y="391"/>
                      </a:lnTo>
                      <a:lnTo>
                        <a:pt x="9450" y="366"/>
                      </a:lnTo>
                      <a:lnTo>
                        <a:pt x="9353" y="366"/>
                      </a:lnTo>
                      <a:lnTo>
                        <a:pt x="9255" y="366"/>
                      </a:lnTo>
                      <a:lnTo>
                        <a:pt x="9182" y="391"/>
                      </a:lnTo>
                      <a:lnTo>
                        <a:pt x="9085" y="439"/>
                      </a:lnTo>
                      <a:lnTo>
                        <a:pt x="9012" y="512"/>
                      </a:lnTo>
                      <a:lnTo>
                        <a:pt x="7867" y="1657"/>
                      </a:lnTo>
                      <a:lnTo>
                        <a:pt x="7867" y="1657"/>
                      </a:lnTo>
                      <a:lnTo>
                        <a:pt x="7818" y="1487"/>
                      </a:lnTo>
                      <a:lnTo>
                        <a:pt x="7599" y="317"/>
                      </a:lnTo>
                      <a:lnTo>
                        <a:pt x="7599" y="317"/>
                      </a:lnTo>
                      <a:lnTo>
                        <a:pt x="7575" y="196"/>
                      </a:lnTo>
                      <a:lnTo>
                        <a:pt x="7526" y="98"/>
                      </a:lnTo>
                      <a:lnTo>
                        <a:pt x="7477" y="50"/>
                      </a:lnTo>
                      <a:lnTo>
                        <a:pt x="7404" y="1"/>
                      </a:lnTo>
                      <a:lnTo>
                        <a:pt x="7331" y="1"/>
                      </a:lnTo>
                      <a:lnTo>
                        <a:pt x="7234" y="25"/>
                      </a:lnTo>
                      <a:lnTo>
                        <a:pt x="7161" y="74"/>
                      </a:lnTo>
                      <a:lnTo>
                        <a:pt x="7063" y="147"/>
                      </a:lnTo>
                      <a:lnTo>
                        <a:pt x="5432" y="1754"/>
                      </a:lnTo>
                      <a:lnTo>
                        <a:pt x="5432" y="1754"/>
                      </a:lnTo>
                      <a:lnTo>
                        <a:pt x="5358" y="1852"/>
                      </a:lnTo>
                      <a:lnTo>
                        <a:pt x="5285" y="1974"/>
                      </a:lnTo>
                      <a:lnTo>
                        <a:pt x="5212" y="2120"/>
                      </a:lnTo>
                      <a:lnTo>
                        <a:pt x="5164" y="2242"/>
                      </a:lnTo>
                      <a:lnTo>
                        <a:pt x="5139" y="2388"/>
                      </a:lnTo>
                      <a:lnTo>
                        <a:pt x="5115" y="2534"/>
                      </a:lnTo>
                      <a:lnTo>
                        <a:pt x="5115" y="2680"/>
                      </a:lnTo>
                      <a:lnTo>
                        <a:pt x="5115" y="2802"/>
                      </a:lnTo>
                      <a:lnTo>
                        <a:pt x="5334" y="3971"/>
                      </a:lnTo>
                      <a:lnTo>
                        <a:pt x="5334" y="3971"/>
                      </a:lnTo>
                      <a:lnTo>
                        <a:pt x="5383" y="4141"/>
                      </a:lnTo>
                      <a:lnTo>
                        <a:pt x="147" y="9378"/>
                      </a:lnTo>
                      <a:lnTo>
                        <a:pt x="147" y="9378"/>
                      </a:lnTo>
                      <a:lnTo>
                        <a:pt x="73" y="9451"/>
                      </a:lnTo>
                      <a:lnTo>
                        <a:pt x="25" y="9548"/>
                      </a:lnTo>
                      <a:lnTo>
                        <a:pt x="0" y="9645"/>
                      </a:lnTo>
                      <a:lnTo>
                        <a:pt x="0" y="9718"/>
                      </a:lnTo>
                      <a:lnTo>
                        <a:pt x="0" y="9816"/>
                      </a:lnTo>
                      <a:lnTo>
                        <a:pt x="25" y="9913"/>
                      </a:lnTo>
                      <a:lnTo>
                        <a:pt x="73" y="9986"/>
                      </a:lnTo>
                      <a:lnTo>
                        <a:pt x="147" y="10059"/>
                      </a:lnTo>
                      <a:lnTo>
                        <a:pt x="147" y="10059"/>
                      </a:lnTo>
                      <a:lnTo>
                        <a:pt x="220" y="10133"/>
                      </a:lnTo>
                      <a:lnTo>
                        <a:pt x="293" y="10181"/>
                      </a:lnTo>
                      <a:lnTo>
                        <a:pt x="390" y="10206"/>
                      </a:lnTo>
                      <a:lnTo>
                        <a:pt x="488" y="10206"/>
                      </a:lnTo>
                      <a:lnTo>
                        <a:pt x="488" y="10206"/>
                      </a:lnTo>
                      <a:lnTo>
                        <a:pt x="585" y="10206"/>
                      </a:lnTo>
                      <a:lnTo>
                        <a:pt x="658" y="10181"/>
                      </a:lnTo>
                      <a:lnTo>
                        <a:pt x="755" y="10133"/>
                      </a:lnTo>
                      <a:lnTo>
                        <a:pt x="828" y="10059"/>
                      </a:lnTo>
                      <a:lnTo>
                        <a:pt x="6187" y="4726"/>
                      </a:lnTo>
                      <a:lnTo>
                        <a:pt x="7234" y="4896"/>
                      </a:lnTo>
                      <a:lnTo>
                        <a:pt x="7234" y="4896"/>
                      </a:lnTo>
                      <a:lnTo>
                        <a:pt x="7356" y="4921"/>
                      </a:lnTo>
                      <a:lnTo>
                        <a:pt x="7502" y="4921"/>
                      </a:lnTo>
                      <a:lnTo>
                        <a:pt x="7624" y="4896"/>
                      </a:lnTo>
                      <a:lnTo>
                        <a:pt x="7770" y="4848"/>
                      </a:lnTo>
                      <a:lnTo>
                        <a:pt x="7916" y="4799"/>
                      </a:lnTo>
                      <a:lnTo>
                        <a:pt x="8038" y="4750"/>
                      </a:lnTo>
                      <a:lnTo>
                        <a:pt x="8159" y="4677"/>
                      </a:lnTo>
                      <a:lnTo>
                        <a:pt x="8257" y="4580"/>
                      </a:lnTo>
                      <a:lnTo>
                        <a:pt x="9889" y="2948"/>
                      </a:lnTo>
                      <a:lnTo>
                        <a:pt x="9889" y="2948"/>
                      </a:lnTo>
                      <a:lnTo>
                        <a:pt x="9962" y="2875"/>
                      </a:lnTo>
                      <a:lnTo>
                        <a:pt x="10010" y="2777"/>
                      </a:lnTo>
                      <a:lnTo>
                        <a:pt x="10035" y="2704"/>
                      </a:lnTo>
                      <a:lnTo>
                        <a:pt x="10010" y="2607"/>
                      </a:lnTo>
                      <a:lnTo>
                        <a:pt x="9986" y="2558"/>
                      </a:lnTo>
                      <a:lnTo>
                        <a:pt x="9913" y="2485"/>
                      </a:lnTo>
                      <a:lnTo>
                        <a:pt x="9815" y="2436"/>
                      </a:lnTo>
                      <a:lnTo>
                        <a:pt x="9718" y="2412"/>
                      </a:lnTo>
                      <a:lnTo>
                        <a:pt x="9718" y="2412"/>
                      </a:lnTo>
                      <a:close/>
                    </a:path>
                  </a:pathLst>
                </a:custGeom>
                <a:noFill/>
                <a:ln w="12175" cap="rnd" cmpd="sng">
                  <a:solidFill>
                    <a:srgbClr val="9FC5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 name="Google Shape;34;p2"/>
              <p:cNvGrpSpPr/>
              <p:nvPr/>
            </p:nvGrpSpPr>
            <p:grpSpPr>
              <a:xfrm>
                <a:off x="2787179" y="1056518"/>
                <a:ext cx="435022" cy="323445"/>
                <a:chOff x="5247525" y="3007275"/>
                <a:chExt cx="517575" cy="384825"/>
              </a:xfrm>
            </p:grpSpPr>
            <p:sp>
              <p:nvSpPr>
                <p:cNvPr id="35" name="Google Shape;35;p2"/>
                <p:cNvSpPr/>
                <p:nvPr/>
              </p:nvSpPr>
              <p:spPr>
                <a:xfrm>
                  <a:off x="5247525" y="3007275"/>
                  <a:ext cx="348900" cy="348900"/>
                </a:xfrm>
                <a:custGeom>
                  <a:avLst/>
                  <a:gdLst/>
                  <a:ahLst/>
                  <a:cxnLst/>
                  <a:rect l="l" t="t" r="r" b="b"/>
                  <a:pathLst>
                    <a:path w="13956" h="13956" fill="none" extrusionOk="0">
                      <a:moveTo>
                        <a:pt x="13323" y="5772"/>
                      </a:moveTo>
                      <a:lnTo>
                        <a:pt x="11861" y="5626"/>
                      </a:lnTo>
                      <a:lnTo>
                        <a:pt x="11861" y="5626"/>
                      </a:lnTo>
                      <a:lnTo>
                        <a:pt x="11788" y="5334"/>
                      </a:lnTo>
                      <a:lnTo>
                        <a:pt x="11667" y="5042"/>
                      </a:lnTo>
                      <a:lnTo>
                        <a:pt x="11545" y="4750"/>
                      </a:lnTo>
                      <a:lnTo>
                        <a:pt x="11399" y="4482"/>
                      </a:lnTo>
                      <a:lnTo>
                        <a:pt x="12300" y="3337"/>
                      </a:lnTo>
                      <a:lnTo>
                        <a:pt x="12300" y="3337"/>
                      </a:lnTo>
                      <a:lnTo>
                        <a:pt x="12373" y="3240"/>
                      </a:lnTo>
                      <a:lnTo>
                        <a:pt x="12422" y="3118"/>
                      </a:lnTo>
                      <a:lnTo>
                        <a:pt x="12446" y="2996"/>
                      </a:lnTo>
                      <a:lnTo>
                        <a:pt x="12446" y="2850"/>
                      </a:lnTo>
                      <a:lnTo>
                        <a:pt x="12422" y="2728"/>
                      </a:lnTo>
                      <a:lnTo>
                        <a:pt x="12397" y="2606"/>
                      </a:lnTo>
                      <a:lnTo>
                        <a:pt x="12324" y="2485"/>
                      </a:lnTo>
                      <a:lnTo>
                        <a:pt x="12251" y="2387"/>
                      </a:lnTo>
                      <a:lnTo>
                        <a:pt x="11569" y="1705"/>
                      </a:lnTo>
                      <a:lnTo>
                        <a:pt x="11569" y="1705"/>
                      </a:lnTo>
                      <a:lnTo>
                        <a:pt x="11472" y="1632"/>
                      </a:lnTo>
                      <a:lnTo>
                        <a:pt x="11350" y="1559"/>
                      </a:lnTo>
                      <a:lnTo>
                        <a:pt x="11228" y="1510"/>
                      </a:lnTo>
                      <a:lnTo>
                        <a:pt x="11106" y="1510"/>
                      </a:lnTo>
                      <a:lnTo>
                        <a:pt x="10960" y="1510"/>
                      </a:lnTo>
                      <a:lnTo>
                        <a:pt x="10838" y="1535"/>
                      </a:lnTo>
                      <a:lnTo>
                        <a:pt x="10717" y="1583"/>
                      </a:lnTo>
                      <a:lnTo>
                        <a:pt x="10619" y="1656"/>
                      </a:lnTo>
                      <a:lnTo>
                        <a:pt x="9475" y="2558"/>
                      </a:lnTo>
                      <a:lnTo>
                        <a:pt x="9475" y="2558"/>
                      </a:lnTo>
                      <a:lnTo>
                        <a:pt x="9207" y="2411"/>
                      </a:lnTo>
                      <a:lnTo>
                        <a:pt x="8914" y="2290"/>
                      </a:lnTo>
                      <a:lnTo>
                        <a:pt x="8622" y="2168"/>
                      </a:lnTo>
                      <a:lnTo>
                        <a:pt x="8330" y="2070"/>
                      </a:lnTo>
                      <a:lnTo>
                        <a:pt x="8159" y="634"/>
                      </a:lnTo>
                      <a:lnTo>
                        <a:pt x="8159" y="634"/>
                      </a:lnTo>
                      <a:lnTo>
                        <a:pt x="8135" y="512"/>
                      </a:lnTo>
                      <a:lnTo>
                        <a:pt x="8086" y="390"/>
                      </a:lnTo>
                      <a:lnTo>
                        <a:pt x="8013" y="293"/>
                      </a:lnTo>
                      <a:lnTo>
                        <a:pt x="7940" y="195"/>
                      </a:lnTo>
                      <a:lnTo>
                        <a:pt x="7818" y="122"/>
                      </a:lnTo>
                      <a:lnTo>
                        <a:pt x="7721" y="49"/>
                      </a:lnTo>
                      <a:lnTo>
                        <a:pt x="7575" y="25"/>
                      </a:lnTo>
                      <a:lnTo>
                        <a:pt x="7453" y="0"/>
                      </a:lnTo>
                      <a:lnTo>
                        <a:pt x="6479" y="0"/>
                      </a:lnTo>
                      <a:lnTo>
                        <a:pt x="6479" y="0"/>
                      </a:lnTo>
                      <a:lnTo>
                        <a:pt x="6357" y="25"/>
                      </a:lnTo>
                      <a:lnTo>
                        <a:pt x="6235" y="49"/>
                      </a:lnTo>
                      <a:lnTo>
                        <a:pt x="6114" y="122"/>
                      </a:lnTo>
                      <a:lnTo>
                        <a:pt x="6016" y="195"/>
                      </a:lnTo>
                      <a:lnTo>
                        <a:pt x="5919" y="293"/>
                      </a:lnTo>
                      <a:lnTo>
                        <a:pt x="5846" y="390"/>
                      </a:lnTo>
                      <a:lnTo>
                        <a:pt x="5797" y="512"/>
                      </a:lnTo>
                      <a:lnTo>
                        <a:pt x="5773" y="634"/>
                      </a:lnTo>
                      <a:lnTo>
                        <a:pt x="5602" y="2070"/>
                      </a:lnTo>
                      <a:lnTo>
                        <a:pt x="5602" y="2070"/>
                      </a:lnTo>
                      <a:lnTo>
                        <a:pt x="5310" y="2168"/>
                      </a:lnTo>
                      <a:lnTo>
                        <a:pt x="5018" y="2290"/>
                      </a:lnTo>
                      <a:lnTo>
                        <a:pt x="4750" y="2411"/>
                      </a:lnTo>
                      <a:lnTo>
                        <a:pt x="4482" y="2558"/>
                      </a:lnTo>
                      <a:lnTo>
                        <a:pt x="3337" y="1656"/>
                      </a:lnTo>
                      <a:lnTo>
                        <a:pt x="3337" y="1656"/>
                      </a:lnTo>
                      <a:lnTo>
                        <a:pt x="3215" y="1583"/>
                      </a:lnTo>
                      <a:lnTo>
                        <a:pt x="3094" y="1535"/>
                      </a:lnTo>
                      <a:lnTo>
                        <a:pt x="2972" y="1510"/>
                      </a:lnTo>
                      <a:lnTo>
                        <a:pt x="2850" y="1510"/>
                      </a:lnTo>
                      <a:lnTo>
                        <a:pt x="2728" y="1510"/>
                      </a:lnTo>
                      <a:lnTo>
                        <a:pt x="2582" y="1559"/>
                      </a:lnTo>
                      <a:lnTo>
                        <a:pt x="2485" y="1632"/>
                      </a:lnTo>
                      <a:lnTo>
                        <a:pt x="2387" y="1705"/>
                      </a:lnTo>
                      <a:lnTo>
                        <a:pt x="1705" y="2387"/>
                      </a:lnTo>
                      <a:lnTo>
                        <a:pt x="1705" y="2387"/>
                      </a:lnTo>
                      <a:lnTo>
                        <a:pt x="1608" y="2485"/>
                      </a:lnTo>
                      <a:lnTo>
                        <a:pt x="1559" y="2606"/>
                      </a:lnTo>
                      <a:lnTo>
                        <a:pt x="1511" y="2728"/>
                      </a:lnTo>
                      <a:lnTo>
                        <a:pt x="1486" y="2850"/>
                      </a:lnTo>
                      <a:lnTo>
                        <a:pt x="1486" y="2996"/>
                      </a:lnTo>
                      <a:lnTo>
                        <a:pt x="1511" y="3118"/>
                      </a:lnTo>
                      <a:lnTo>
                        <a:pt x="1559" y="3240"/>
                      </a:lnTo>
                      <a:lnTo>
                        <a:pt x="1632" y="3337"/>
                      </a:lnTo>
                      <a:lnTo>
                        <a:pt x="2533" y="4482"/>
                      </a:lnTo>
                      <a:lnTo>
                        <a:pt x="2533" y="4482"/>
                      </a:lnTo>
                      <a:lnTo>
                        <a:pt x="2387" y="4750"/>
                      </a:lnTo>
                      <a:lnTo>
                        <a:pt x="2266" y="5042"/>
                      </a:lnTo>
                      <a:lnTo>
                        <a:pt x="2168" y="5334"/>
                      </a:lnTo>
                      <a:lnTo>
                        <a:pt x="2071" y="5626"/>
                      </a:lnTo>
                      <a:lnTo>
                        <a:pt x="634" y="5772"/>
                      </a:lnTo>
                      <a:lnTo>
                        <a:pt x="634" y="5772"/>
                      </a:lnTo>
                      <a:lnTo>
                        <a:pt x="512" y="5821"/>
                      </a:lnTo>
                      <a:lnTo>
                        <a:pt x="390" y="5870"/>
                      </a:lnTo>
                      <a:lnTo>
                        <a:pt x="268" y="5943"/>
                      </a:lnTo>
                      <a:lnTo>
                        <a:pt x="171" y="6016"/>
                      </a:lnTo>
                      <a:lnTo>
                        <a:pt x="98" y="6138"/>
                      </a:lnTo>
                      <a:lnTo>
                        <a:pt x="49" y="6235"/>
                      </a:lnTo>
                      <a:lnTo>
                        <a:pt x="1" y="6381"/>
                      </a:lnTo>
                      <a:lnTo>
                        <a:pt x="1" y="6503"/>
                      </a:lnTo>
                      <a:lnTo>
                        <a:pt x="1" y="7453"/>
                      </a:lnTo>
                      <a:lnTo>
                        <a:pt x="1" y="7453"/>
                      </a:lnTo>
                      <a:lnTo>
                        <a:pt x="1" y="7599"/>
                      </a:lnTo>
                      <a:lnTo>
                        <a:pt x="49" y="7721"/>
                      </a:lnTo>
                      <a:lnTo>
                        <a:pt x="98" y="7843"/>
                      </a:lnTo>
                      <a:lnTo>
                        <a:pt x="171" y="7940"/>
                      </a:lnTo>
                      <a:lnTo>
                        <a:pt x="268" y="8037"/>
                      </a:lnTo>
                      <a:lnTo>
                        <a:pt x="390" y="8111"/>
                      </a:lnTo>
                      <a:lnTo>
                        <a:pt x="512" y="8159"/>
                      </a:lnTo>
                      <a:lnTo>
                        <a:pt x="634" y="8184"/>
                      </a:lnTo>
                      <a:lnTo>
                        <a:pt x="2071" y="8354"/>
                      </a:lnTo>
                      <a:lnTo>
                        <a:pt x="2071" y="8354"/>
                      </a:lnTo>
                      <a:lnTo>
                        <a:pt x="2168" y="8646"/>
                      </a:lnTo>
                      <a:lnTo>
                        <a:pt x="2266" y="8914"/>
                      </a:lnTo>
                      <a:lnTo>
                        <a:pt x="2387" y="9206"/>
                      </a:lnTo>
                      <a:lnTo>
                        <a:pt x="2533" y="9474"/>
                      </a:lnTo>
                      <a:lnTo>
                        <a:pt x="1632" y="10619"/>
                      </a:lnTo>
                      <a:lnTo>
                        <a:pt x="1632" y="10619"/>
                      </a:lnTo>
                      <a:lnTo>
                        <a:pt x="1559" y="10741"/>
                      </a:lnTo>
                      <a:lnTo>
                        <a:pt x="1511" y="10863"/>
                      </a:lnTo>
                      <a:lnTo>
                        <a:pt x="1486" y="10984"/>
                      </a:lnTo>
                      <a:lnTo>
                        <a:pt x="1486" y="11106"/>
                      </a:lnTo>
                      <a:lnTo>
                        <a:pt x="1511" y="11228"/>
                      </a:lnTo>
                      <a:lnTo>
                        <a:pt x="1559" y="11350"/>
                      </a:lnTo>
                      <a:lnTo>
                        <a:pt x="1608" y="11472"/>
                      </a:lnTo>
                      <a:lnTo>
                        <a:pt x="1705" y="11569"/>
                      </a:lnTo>
                      <a:lnTo>
                        <a:pt x="2387" y="12251"/>
                      </a:lnTo>
                      <a:lnTo>
                        <a:pt x="2387" y="12251"/>
                      </a:lnTo>
                      <a:lnTo>
                        <a:pt x="2485" y="12348"/>
                      </a:lnTo>
                      <a:lnTo>
                        <a:pt x="2582" y="12397"/>
                      </a:lnTo>
                      <a:lnTo>
                        <a:pt x="2728" y="12446"/>
                      </a:lnTo>
                      <a:lnTo>
                        <a:pt x="2850" y="12470"/>
                      </a:lnTo>
                      <a:lnTo>
                        <a:pt x="2972" y="12470"/>
                      </a:lnTo>
                      <a:lnTo>
                        <a:pt x="3094" y="12421"/>
                      </a:lnTo>
                      <a:lnTo>
                        <a:pt x="3215" y="12373"/>
                      </a:lnTo>
                      <a:lnTo>
                        <a:pt x="3337" y="12324"/>
                      </a:lnTo>
                      <a:lnTo>
                        <a:pt x="4482" y="11423"/>
                      </a:lnTo>
                      <a:lnTo>
                        <a:pt x="4482" y="11423"/>
                      </a:lnTo>
                      <a:lnTo>
                        <a:pt x="4750" y="11545"/>
                      </a:lnTo>
                      <a:lnTo>
                        <a:pt x="5018" y="11691"/>
                      </a:lnTo>
                      <a:lnTo>
                        <a:pt x="5310" y="11788"/>
                      </a:lnTo>
                      <a:lnTo>
                        <a:pt x="5602" y="11886"/>
                      </a:lnTo>
                      <a:lnTo>
                        <a:pt x="5773" y="13322"/>
                      </a:lnTo>
                      <a:lnTo>
                        <a:pt x="5773" y="13322"/>
                      </a:lnTo>
                      <a:lnTo>
                        <a:pt x="5797" y="13444"/>
                      </a:lnTo>
                      <a:lnTo>
                        <a:pt x="5846" y="13566"/>
                      </a:lnTo>
                      <a:lnTo>
                        <a:pt x="5919" y="13688"/>
                      </a:lnTo>
                      <a:lnTo>
                        <a:pt x="6016" y="13785"/>
                      </a:lnTo>
                      <a:lnTo>
                        <a:pt x="6114" y="13858"/>
                      </a:lnTo>
                      <a:lnTo>
                        <a:pt x="6235" y="13907"/>
                      </a:lnTo>
                      <a:lnTo>
                        <a:pt x="6357" y="13956"/>
                      </a:lnTo>
                      <a:lnTo>
                        <a:pt x="6479" y="13956"/>
                      </a:lnTo>
                      <a:lnTo>
                        <a:pt x="7453" y="13956"/>
                      </a:lnTo>
                      <a:lnTo>
                        <a:pt x="7453" y="13956"/>
                      </a:lnTo>
                      <a:lnTo>
                        <a:pt x="7575" y="13956"/>
                      </a:lnTo>
                      <a:lnTo>
                        <a:pt x="7721" y="13907"/>
                      </a:lnTo>
                      <a:lnTo>
                        <a:pt x="7818" y="13858"/>
                      </a:lnTo>
                      <a:lnTo>
                        <a:pt x="7940" y="13785"/>
                      </a:lnTo>
                      <a:lnTo>
                        <a:pt x="8013" y="13688"/>
                      </a:lnTo>
                      <a:lnTo>
                        <a:pt x="8086" y="13566"/>
                      </a:lnTo>
                      <a:lnTo>
                        <a:pt x="8135" y="13444"/>
                      </a:lnTo>
                      <a:lnTo>
                        <a:pt x="8159" y="13322"/>
                      </a:lnTo>
                      <a:lnTo>
                        <a:pt x="8330" y="11886"/>
                      </a:lnTo>
                      <a:lnTo>
                        <a:pt x="8330" y="11886"/>
                      </a:lnTo>
                      <a:lnTo>
                        <a:pt x="8622" y="11788"/>
                      </a:lnTo>
                      <a:lnTo>
                        <a:pt x="8914" y="11691"/>
                      </a:lnTo>
                      <a:lnTo>
                        <a:pt x="9207" y="11545"/>
                      </a:lnTo>
                      <a:lnTo>
                        <a:pt x="9475" y="11423"/>
                      </a:lnTo>
                      <a:lnTo>
                        <a:pt x="10619" y="12324"/>
                      </a:lnTo>
                      <a:lnTo>
                        <a:pt x="10619" y="12324"/>
                      </a:lnTo>
                      <a:lnTo>
                        <a:pt x="10717" y="12373"/>
                      </a:lnTo>
                      <a:lnTo>
                        <a:pt x="10838" y="12421"/>
                      </a:lnTo>
                      <a:lnTo>
                        <a:pt x="10960" y="12470"/>
                      </a:lnTo>
                      <a:lnTo>
                        <a:pt x="11106" y="12470"/>
                      </a:lnTo>
                      <a:lnTo>
                        <a:pt x="11228" y="12446"/>
                      </a:lnTo>
                      <a:lnTo>
                        <a:pt x="11350" y="12397"/>
                      </a:lnTo>
                      <a:lnTo>
                        <a:pt x="11472" y="12348"/>
                      </a:lnTo>
                      <a:lnTo>
                        <a:pt x="11569" y="12251"/>
                      </a:lnTo>
                      <a:lnTo>
                        <a:pt x="12251" y="11569"/>
                      </a:lnTo>
                      <a:lnTo>
                        <a:pt x="12251" y="11569"/>
                      </a:lnTo>
                      <a:lnTo>
                        <a:pt x="12324" y="11472"/>
                      </a:lnTo>
                      <a:lnTo>
                        <a:pt x="12397" y="11350"/>
                      </a:lnTo>
                      <a:lnTo>
                        <a:pt x="12422" y="11228"/>
                      </a:lnTo>
                      <a:lnTo>
                        <a:pt x="12446" y="11106"/>
                      </a:lnTo>
                      <a:lnTo>
                        <a:pt x="12446" y="10984"/>
                      </a:lnTo>
                      <a:lnTo>
                        <a:pt x="12422" y="10863"/>
                      </a:lnTo>
                      <a:lnTo>
                        <a:pt x="12373" y="10741"/>
                      </a:lnTo>
                      <a:lnTo>
                        <a:pt x="12300" y="10619"/>
                      </a:lnTo>
                      <a:lnTo>
                        <a:pt x="11399" y="9474"/>
                      </a:lnTo>
                      <a:lnTo>
                        <a:pt x="11399" y="9474"/>
                      </a:lnTo>
                      <a:lnTo>
                        <a:pt x="11545" y="9206"/>
                      </a:lnTo>
                      <a:lnTo>
                        <a:pt x="11667" y="8914"/>
                      </a:lnTo>
                      <a:lnTo>
                        <a:pt x="11788" y="8646"/>
                      </a:lnTo>
                      <a:lnTo>
                        <a:pt x="11861" y="8354"/>
                      </a:lnTo>
                      <a:lnTo>
                        <a:pt x="13323" y="8184"/>
                      </a:lnTo>
                      <a:lnTo>
                        <a:pt x="13323" y="8184"/>
                      </a:lnTo>
                      <a:lnTo>
                        <a:pt x="13444" y="8159"/>
                      </a:lnTo>
                      <a:lnTo>
                        <a:pt x="13566" y="8111"/>
                      </a:lnTo>
                      <a:lnTo>
                        <a:pt x="13664" y="8037"/>
                      </a:lnTo>
                      <a:lnTo>
                        <a:pt x="13761" y="7940"/>
                      </a:lnTo>
                      <a:lnTo>
                        <a:pt x="13834" y="7843"/>
                      </a:lnTo>
                      <a:lnTo>
                        <a:pt x="13907" y="7721"/>
                      </a:lnTo>
                      <a:lnTo>
                        <a:pt x="13932" y="7599"/>
                      </a:lnTo>
                      <a:lnTo>
                        <a:pt x="13956" y="7453"/>
                      </a:lnTo>
                      <a:lnTo>
                        <a:pt x="13956" y="6503"/>
                      </a:lnTo>
                      <a:lnTo>
                        <a:pt x="13956" y="6503"/>
                      </a:lnTo>
                      <a:lnTo>
                        <a:pt x="13932" y="6381"/>
                      </a:lnTo>
                      <a:lnTo>
                        <a:pt x="13907" y="6235"/>
                      </a:lnTo>
                      <a:lnTo>
                        <a:pt x="13834" y="6138"/>
                      </a:lnTo>
                      <a:lnTo>
                        <a:pt x="13761" y="6016"/>
                      </a:lnTo>
                      <a:lnTo>
                        <a:pt x="13664" y="5943"/>
                      </a:lnTo>
                      <a:lnTo>
                        <a:pt x="13566" y="5870"/>
                      </a:lnTo>
                      <a:lnTo>
                        <a:pt x="13444" y="5821"/>
                      </a:lnTo>
                      <a:lnTo>
                        <a:pt x="13323" y="5772"/>
                      </a:lnTo>
                      <a:lnTo>
                        <a:pt x="13323" y="5772"/>
                      </a:lnTo>
                      <a:close/>
                      <a:moveTo>
                        <a:pt x="8573" y="8598"/>
                      </a:moveTo>
                      <a:lnTo>
                        <a:pt x="8573" y="8598"/>
                      </a:lnTo>
                      <a:lnTo>
                        <a:pt x="8403" y="8744"/>
                      </a:lnTo>
                      <a:lnTo>
                        <a:pt x="8232" y="8890"/>
                      </a:lnTo>
                      <a:lnTo>
                        <a:pt x="8038" y="8987"/>
                      </a:lnTo>
                      <a:lnTo>
                        <a:pt x="7818" y="9085"/>
                      </a:lnTo>
                      <a:lnTo>
                        <a:pt x="7624" y="9158"/>
                      </a:lnTo>
                      <a:lnTo>
                        <a:pt x="7404" y="9206"/>
                      </a:lnTo>
                      <a:lnTo>
                        <a:pt x="7185" y="9231"/>
                      </a:lnTo>
                      <a:lnTo>
                        <a:pt x="6966" y="9255"/>
                      </a:lnTo>
                      <a:lnTo>
                        <a:pt x="6747" y="9231"/>
                      </a:lnTo>
                      <a:lnTo>
                        <a:pt x="6528" y="9206"/>
                      </a:lnTo>
                      <a:lnTo>
                        <a:pt x="6333" y="9158"/>
                      </a:lnTo>
                      <a:lnTo>
                        <a:pt x="6114" y="9085"/>
                      </a:lnTo>
                      <a:lnTo>
                        <a:pt x="5919" y="8987"/>
                      </a:lnTo>
                      <a:lnTo>
                        <a:pt x="5724" y="8890"/>
                      </a:lnTo>
                      <a:lnTo>
                        <a:pt x="5529" y="8744"/>
                      </a:lnTo>
                      <a:lnTo>
                        <a:pt x="5359" y="8598"/>
                      </a:lnTo>
                      <a:lnTo>
                        <a:pt x="5359" y="8598"/>
                      </a:lnTo>
                      <a:lnTo>
                        <a:pt x="5212" y="8427"/>
                      </a:lnTo>
                      <a:lnTo>
                        <a:pt x="5066" y="8232"/>
                      </a:lnTo>
                      <a:lnTo>
                        <a:pt x="4969" y="8037"/>
                      </a:lnTo>
                      <a:lnTo>
                        <a:pt x="4871" y="7843"/>
                      </a:lnTo>
                      <a:lnTo>
                        <a:pt x="4798" y="7623"/>
                      </a:lnTo>
                      <a:lnTo>
                        <a:pt x="4750" y="7404"/>
                      </a:lnTo>
                      <a:lnTo>
                        <a:pt x="4701" y="7209"/>
                      </a:lnTo>
                      <a:lnTo>
                        <a:pt x="4701" y="6990"/>
                      </a:lnTo>
                      <a:lnTo>
                        <a:pt x="4701" y="6771"/>
                      </a:lnTo>
                      <a:lnTo>
                        <a:pt x="4750" y="6552"/>
                      </a:lnTo>
                      <a:lnTo>
                        <a:pt x="4798" y="6333"/>
                      </a:lnTo>
                      <a:lnTo>
                        <a:pt x="4871" y="6138"/>
                      </a:lnTo>
                      <a:lnTo>
                        <a:pt x="4969" y="5919"/>
                      </a:lnTo>
                      <a:lnTo>
                        <a:pt x="5066" y="5724"/>
                      </a:lnTo>
                      <a:lnTo>
                        <a:pt x="5212" y="5553"/>
                      </a:lnTo>
                      <a:lnTo>
                        <a:pt x="5359" y="5383"/>
                      </a:lnTo>
                      <a:lnTo>
                        <a:pt x="5359" y="5383"/>
                      </a:lnTo>
                      <a:lnTo>
                        <a:pt x="5529" y="5212"/>
                      </a:lnTo>
                      <a:lnTo>
                        <a:pt x="5724" y="5091"/>
                      </a:lnTo>
                      <a:lnTo>
                        <a:pt x="5919" y="4969"/>
                      </a:lnTo>
                      <a:lnTo>
                        <a:pt x="6114" y="4871"/>
                      </a:lnTo>
                      <a:lnTo>
                        <a:pt x="6333" y="4798"/>
                      </a:lnTo>
                      <a:lnTo>
                        <a:pt x="6528" y="4750"/>
                      </a:lnTo>
                      <a:lnTo>
                        <a:pt x="6747" y="4725"/>
                      </a:lnTo>
                      <a:lnTo>
                        <a:pt x="6966" y="4701"/>
                      </a:lnTo>
                      <a:lnTo>
                        <a:pt x="7185" y="4725"/>
                      </a:lnTo>
                      <a:lnTo>
                        <a:pt x="7404" y="4750"/>
                      </a:lnTo>
                      <a:lnTo>
                        <a:pt x="7624" y="4798"/>
                      </a:lnTo>
                      <a:lnTo>
                        <a:pt x="7818" y="4871"/>
                      </a:lnTo>
                      <a:lnTo>
                        <a:pt x="8038" y="4969"/>
                      </a:lnTo>
                      <a:lnTo>
                        <a:pt x="8232" y="5091"/>
                      </a:lnTo>
                      <a:lnTo>
                        <a:pt x="8403" y="5212"/>
                      </a:lnTo>
                      <a:lnTo>
                        <a:pt x="8573" y="5383"/>
                      </a:lnTo>
                      <a:lnTo>
                        <a:pt x="8573" y="5383"/>
                      </a:lnTo>
                      <a:lnTo>
                        <a:pt x="8744" y="5553"/>
                      </a:lnTo>
                      <a:lnTo>
                        <a:pt x="8866" y="5724"/>
                      </a:lnTo>
                      <a:lnTo>
                        <a:pt x="8987" y="5919"/>
                      </a:lnTo>
                      <a:lnTo>
                        <a:pt x="9085" y="6138"/>
                      </a:lnTo>
                      <a:lnTo>
                        <a:pt x="9158" y="6333"/>
                      </a:lnTo>
                      <a:lnTo>
                        <a:pt x="9207" y="6552"/>
                      </a:lnTo>
                      <a:lnTo>
                        <a:pt x="9231" y="6771"/>
                      </a:lnTo>
                      <a:lnTo>
                        <a:pt x="9231" y="6990"/>
                      </a:lnTo>
                      <a:lnTo>
                        <a:pt x="9231" y="7209"/>
                      </a:lnTo>
                      <a:lnTo>
                        <a:pt x="9207" y="7404"/>
                      </a:lnTo>
                      <a:lnTo>
                        <a:pt x="9158" y="7623"/>
                      </a:lnTo>
                      <a:lnTo>
                        <a:pt x="9085" y="7843"/>
                      </a:lnTo>
                      <a:lnTo>
                        <a:pt x="8987" y="8037"/>
                      </a:lnTo>
                      <a:lnTo>
                        <a:pt x="8866" y="8232"/>
                      </a:lnTo>
                      <a:lnTo>
                        <a:pt x="8744" y="8427"/>
                      </a:lnTo>
                      <a:lnTo>
                        <a:pt x="8573" y="8598"/>
                      </a:lnTo>
                      <a:lnTo>
                        <a:pt x="8573" y="8598"/>
                      </a:lnTo>
                      <a:close/>
                    </a:path>
                  </a:pathLst>
                </a:custGeom>
                <a:noFill/>
                <a:ln w="12175" cap="rnd" cmpd="sng">
                  <a:solidFill>
                    <a:srgbClr val="9FC5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5566575" y="3193575"/>
                  <a:ext cx="198525" cy="198525"/>
                </a:xfrm>
                <a:custGeom>
                  <a:avLst/>
                  <a:gdLst/>
                  <a:ahLst/>
                  <a:cxnLst/>
                  <a:rect l="l" t="t" r="r" b="b"/>
                  <a:pathLst>
                    <a:path w="7941" h="7941" fill="none" extrusionOk="0">
                      <a:moveTo>
                        <a:pt x="7258" y="2144"/>
                      </a:moveTo>
                      <a:lnTo>
                        <a:pt x="6138" y="2388"/>
                      </a:lnTo>
                      <a:lnTo>
                        <a:pt x="6138" y="2388"/>
                      </a:lnTo>
                      <a:lnTo>
                        <a:pt x="6016" y="2217"/>
                      </a:lnTo>
                      <a:lnTo>
                        <a:pt x="5870" y="2071"/>
                      </a:lnTo>
                      <a:lnTo>
                        <a:pt x="6260" y="975"/>
                      </a:lnTo>
                      <a:lnTo>
                        <a:pt x="6260" y="975"/>
                      </a:lnTo>
                      <a:lnTo>
                        <a:pt x="6284" y="902"/>
                      </a:lnTo>
                      <a:lnTo>
                        <a:pt x="6284" y="829"/>
                      </a:lnTo>
                      <a:lnTo>
                        <a:pt x="6260" y="683"/>
                      </a:lnTo>
                      <a:lnTo>
                        <a:pt x="6162" y="561"/>
                      </a:lnTo>
                      <a:lnTo>
                        <a:pt x="6114" y="488"/>
                      </a:lnTo>
                      <a:lnTo>
                        <a:pt x="6065" y="464"/>
                      </a:lnTo>
                      <a:lnTo>
                        <a:pt x="5553" y="196"/>
                      </a:lnTo>
                      <a:lnTo>
                        <a:pt x="5553" y="196"/>
                      </a:lnTo>
                      <a:lnTo>
                        <a:pt x="5480" y="171"/>
                      </a:lnTo>
                      <a:lnTo>
                        <a:pt x="5407" y="171"/>
                      </a:lnTo>
                      <a:lnTo>
                        <a:pt x="5261" y="171"/>
                      </a:lnTo>
                      <a:lnTo>
                        <a:pt x="5115" y="244"/>
                      </a:lnTo>
                      <a:lnTo>
                        <a:pt x="5066" y="293"/>
                      </a:lnTo>
                      <a:lnTo>
                        <a:pt x="5018" y="342"/>
                      </a:lnTo>
                      <a:lnTo>
                        <a:pt x="4384" y="1316"/>
                      </a:lnTo>
                      <a:lnTo>
                        <a:pt x="4384" y="1316"/>
                      </a:lnTo>
                      <a:lnTo>
                        <a:pt x="4165" y="1292"/>
                      </a:lnTo>
                      <a:lnTo>
                        <a:pt x="3970" y="1292"/>
                      </a:lnTo>
                      <a:lnTo>
                        <a:pt x="3483" y="244"/>
                      </a:lnTo>
                      <a:lnTo>
                        <a:pt x="3483" y="244"/>
                      </a:lnTo>
                      <a:lnTo>
                        <a:pt x="3435" y="171"/>
                      </a:lnTo>
                      <a:lnTo>
                        <a:pt x="3386" y="123"/>
                      </a:lnTo>
                      <a:lnTo>
                        <a:pt x="3264" y="50"/>
                      </a:lnTo>
                      <a:lnTo>
                        <a:pt x="3118" y="1"/>
                      </a:lnTo>
                      <a:lnTo>
                        <a:pt x="3045" y="1"/>
                      </a:lnTo>
                      <a:lnTo>
                        <a:pt x="2972" y="25"/>
                      </a:lnTo>
                      <a:lnTo>
                        <a:pt x="2436" y="196"/>
                      </a:lnTo>
                      <a:lnTo>
                        <a:pt x="2436" y="196"/>
                      </a:lnTo>
                      <a:lnTo>
                        <a:pt x="2363" y="220"/>
                      </a:lnTo>
                      <a:lnTo>
                        <a:pt x="2290" y="269"/>
                      </a:lnTo>
                      <a:lnTo>
                        <a:pt x="2192" y="391"/>
                      </a:lnTo>
                      <a:lnTo>
                        <a:pt x="2144" y="537"/>
                      </a:lnTo>
                      <a:lnTo>
                        <a:pt x="2144" y="610"/>
                      </a:lnTo>
                      <a:lnTo>
                        <a:pt x="2144" y="683"/>
                      </a:lnTo>
                      <a:lnTo>
                        <a:pt x="2387" y="1828"/>
                      </a:lnTo>
                      <a:lnTo>
                        <a:pt x="2387" y="1828"/>
                      </a:lnTo>
                      <a:lnTo>
                        <a:pt x="2217" y="1949"/>
                      </a:lnTo>
                      <a:lnTo>
                        <a:pt x="2071" y="2095"/>
                      </a:lnTo>
                      <a:lnTo>
                        <a:pt x="999" y="1681"/>
                      </a:lnTo>
                      <a:lnTo>
                        <a:pt x="999" y="1681"/>
                      </a:lnTo>
                      <a:lnTo>
                        <a:pt x="926" y="1681"/>
                      </a:lnTo>
                      <a:lnTo>
                        <a:pt x="829" y="1657"/>
                      </a:lnTo>
                      <a:lnTo>
                        <a:pt x="682" y="1706"/>
                      </a:lnTo>
                      <a:lnTo>
                        <a:pt x="561" y="1779"/>
                      </a:lnTo>
                      <a:lnTo>
                        <a:pt x="512" y="1828"/>
                      </a:lnTo>
                      <a:lnTo>
                        <a:pt x="463" y="1901"/>
                      </a:lnTo>
                      <a:lnTo>
                        <a:pt x="220" y="2388"/>
                      </a:lnTo>
                      <a:lnTo>
                        <a:pt x="220" y="2388"/>
                      </a:lnTo>
                      <a:lnTo>
                        <a:pt x="195" y="2461"/>
                      </a:lnTo>
                      <a:lnTo>
                        <a:pt x="171" y="2534"/>
                      </a:lnTo>
                      <a:lnTo>
                        <a:pt x="195" y="2704"/>
                      </a:lnTo>
                      <a:lnTo>
                        <a:pt x="244" y="2826"/>
                      </a:lnTo>
                      <a:lnTo>
                        <a:pt x="293" y="2899"/>
                      </a:lnTo>
                      <a:lnTo>
                        <a:pt x="366" y="2948"/>
                      </a:lnTo>
                      <a:lnTo>
                        <a:pt x="1340" y="3581"/>
                      </a:lnTo>
                      <a:lnTo>
                        <a:pt x="1340" y="3581"/>
                      </a:lnTo>
                      <a:lnTo>
                        <a:pt x="1316" y="3776"/>
                      </a:lnTo>
                      <a:lnTo>
                        <a:pt x="1291" y="3995"/>
                      </a:lnTo>
                      <a:lnTo>
                        <a:pt x="244" y="4482"/>
                      </a:lnTo>
                      <a:lnTo>
                        <a:pt x="244" y="4482"/>
                      </a:lnTo>
                      <a:lnTo>
                        <a:pt x="195" y="4507"/>
                      </a:lnTo>
                      <a:lnTo>
                        <a:pt x="122" y="4555"/>
                      </a:lnTo>
                      <a:lnTo>
                        <a:pt x="49" y="4701"/>
                      </a:lnTo>
                      <a:lnTo>
                        <a:pt x="0" y="4848"/>
                      </a:lnTo>
                      <a:lnTo>
                        <a:pt x="25" y="4921"/>
                      </a:lnTo>
                      <a:lnTo>
                        <a:pt x="25" y="4994"/>
                      </a:lnTo>
                      <a:lnTo>
                        <a:pt x="220" y="5530"/>
                      </a:lnTo>
                      <a:lnTo>
                        <a:pt x="220" y="5530"/>
                      </a:lnTo>
                      <a:lnTo>
                        <a:pt x="244" y="5578"/>
                      </a:lnTo>
                      <a:lnTo>
                        <a:pt x="293" y="5651"/>
                      </a:lnTo>
                      <a:lnTo>
                        <a:pt x="390" y="5749"/>
                      </a:lnTo>
                      <a:lnTo>
                        <a:pt x="536" y="5797"/>
                      </a:lnTo>
                      <a:lnTo>
                        <a:pt x="609" y="5797"/>
                      </a:lnTo>
                      <a:lnTo>
                        <a:pt x="682" y="5797"/>
                      </a:lnTo>
                      <a:lnTo>
                        <a:pt x="1827" y="5554"/>
                      </a:lnTo>
                      <a:lnTo>
                        <a:pt x="1827" y="5554"/>
                      </a:lnTo>
                      <a:lnTo>
                        <a:pt x="1949" y="5724"/>
                      </a:lnTo>
                      <a:lnTo>
                        <a:pt x="2095" y="5870"/>
                      </a:lnTo>
                      <a:lnTo>
                        <a:pt x="1705" y="6966"/>
                      </a:lnTo>
                      <a:lnTo>
                        <a:pt x="1705" y="6966"/>
                      </a:lnTo>
                      <a:lnTo>
                        <a:pt x="1681" y="7040"/>
                      </a:lnTo>
                      <a:lnTo>
                        <a:pt x="1681" y="7113"/>
                      </a:lnTo>
                      <a:lnTo>
                        <a:pt x="1705" y="7259"/>
                      </a:lnTo>
                      <a:lnTo>
                        <a:pt x="1778" y="7380"/>
                      </a:lnTo>
                      <a:lnTo>
                        <a:pt x="1851" y="7429"/>
                      </a:lnTo>
                      <a:lnTo>
                        <a:pt x="1900" y="7478"/>
                      </a:lnTo>
                      <a:lnTo>
                        <a:pt x="2412" y="7721"/>
                      </a:lnTo>
                      <a:lnTo>
                        <a:pt x="2412" y="7721"/>
                      </a:lnTo>
                      <a:lnTo>
                        <a:pt x="2485" y="7770"/>
                      </a:lnTo>
                      <a:lnTo>
                        <a:pt x="2558" y="7770"/>
                      </a:lnTo>
                      <a:lnTo>
                        <a:pt x="2704" y="7770"/>
                      </a:lnTo>
                      <a:lnTo>
                        <a:pt x="2850" y="7697"/>
                      </a:lnTo>
                      <a:lnTo>
                        <a:pt x="2899" y="7648"/>
                      </a:lnTo>
                      <a:lnTo>
                        <a:pt x="2947" y="7600"/>
                      </a:lnTo>
                      <a:lnTo>
                        <a:pt x="3581" y="6625"/>
                      </a:lnTo>
                      <a:lnTo>
                        <a:pt x="3581" y="6625"/>
                      </a:lnTo>
                      <a:lnTo>
                        <a:pt x="3800" y="6650"/>
                      </a:lnTo>
                      <a:lnTo>
                        <a:pt x="3995" y="6650"/>
                      </a:lnTo>
                      <a:lnTo>
                        <a:pt x="4482" y="7697"/>
                      </a:lnTo>
                      <a:lnTo>
                        <a:pt x="4482" y="7697"/>
                      </a:lnTo>
                      <a:lnTo>
                        <a:pt x="4531" y="7770"/>
                      </a:lnTo>
                      <a:lnTo>
                        <a:pt x="4579" y="7819"/>
                      </a:lnTo>
                      <a:lnTo>
                        <a:pt x="4701" y="7892"/>
                      </a:lnTo>
                      <a:lnTo>
                        <a:pt x="4847" y="7941"/>
                      </a:lnTo>
                      <a:lnTo>
                        <a:pt x="4920" y="7941"/>
                      </a:lnTo>
                      <a:lnTo>
                        <a:pt x="4993" y="7916"/>
                      </a:lnTo>
                      <a:lnTo>
                        <a:pt x="5529" y="7746"/>
                      </a:lnTo>
                      <a:lnTo>
                        <a:pt x="5529" y="7746"/>
                      </a:lnTo>
                      <a:lnTo>
                        <a:pt x="5602" y="7721"/>
                      </a:lnTo>
                      <a:lnTo>
                        <a:pt x="5651" y="7673"/>
                      </a:lnTo>
                      <a:lnTo>
                        <a:pt x="5748" y="7551"/>
                      </a:lnTo>
                      <a:lnTo>
                        <a:pt x="5821" y="7405"/>
                      </a:lnTo>
                      <a:lnTo>
                        <a:pt x="5821" y="7332"/>
                      </a:lnTo>
                      <a:lnTo>
                        <a:pt x="5821" y="7259"/>
                      </a:lnTo>
                      <a:lnTo>
                        <a:pt x="5578" y="6114"/>
                      </a:lnTo>
                      <a:lnTo>
                        <a:pt x="5578" y="6114"/>
                      </a:lnTo>
                      <a:lnTo>
                        <a:pt x="5724" y="5992"/>
                      </a:lnTo>
                      <a:lnTo>
                        <a:pt x="5894" y="5846"/>
                      </a:lnTo>
                      <a:lnTo>
                        <a:pt x="6966" y="6260"/>
                      </a:lnTo>
                      <a:lnTo>
                        <a:pt x="6966" y="6260"/>
                      </a:lnTo>
                      <a:lnTo>
                        <a:pt x="7039" y="6260"/>
                      </a:lnTo>
                      <a:lnTo>
                        <a:pt x="7112" y="6285"/>
                      </a:lnTo>
                      <a:lnTo>
                        <a:pt x="7258" y="6236"/>
                      </a:lnTo>
                      <a:lnTo>
                        <a:pt x="7404" y="6163"/>
                      </a:lnTo>
                      <a:lnTo>
                        <a:pt x="7453" y="6114"/>
                      </a:lnTo>
                      <a:lnTo>
                        <a:pt x="7502" y="6041"/>
                      </a:lnTo>
                      <a:lnTo>
                        <a:pt x="7745" y="5530"/>
                      </a:lnTo>
                      <a:lnTo>
                        <a:pt x="7745" y="5530"/>
                      </a:lnTo>
                      <a:lnTo>
                        <a:pt x="7770" y="5481"/>
                      </a:lnTo>
                      <a:lnTo>
                        <a:pt x="7794" y="5383"/>
                      </a:lnTo>
                      <a:lnTo>
                        <a:pt x="7770" y="5237"/>
                      </a:lnTo>
                      <a:lnTo>
                        <a:pt x="7697" y="5115"/>
                      </a:lnTo>
                      <a:lnTo>
                        <a:pt x="7648" y="5042"/>
                      </a:lnTo>
                      <a:lnTo>
                        <a:pt x="7599" y="4994"/>
                      </a:lnTo>
                      <a:lnTo>
                        <a:pt x="6625" y="4360"/>
                      </a:lnTo>
                      <a:lnTo>
                        <a:pt x="6625" y="4360"/>
                      </a:lnTo>
                      <a:lnTo>
                        <a:pt x="6649" y="4166"/>
                      </a:lnTo>
                      <a:lnTo>
                        <a:pt x="6649" y="3946"/>
                      </a:lnTo>
                      <a:lnTo>
                        <a:pt x="7697" y="3459"/>
                      </a:lnTo>
                      <a:lnTo>
                        <a:pt x="7697" y="3459"/>
                      </a:lnTo>
                      <a:lnTo>
                        <a:pt x="7770" y="3435"/>
                      </a:lnTo>
                      <a:lnTo>
                        <a:pt x="7843" y="3386"/>
                      </a:lnTo>
                      <a:lnTo>
                        <a:pt x="7916" y="3240"/>
                      </a:lnTo>
                      <a:lnTo>
                        <a:pt x="7940" y="3094"/>
                      </a:lnTo>
                      <a:lnTo>
                        <a:pt x="7940" y="3021"/>
                      </a:lnTo>
                      <a:lnTo>
                        <a:pt x="7940" y="2948"/>
                      </a:lnTo>
                      <a:lnTo>
                        <a:pt x="7745" y="2412"/>
                      </a:lnTo>
                      <a:lnTo>
                        <a:pt x="7745" y="2412"/>
                      </a:lnTo>
                      <a:lnTo>
                        <a:pt x="7721" y="2339"/>
                      </a:lnTo>
                      <a:lnTo>
                        <a:pt x="7672" y="2290"/>
                      </a:lnTo>
                      <a:lnTo>
                        <a:pt x="7551" y="2193"/>
                      </a:lnTo>
                      <a:lnTo>
                        <a:pt x="7429" y="2144"/>
                      </a:lnTo>
                      <a:lnTo>
                        <a:pt x="7356" y="2144"/>
                      </a:lnTo>
                      <a:lnTo>
                        <a:pt x="7258" y="2144"/>
                      </a:lnTo>
                      <a:lnTo>
                        <a:pt x="7258" y="2144"/>
                      </a:lnTo>
                      <a:close/>
                      <a:moveTo>
                        <a:pt x="5480" y="4726"/>
                      </a:moveTo>
                      <a:lnTo>
                        <a:pt x="5480" y="4726"/>
                      </a:lnTo>
                      <a:lnTo>
                        <a:pt x="5383" y="4872"/>
                      </a:lnTo>
                      <a:lnTo>
                        <a:pt x="5286" y="4994"/>
                      </a:lnTo>
                      <a:lnTo>
                        <a:pt x="5188" y="5140"/>
                      </a:lnTo>
                      <a:lnTo>
                        <a:pt x="5066" y="5237"/>
                      </a:lnTo>
                      <a:lnTo>
                        <a:pt x="4945" y="5335"/>
                      </a:lnTo>
                      <a:lnTo>
                        <a:pt x="4798" y="5432"/>
                      </a:lnTo>
                      <a:lnTo>
                        <a:pt x="4652" y="5505"/>
                      </a:lnTo>
                      <a:lnTo>
                        <a:pt x="4506" y="5554"/>
                      </a:lnTo>
                      <a:lnTo>
                        <a:pt x="4360" y="5603"/>
                      </a:lnTo>
                      <a:lnTo>
                        <a:pt x="4190" y="5627"/>
                      </a:lnTo>
                      <a:lnTo>
                        <a:pt x="4043" y="5651"/>
                      </a:lnTo>
                      <a:lnTo>
                        <a:pt x="3873" y="5627"/>
                      </a:lnTo>
                      <a:lnTo>
                        <a:pt x="3702" y="5627"/>
                      </a:lnTo>
                      <a:lnTo>
                        <a:pt x="3556" y="5578"/>
                      </a:lnTo>
                      <a:lnTo>
                        <a:pt x="3386" y="5530"/>
                      </a:lnTo>
                      <a:lnTo>
                        <a:pt x="3240" y="5456"/>
                      </a:lnTo>
                      <a:lnTo>
                        <a:pt x="3240" y="5456"/>
                      </a:lnTo>
                      <a:lnTo>
                        <a:pt x="3094" y="5383"/>
                      </a:lnTo>
                      <a:lnTo>
                        <a:pt x="2947" y="5286"/>
                      </a:lnTo>
                      <a:lnTo>
                        <a:pt x="2826" y="5164"/>
                      </a:lnTo>
                      <a:lnTo>
                        <a:pt x="2704" y="5067"/>
                      </a:lnTo>
                      <a:lnTo>
                        <a:pt x="2606" y="4921"/>
                      </a:lnTo>
                      <a:lnTo>
                        <a:pt x="2533" y="4799"/>
                      </a:lnTo>
                      <a:lnTo>
                        <a:pt x="2460" y="4653"/>
                      </a:lnTo>
                      <a:lnTo>
                        <a:pt x="2387" y="4507"/>
                      </a:lnTo>
                      <a:lnTo>
                        <a:pt x="2363" y="4336"/>
                      </a:lnTo>
                      <a:lnTo>
                        <a:pt x="2314" y="4190"/>
                      </a:lnTo>
                      <a:lnTo>
                        <a:pt x="2314" y="4020"/>
                      </a:lnTo>
                      <a:lnTo>
                        <a:pt x="2314" y="3873"/>
                      </a:lnTo>
                      <a:lnTo>
                        <a:pt x="2339" y="3703"/>
                      </a:lnTo>
                      <a:lnTo>
                        <a:pt x="2363" y="3532"/>
                      </a:lnTo>
                      <a:lnTo>
                        <a:pt x="2412" y="3386"/>
                      </a:lnTo>
                      <a:lnTo>
                        <a:pt x="2485" y="3216"/>
                      </a:lnTo>
                      <a:lnTo>
                        <a:pt x="2485" y="3216"/>
                      </a:lnTo>
                      <a:lnTo>
                        <a:pt x="2582" y="3070"/>
                      </a:lnTo>
                      <a:lnTo>
                        <a:pt x="2680" y="2948"/>
                      </a:lnTo>
                      <a:lnTo>
                        <a:pt x="2777" y="2802"/>
                      </a:lnTo>
                      <a:lnTo>
                        <a:pt x="2899" y="2704"/>
                      </a:lnTo>
                      <a:lnTo>
                        <a:pt x="3020" y="2607"/>
                      </a:lnTo>
                      <a:lnTo>
                        <a:pt x="3167" y="2509"/>
                      </a:lnTo>
                      <a:lnTo>
                        <a:pt x="3313" y="2436"/>
                      </a:lnTo>
                      <a:lnTo>
                        <a:pt x="3459" y="2388"/>
                      </a:lnTo>
                      <a:lnTo>
                        <a:pt x="3605" y="2339"/>
                      </a:lnTo>
                      <a:lnTo>
                        <a:pt x="3775" y="2315"/>
                      </a:lnTo>
                      <a:lnTo>
                        <a:pt x="3922" y="2290"/>
                      </a:lnTo>
                      <a:lnTo>
                        <a:pt x="4092" y="2315"/>
                      </a:lnTo>
                      <a:lnTo>
                        <a:pt x="4263" y="2315"/>
                      </a:lnTo>
                      <a:lnTo>
                        <a:pt x="4409" y="2363"/>
                      </a:lnTo>
                      <a:lnTo>
                        <a:pt x="4579" y="2412"/>
                      </a:lnTo>
                      <a:lnTo>
                        <a:pt x="4725" y="2485"/>
                      </a:lnTo>
                      <a:lnTo>
                        <a:pt x="4725" y="2485"/>
                      </a:lnTo>
                      <a:lnTo>
                        <a:pt x="4871" y="2558"/>
                      </a:lnTo>
                      <a:lnTo>
                        <a:pt x="5018" y="2656"/>
                      </a:lnTo>
                      <a:lnTo>
                        <a:pt x="5139" y="2777"/>
                      </a:lnTo>
                      <a:lnTo>
                        <a:pt x="5261" y="2875"/>
                      </a:lnTo>
                      <a:lnTo>
                        <a:pt x="5359" y="3021"/>
                      </a:lnTo>
                      <a:lnTo>
                        <a:pt x="5432" y="3143"/>
                      </a:lnTo>
                      <a:lnTo>
                        <a:pt x="5505" y="3289"/>
                      </a:lnTo>
                      <a:lnTo>
                        <a:pt x="5578" y="3435"/>
                      </a:lnTo>
                      <a:lnTo>
                        <a:pt x="5602" y="3605"/>
                      </a:lnTo>
                      <a:lnTo>
                        <a:pt x="5626" y="3752"/>
                      </a:lnTo>
                      <a:lnTo>
                        <a:pt x="5651" y="3922"/>
                      </a:lnTo>
                      <a:lnTo>
                        <a:pt x="5651" y="4068"/>
                      </a:lnTo>
                      <a:lnTo>
                        <a:pt x="5626" y="4239"/>
                      </a:lnTo>
                      <a:lnTo>
                        <a:pt x="5602" y="4409"/>
                      </a:lnTo>
                      <a:lnTo>
                        <a:pt x="5553" y="4555"/>
                      </a:lnTo>
                      <a:lnTo>
                        <a:pt x="5480" y="4726"/>
                      </a:lnTo>
                      <a:lnTo>
                        <a:pt x="5480" y="4726"/>
                      </a:lnTo>
                      <a:close/>
                    </a:path>
                  </a:pathLst>
                </a:custGeom>
                <a:noFill/>
                <a:ln w="12175" cap="rnd" cmpd="sng">
                  <a:solidFill>
                    <a:srgbClr val="9FC5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 name="Google Shape;37;p2"/>
              <p:cNvGrpSpPr/>
              <p:nvPr/>
            </p:nvGrpSpPr>
            <p:grpSpPr>
              <a:xfrm>
                <a:off x="3737550" y="1053702"/>
                <a:ext cx="333700" cy="329077"/>
                <a:chOff x="3292425" y="3664250"/>
                <a:chExt cx="397025" cy="391525"/>
              </a:xfrm>
            </p:grpSpPr>
            <p:sp>
              <p:nvSpPr>
                <p:cNvPr id="38" name="Google Shape;38;p2"/>
                <p:cNvSpPr/>
                <p:nvPr/>
              </p:nvSpPr>
              <p:spPr>
                <a:xfrm>
                  <a:off x="3292425" y="3680675"/>
                  <a:ext cx="375100" cy="375100"/>
                </a:xfrm>
                <a:custGeom>
                  <a:avLst/>
                  <a:gdLst/>
                  <a:ahLst/>
                  <a:cxnLst/>
                  <a:rect l="l" t="t" r="r" b="b"/>
                  <a:pathLst>
                    <a:path w="15004" h="15004" fill="none" extrusionOk="0">
                      <a:moveTo>
                        <a:pt x="7502" y="1"/>
                      </a:moveTo>
                      <a:lnTo>
                        <a:pt x="7502" y="1"/>
                      </a:lnTo>
                      <a:lnTo>
                        <a:pt x="7112" y="1"/>
                      </a:lnTo>
                      <a:lnTo>
                        <a:pt x="6747" y="50"/>
                      </a:lnTo>
                      <a:lnTo>
                        <a:pt x="6357" y="98"/>
                      </a:lnTo>
                      <a:lnTo>
                        <a:pt x="5992" y="147"/>
                      </a:lnTo>
                      <a:lnTo>
                        <a:pt x="5627" y="244"/>
                      </a:lnTo>
                      <a:lnTo>
                        <a:pt x="5261" y="342"/>
                      </a:lnTo>
                      <a:lnTo>
                        <a:pt x="4921" y="464"/>
                      </a:lnTo>
                      <a:lnTo>
                        <a:pt x="4580" y="585"/>
                      </a:lnTo>
                      <a:lnTo>
                        <a:pt x="4239" y="732"/>
                      </a:lnTo>
                      <a:lnTo>
                        <a:pt x="3922" y="902"/>
                      </a:lnTo>
                      <a:lnTo>
                        <a:pt x="3605" y="1097"/>
                      </a:lnTo>
                      <a:lnTo>
                        <a:pt x="3313" y="1292"/>
                      </a:lnTo>
                      <a:lnTo>
                        <a:pt x="3021" y="1487"/>
                      </a:lnTo>
                      <a:lnTo>
                        <a:pt x="2729" y="1706"/>
                      </a:lnTo>
                      <a:lnTo>
                        <a:pt x="2461" y="1949"/>
                      </a:lnTo>
                      <a:lnTo>
                        <a:pt x="2193" y="2193"/>
                      </a:lnTo>
                      <a:lnTo>
                        <a:pt x="1949" y="2461"/>
                      </a:lnTo>
                      <a:lnTo>
                        <a:pt x="1706" y="2729"/>
                      </a:lnTo>
                      <a:lnTo>
                        <a:pt x="1486" y="3021"/>
                      </a:lnTo>
                      <a:lnTo>
                        <a:pt x="1292" y="3313"/>
                      </a:lnTo>
                      <a:lnTo>
                        <a:pt x="1097" y="3605"/>
                      </a:lnTo>
                      <a:lnTo>
                        <a:pt x="902" y="3922"/>
                      </a:lnTo>
                      <a:lnTo>
                        <a:pt x="731" y="4239"/>
                      </a:lnTo>
                      <a:lnTo>
                        <a:pt x="585" y="4580"/>
                      </a:lnTo>
                      <a:lnTo>
                        <a:pt x="464" y="4921"/>
                      </a:lnTo>
                      <a:lnTo>
                        <a:pt x="342" y="5262"/>
                      </a:lnTo>
                      <a:lnTo>
                        <a:pt x="244" y="5627"/>
                      </a:lnTo>
                      <a:lnTo>
                        <a:pt x="147" y="5992"/>
                      </a:lnTo>
                      <a:lnTo>
                        <a:pt x="98" y="6358"/>
                      </a:lnTo>
                      <a:lnTo>
                        <a:pt x="50" y="6747"/>
                      </a:lnTo>
                      <a:lnTo>
                        <a:pt x="1" y="7113"/>
                      </a:lnTo>
                      <a:lnTo>
                        <a:pt x="1" y="7502"/>
                      </a:lnTo>
                      <a:lnTo>
                        <a:pt x="1" y="7502"/>
                      </a:lnTo>
                      <a:lnTo>
                        <a:pt x="1" y="7892"/>
                      </a:lnTo>
                      <a:lnTo>
                        <a:pt x="50" y="8257"/>
                      </a:lnTo>
                      <a:lnTo>
                        <a:pt x="98" y="8647"/>
                      </a:lnTo>
                      <a:lnTo>
                        <a:pt x="147" y="9012"/>
                      </a:lnTo>
                      <a:lnTo>
                        <a:pt x="244" y="9378"/>
                      </a:lnTo>
                      <a:lnTo>
                        <a:pt x="342" y="9743"/>
                      </a:lnTo>
                      <a:lnTo>
                        <a:pt x="464" y="10084"/>
                      </a:lnTo>
                      <a:lnTo>
                        <a:pt x="585" y="10425"/>
                      </a:lnTo>
                      <a:lnTo>
                        <a:pt x="731" y="10766"/>
                      </a:lnTo>
                      <a:lnTo>
                        <a:pt x="902" y="11082"/>
                      </a:lnTo>
                      <a:lnTo>
                        <a:pt x="1097" y="11399"/>
                      </a:lnTo>
                      <a:lnTo>
                        <a:pt x="1292" y="11691"/>
                      </a:lnTo>
                      <a:lnTo>
                        <a:pt x="1486" y="11984"/>
                      </a:lnTo>
                      <a:lnTo>
                        <a:pt x="1706" y="12276"/>
                      </a:lnTo>
                      <a:lnTo>
                        <a:pt x="1949" y="12544"/>
                      </a:lnTo>
                      <a:lnTo>
                        <a:pt x="2193" y="12812"/>
                      </a:lnTo>
                      <a:lnTo>
                        <a:pt x="2461" y="13055"/>
                      </a:lnTo>
                      <a:lnTo>
                        <a:pt x="2729" y="13299"/>
                      </a:lnTo>
                      <a:lnTo>
                        <a:pt x="3021" y="13518"/>
                      </a:lnTo>
                      <a:lnTo>
                        <a:pt x="3313" y="13713"/>
                      </a:lnTo>
                      <a:lnTo>
                        <a:pt x="3605" y="13908"/>
                      </a:lnTo>
                      <a:lnTo>
                        <a:pt x="3922" y="14102"/>
                      </a:lnTo>
                      <a:lnTo>
                        <a:pt x="4239" y="14273"/>
                      </a:lnTo>
                      <a:lnTo>
                        <a:pt x="4580" y="14419"/>
                      </a:lnTo>
                      <a:lnTo>
                        <a:pt x="4921" y="14541"/>
                      </a:lnTo>
                      <a:lnTo>
                        <a:pt x="5261" y="14663"/>
                      </a:lnTo>
                      <a:lnTo>
                        <a:pt x="5627" y="14760"/>
                      </a:lnTo>
                      <a:lnTo>
                        <a:pt x="5992" y="14857"/>
                      </a:lnTo>
                      <a:lnTo>
                        <a:pt x="6357" y="14906"/>
                      </a:lnTo>
                      <a:lnTo>
                        <a:pt x="6747" y="14955"/>
                      </a:lnTo>
                      <a:lnTo>
                        <a:pt x="7112" y="15004"/>
                      </a:lnTo>
                      <a:lnTo>
                        <a:pt x="7502" y="15004"/>
                      </a:lnTo>
                      <a:lnTo>
                        <a:pt x="7502" y="15004"/>
                      </a:lnTo>
                      <a:lnTo>
                        <a:pt x="7892" y="15004"/>
                      </a:lnTo>
                      <a:lnTo>
                        <a:pt x="8257" y="14955"/>
                      </a:lnTo>
                      <a:lnTo>
                        <a:pt x="8647" y="14906"/>
                      </a:lnTo>
                      <a:lnTo>
                        <a:pt x="9012" y="14857"/>
                      </a:lnTo>
                      <a:lnTo>
                        <a:pt x="9377" y="14760"/>
                      </a:lnTo>
                      <a:lnTo>
                        <a:pt x="9743" y="14663"/>
                      </a:lnTo>
                      <a:lnTo>
                        <a:pt x="10084" y="14541"/>
                      </a:lnTo>
                      <a:lnTo>
                        <a:pt x="10425" y="14419"/>
                      </a:lnTo>
                      <a:lnTo>
                        <a:pt x="10766" y="14273"/>
                      </a:lnTo>
                      <a:lnTo>
                        <a:pt x="11082" y="14102"/>
                      </a:lnTo>
                      <a:lnTo>
                        <a:pt x="11399" y="13908"/>
                      </a:lnTo>
                      <a:lnTo>
                        <a:pt x="11691" y="13713"/>
                      </a:lnTo>
                      <a:lnTo>
                        <a:pt x="11983" y="13518"/>
                      </a:lnTo>
                      <a:lnTo>
                        <a:pt x="12276" y="13299"/>
                      </a:lnTo>
                      <a:lnTo>
                        <a:pt x="12544" y="13055"/>
                      </a:lnTo>
                      <a:lnTo>
                        <a:pt x="12812" y="12812"/>
                      </a:lnTo>
                      <a:lnTo>
                        <a:pt x="13055" y="12544"/>
                      </a:lnTo>
                      <a:lnTo>
                        <a:pt x="13299" y="12276"/>
                      </a:lnTo>
                      <a:lnTo>
                        <a:pt x="13518" y="11984"/>
                      </a:lnTo>
                      <a:lnTo>
                        <a:pt x="13713" y="11691"/>
                      </a:lnTo>
                      <a:lnTo>
                        <a:pt x="13907" y="11399"/>
                      </a:lnTo>
                      <a:lnTo>
                        <a:pt x="14102" y="11082"/>
                      </a:lnTo>
                      <a:lnTo>
                        <a:pt x="14273" y="10766"/>
                      </a:lnTo>
                      <a:lnTo>
                        <a:pt x="14419" y="10425"/>
                      </a:lnTo>
                      <a:lnTo>
                        <a:pt x="14541" y="10084"/>
                      </a:lnTo>
                      <a:lnTo>
                        <a:pt x="14662" y="9743"/>
                      </a:lnTo>
                      <a:lnTo>
                        <a:pt x="14760" y="9378"/>
                      </a:lnTo>
                      <a:lnTo>
                        <a:pt x="14857" y="9012"/>
                      </a:lnTo>
                      <a:lnTo>
                        <a:pt x="14906" y="8647"/>
                      </a:lnTo>
                      <a:lnTo>
                        <a:pt x="14955" y="8257"/>
                      </a:lnTo>
                      <a:lnTo>
                        <a:pt x="15003" y="7892"/>
                      </a:lnTo>
                      <a:lnTo>
                        <a:pt x="15003" y="7502"/>
                      </a:lnTo>
                      <a:lnTo>
                        <a:pt x="7502" y="7502"/>
                      </a:lnTo>
                      <a:lnTo>
                        <a:pt x="7502" y="1"/>
                      </a:lnTo>
                      <a:close/>
                    </a:path>
                  </a:pathLst>
                </a:custGeom>
                <a:noFill/>
                <a:ln w="12175" cap="rnd" cmpd="sng">
                  <a:solidFill>
                    <a:srgbClr val="9FC5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3504325" y="3664250"/>
                  <a:ext cx="131525" cy="153450"/>
                </a:xfrm>
                <a:custGeom>
                  <a:avLst/>
                  <a:gdLst/>
                  <a:ahLst/>
                  <a:cxnLst/>
                  <a:rect l="l" t="t" r="r" b="b"/>
                  <a:pathLst>
                    <a:path w="5261" h="6138" fill="none" extrusionOk="0">
                      <a:moveTo>
                        <a:pt x="0" y="0"/>
                      </a:moveTo>
                      <a:lnTo>
                        <a:pt x="0" y="0"/>
                      </a:lnTo>
                      <a:lnTo>
                        <a:pt x="390" y="25"/>
                      </a:lnTo>
                      <a:lnTo>
                        <a:pt x="780" y="98"/>
                      </a:lnTo>
                      <a:lnTo>
                        <a:pt x="1169" y="171"/>
                      </a:lnTo>
                      <a:lnTo>
                        <a:pt x="1559" y="268"/>
                      </a:lnTo>
                      <a:lnTo>
                        <a:pt x="1924" y="414"/>
                      </a:lnTo>
                      <a:lnTo>
                        <a:pt x="2314" y="560"/>
                      </a:lnTo>
                      <a:lnTo>
                        <a:pt x="2655" y="731"/>
                      </a:lnTo>
                      <a:lnTo>
                        <a:pt x="3020" y="901"/>
                      </a:lnTo>
                      <a:lnTo>
                        <a:pt x="3020" y="901"/>
                      </a:lnTo>
                      <a:lnTo>
                        <a:pt x="3337" y="1121"/>
                      </a:lnTo>
                      <a:lnTo>
                        <a:pt x="3654" y="1340"/>
                      </a:lnTo>
                      <a:lnTo>
                        <a:pt x="3946" y="1559"/>
                      </a:lnTo>
                      <a:lnTo>
                        <a:pt x="4238" y="1803"/>
                      </a:lnTo>
                      <a:lnTo>
                        <a:pt x="4530" y="2070"/>
                      </a:lnTo>
                      <a:lnTo>
                        <a:pt x="4774" y="2363"/>
                      </a:lnTo>
                      <a:lnTo>
                        <a:pt x="5017" y="2655"/>
                      </a:lnTo>
                      <a:lnTo>
                        <a:pt x="5261" y="2972"/>
                      </a:lnTo>
                      <a:lnTo>
                        <a:pt x="0" y="6138"/>
                      </a:lnTo>
                      <a:lnTo>
                        <a:pt x="0" y="0"/>
                      </a:lnTo>
                      <a:close/>
                    </a:path>
                  </a:pathLst>
                </a:custGeom>
                <a:noFill/>
                <a:ln w="12175" cap="rnd" cmpd="sng">
                  <a:solidFill>
                    <a:srgbClr val="9FC5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3501875" y="3749500"/>
                  <a:ext cx="187575" cy="96825"/>
                </a:xfrm>
                <a:custGeom>
                  <a:avLst/>
                  <a:gdLst/>
                  <a:ahLst/>
                  <a:cxnLst/>
                  <a:rect l="l" t="t" r="r" b="b"/>
                  <a:pathLst>
                    <a:path w="7503" h="3873" fill="none" extrusionOk="0">
                      <a:moveTo>
                        <a:pt x="6431" y="0"/>
                      </a:moveTo>
                      <a:lnTo>
                        <a:pt x="1" y="3872"/>
                      </a:lnTo>
                      <a:lnTo>
                        <a:pt x="7502" y="3872"/>
                      </a:lnTo>
                      <a:lnTo>
                        <a:pt x="7502" y="3872"/>
                      </a:lnTo>
                      <a:lnTo>
                        <a:pt x="7478" y="3337"/>
                      </a:lnTo>
                      <a:lnTo>
                        <a:pt x="7429" y="2825"/>
                      </a:lnTo>
                      <a:lnTo>
                        <a:pt x="7332" y="2314"/>
                      </a:lnTo>
                      <a:lnTo>
                        <a:pt x="7210" y="1827"/>
                      </a:lnTo>
                      <a:lnTo>
                        <a:pt x="7064" y="1340"/>
                      </a:lnTo>
                      <a:lnTo>
                        <a:pt x="6893" y="877"/>
                      </a:lnTo>
                      <a:lnTo>
                        <a:pt x="6674" y="438"/>
                      </a:lnTo>
                      <a:lnTo>
                        <a:pt x="6431" y="0"/>
                      </a:lnTo>
                      <a:lnTo>
                        <a:pt x="6431" y="0"/>
                      </a:lnTo>
                      <a:close/>
                    </a:path>
                  </a:pathLst>
                </a:custGeom>
                <a:noFill/>
                <a:ln w="12175" cap="rnd" cmpd="sng">
                  <a:solidFill>
                    <a:srgbClr val="9FC5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 name="Google Shape;41;p2"/>
            <p:cNvGrpSpPr/>
            <p:nvPr/>
          </p:nvGrpSpPr>
          <p:grpSpPr>
            <a:xfrm>
              <a:off x="285115" y="1470448"/>
              <a:ext cx="3894631" cy="342399"/>
              <a:chOff x="176104" y="1851448"/>
              <a:chExt cx="3894631" cy="342399"/>
            </a:xfrm>
          </p:grpSpPr>
          <p:grpSp>
            <p:nvGrpSpPr>
              <p:cNvPr id="42" name="Google Shape;42;p2"/>
              <p:cNvGrpSpPr/>
              <p:nvPr/>
            </p:nvGrpSpPr>
            <p:grpSpPr>
              <a:xfrm>
                <a:off x="2023106" y="1859895"/>
                <a:ext cx="345971" cy="325505"/>
                <a:chOff x="5972700" y="2330200"/>
                <a:chExt cx="411625" cy="387275"/>
              </a:xfrm>
            </p:grpSpPr>
            <p:sp>
              <p:nvSpPr>
                <p:cNvPr id="43" name="Google Shape;43;p2"/>
                <p:cNvSpPr/>
                <p:nvPr/>
              </p:nvSpPr>
              <p:spPr>
                <a:xfrm>
                  <a:off x="5972700" y="2476950"/>
                  <a:ext cx="98050" cy="219825"/>
                </a:xfrm>
                <a:custGeom>
                  <a:avLst/>
                  <a:gdLst/>
                  <a:ahLst/>
                  <a:cxnLst/>
                  <a:rect l="l" t="t" r="r" b="b"/>
                  <a:pathLst>
                    <a:path w="3922" h="8793" fill="none" extrusionOk="0">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w="12175" cap="rnd" cmpd="sng">
                  <a:solidFill>
                    <a:srgbClr val="9FC5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6078025" y="2330200"/>
                  <a:ext cx="306300" cy="387275"/>
                </a:xfrm>
                <a:custGeom>
                  <a:avLst/>
                  <a:gdLst/>
                  <a:ahLst/>
                  <a:cxnLst/>
                  <a:rect l="l" t="t" r="r" b="b"/>
                  <a:pathLst>
                    <a:path w="12252" h="15491" fill="none" extrusionOk="0">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w="12175" cap="rnd" cmpd="sng">
                  <a:solidFill>
                    <a:srgbClr val="9FC5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 name="Google Shape;45;p2"/>
              <p:cNvGrpSpPr/>
              <p:nvPr/>
            </p:nvGrpSpPr>
            <p:grpSpPr>
              <a:xfrm>
                <a:off x="1093458" y="1865779"/>
                <a:ext cx="353136" cy="313738"/>
                <a:chOff x="5292575" y="3681900"/>
                <a:chExt cx="420150" cy="373275"/>
              </a:xfrm>
            </p:grpSpPr>
            <p:sp>
              <p:nvSpPr>
                <p:cNvPr id="46" name="Google Shape;46;p2"/>
                <p:cNvSpPr/>
                <p:nvPr/>
              </p:nvSpPr>
              <p:spPr>
                <a:xfrm>
                  <a:off x="5292575" y="3706875"/>
                  <a:ext cx="420150" cy="266700"/>
                </a:xfrm>
                <a:custGeom>
                  <a:avLst/>
                  <a:gdLst/>
                  <a:ahLst/>
                  <a:cxnLst/>
                  <a:rect l="l" t="t" r="r" b="b"/>
                  <a:pathLst>
                    <a:path w="16806" h="10668" fill="none" extrusionOk="0">
                      <a:moveTo>
                        <a:pt x="16319" y="0"/>
                      </a:moveTo>
                      <a:lnTo>
                        <a:pt x="488" y="0"/>
                      </a:lnTo>
                      <a:lnTo>
                        <a:pt x="488" y="0"/>
                      </a:lnTo>
                      <a:lnTo>
                        <a:pt x="390" y="0"/>
                      </a:lnTo>
                      <a:lnTo>
                        <a:pt x="293" y="25"/>
                      </a:lnTo>
                      <a:lnTo>
                        <a:pt x="196" y="73"/>
                      </a:lnTo>
                      <a:lnTo>
                        <a:pt x="123" y="146"/>
                      </a:lnTo>
                      <a:lnTo>
                        <a:pt x="74" y="219"/>
                      </a:lnTo>
                      <a:lnTo>
                        <a:pt x="25" y="292"/>
                      </a:lnTo>
                      <a:lnTo>
                        <a:pt x="1" y="390"/>
                      </a:lnTo>
                      <a:lnTo>
                        <a:pt x="1" y="487"/>
                      </a:lnTo>
                      <a:lnTo>
                        <a:pt x="1" y="10181"/>
                      </a:lnTo>
                      <a:lnTo>
                        <a:pt x="1" y="10181"/>
                      </a:lnTo>
                      <a:lnTo>
                        <a:pt x="1" y="10278"/>
                      </a:lnTo>
                      <a:lnTo>
                        <a:pt x="25" y="10375"/>
                      </a:lnTo>
                      <a:lnTo>
                        <a:pt x="74" y="10448"/>
                      </a:lnTo>
                      <a:lnTo>
                        <a:pt x="123" y="10522"/>
                      </a:lnTo>
                      <a:lnTo>
                        <a:pt x="196" y="10570"/>
                      </a:lnTo>
                      <a:lnTo>
                        <a:pt x="293" y="10619"/>
                      </a:lnTo>
                      <a:lnTo>
                        <a:pt x="390" y="10643"/>
                      </a:lnTo>
                      <a:lnTo>
                        <a:pt x="488" y="10668"/>
                      </a:lnTo>
                      <a:lnTo>
                        <a:pt x="16319" y="10668"/>
                      </a:lnTo>
                      <a:lnTo>
                        <a:pt x="16319" y="10668"/>
                      </a:lnTo>
                      <a:lnTo>
                        <a:pt x="16416" y="10643"/>
                      </a:lnTo>
                      <a:lnTo>
                        <a:pt x="16513" y="10619"/>
                      </a:lnTo>
                      <a:lnTo>
                        <a:pt x="16611" y="10570"/>
                      </a:lnTo>
                      <a:lnTo>
                        <a:pt x="16684" y="10522"/>
                      </a:lnTo>
                      <a:lnTo>
                        <a:pt x="16733" y="10448"/>
                      </a:lnTo>
                      <a:lnTo>
                        <a:pt x="16781" y="10375"/>
                      </a:lnTo>
                      <a:lnTo>
                        <a:pt x="16806" y="10278"/>
                      </a:lnTo>
                      <a:lnTo>
                        <a:pt x="16806" y="10181"/>
                      </a:lnTo>
                      <a:lnTo>
                        <a:pt x="16806" y="487"/>
                      </a:lnTo>
                      <a:lnTo>
                        <a:pt x="16806" y="487"/>
                      </a:lnTo>
                      <a:lnTo>
                        <a:pt x="16806" y="390"/>
                      </a:lnTo>
                      <a:lnTo>
                        <a:pt x="16781" y="292"/>
                      </a:lnTo>
                      <a:lnTo>
                        <a:pt x="16733" y="219"/>
                      </a:lnTo>
                      <a:lnTo>
                        <a:pt x="16684" y="146"/>
                      </a:lnTo>
                      <a:lnTo>
                        <a:pt x="16611" y="73"/>
                      </a:lnTo>
                      <a:lnTo>
                        <a:pt x="16513" y="25"/>
                      </a:lnTo>
                      <a:lnTo>
                        <a:pt x="16416" y="0"/>
                      </a:lnTo>
                      <a:lnTo>
                        <a:pt x="16319" y="0"/>
                      </a:lnTo>
                      <a:lnTo>
                        <a:pt x="16319" y="0"/>
                      </a:lnTo>
                      <a:close/>
                    </a:path>
                  </a:pathLst>
                </a:custGeom>
                <a:noFill/>
                <a:ln w="12175" cap="rnd" cmpd="sng">
                  <a:solidFill>
                    <a:srgbClr val="9FC5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5490475" y="3681900"/>
                  <a:ext cx="24375" cy="25000"/>
                </a:xfrm>
                <a:custGeom>
                  <a:avLst/>
                  <a:gdLst/>
                  <a:ahLst/>
                  <a:cxnLst/>
                  <a:rect l="l" t="t" r="r" b="b"/>
                  <a:pathLst>
                    <a:path w="975" h="1000" fill="none" extrusionOk="0">
                      <a:moveTo>
                        <a:pt x="974" y="999"/>
                      </a:moveTo>
                      <a:lnTo>
                        <a:pt x="974" y="488"/>
                      </a:lnTo>
                      <a:lnTo>
                        <a:pt x="974" y="488"/>
                      </a:lnTo>
                      <a:lnTo>
                        <a:pt x="974" y="390"/>
                      </a:lnTo>
                      <a:lnTo>
                        <a:pt x="926" y="293"/>
                      </a:lnTo>
                      <a:lnTo>
                        <a:pt x="901" y="220"/>
                      </a:lnTo>
                      <a:lnTo>
                        <a:pt x="828" y="147"/>
                      </a:lnTo>
                      <a:lnTo>
                        <a:pt x="755" y="74"/>
                      </a:lnTo>
                      <a:lnTo>
                        <a:pt x="682" y="49"/>
                      </a:lnTo>
                      <a:lnTo>
                        <a:pt x="585" y="1"/>
                      </a:lnTo>
                      <a:lnTo>
                        <a:pt x="487" y="1"/>
                      </a:lnTo>
                      <a:lnTo>
                        <a:pt x="487" y="1"/>
                      </a:lnTo>
                      <a:lnTo>
                        <a:pt x="390" y="1"/>
                      </a:lnTo>
                      <a:lnTo>
                        <a:pt x="292" y="49"/>
                      </a:lnTo>
                      <a:lnTo>
                        <a:pt x="219" y="74"/>
                      </a:lnTo>
                      <a:lnTo>
                        <a:pt x="146" y="147"/>
                      </a:lnTo>
                      <a:lnTo>
                        <a:pt x="73" y="220"/>
                      </a:lnTo>
                      <a:lnTo>
                        <a:pt x="49" y="293"/>
                      </a:lnTo>
                      <a:lnTo>
                        <a:pt x="0" y="390"/>
                      </a:lnTo>
                      <a:lnTo>
                        <a:pt x="0" y="488"/>
                      </a:lnTo>
                      <a:lnTo>
                        <a:pt x="0" y="999"/>
                      </a:lnTo>
                    </a:path>
                  </a:pathLst>
                </a:custGeom>
                <a:noFill/>
                <a:ln w="12175" cap="rnd" cmpd="sng">
                  <a:solidFill>
                    <a:srgbClr val="9FC5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5358350" y="3973550"/>
                  <a:ext cx="60900" cy="81625"/>
                </a:xfrm>
                <a:custGeom>
                  <a:avLst/>
                  <a:gdLst/>
                  <a:ahLst/>
                  <a:cxnLst/>
                  <a:rect l="l" t="t" r="r" b="b"/>
                  <a:pathLst>
                    <a:path w="2436" h="3265" fill="none" extrusionOk="0">
                      <a:moveTo>
                        <a:pt x="1340" y="1"/>
                      </a:moveTo>
                      <a:lnTo>
                        <a:pt x="49" y="2558"/>
                      </a:lnTo>
                      <a:lnTo>
                        <a:pt x="49" y="2558"/>
                      </a:lnTo>
                      <a:lnTo>
                        <a:pt x="24" y="2631"/>
                      </a:lnTo>
                      <a:lnTo>
                        <a:pt x="0" y="2728"/>
                      </a:lnTo>
                      <a:lnTo>
                        <a:pt x="0" y="2826"/>
                      </a:lnTo>
                      <a:lnTo>
                        <a:pt x="24" y="2923"/>
                      </a:lnTo>
                      <a:lnTo>
                        <a:pt x="73" y="2996"/>
                      </a:lnTo>
                      <a:lnTo>
                        <a:pt x="122" y="3094"/>
                      </a:lnTo>
                      <a:lnTo>
                        <a:pt x="195" y="3142"/>
                      </a:lnTo>
                      <a:lnTo>
                        <a:pt x="268" y="3215"/>
                      </a:lnTo>
                      <a:lnTo>
                        <a:pt x="268" y="3215"/>
                      </a:lnTo>
                      <a:lnTo>
                        <a:pt x="390" y="3240"/>
                      </a:lnTo>
                      <a:lnTo>
                        <a:pt x="487" y="3264"/>
                      </a:lnTo>
                      <a:lnTo>
                        <a:pt x="487" y="3264"/>
                      </a:lnTo>
                      <a:lnTo>
                        <a:pt x="633" y="3240"/>
                      </a:lnTo>
                      <a:lnTo>
                        <a:pt x="755" y="3191"/>
                      </a:lnTo>
                      <a:lnTo>
                        <a:pt x="853" y="3094"/>
                      </a:lnTo>
                      <a:lnTo>
                        <a:pt x="926" y="2996"/>
                      </a:lnTo>
                      <a:lnTo>
                        <a:pt x="2436" y="1"/>
                      </a:lnTo>
                    </a:path>
                  </a:pathLst>
                </a:custGeom>
                <a:noFill/>
                <a:ln w="12175" cap="rnd" cmpd="sng">
                  <a:solidFill>
                    <a:srgbClr val="9FC5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5586050" y="3973550"/>
                  <a:ext cx="60925" cy="81625"/>
                </a:xfrm>
                <a:custGeom>
                  <a:avLst/>
                  <a:gdLst/>
                  <a:ahLst/>
                  <a:cxnLst/>
                  <a:rect l="l" t="t" r="r" b="b"/>
                  <a:pathLst>
                    <a:path w="2437" h="3265" fill="none" extrusionOk="0">
                      <a:moveTo>
                        <a:pt x="1" y="1"/>
                      </a:moveTo>
                      <a:lnTo>
                        <a:pt x="1511" y="2996"/>
                      </a:lnTo>
                      <a:lnTo>
                        <a:pt x="1511" y="2996"/>
                      </a:lnTo>
                      <a:lnTo>
                        <a:pt x="1584" y="3094"/>
                      </a:lnTo>
                      <a:lnTo>
                        <a:pt x="1681" y="3191"/>
                      </a:lnTo>
                      <a:lnTo>
                        <a:pt x="1803" y="3240"/>
                      </a:lnTo>
                      <a:lnTo>
                        <a:pt x="1949" y="3264"/>
                      </a:lnTo>
                      <a:lnTo>
                        <a:pt x="1949" y="3264"/>
                      </a:lnTo>
                      <a:lnTo>
                        <a:pt x="2047" y="3240"/>
                      </a:lnTo>
                      <a:lnTo>
                        <a:pt x="2168" y="3215"/>
                      </a:lnTo>
                      <a:lnTo>
                        <a:pt x="2168" y="3215"/>
                      </a:lnTo>
                      <a:lnTo>
                        <a:pt x="2241" y="3142"/>
                      </a:lnTo>
                      <a:lnTo>
                        <a:pt x="2315" y="3094"/>
                      </a:lnTo>
                      <a:lnTo>
                        <a:pt x="2363" y="2996"/>
                      </a:lnTo>
                      <a:lnTo>
                        <a:pt x="2412" y="2923"/>
                      </a:lnTo>
                      <a:lnTo>
                        <a:pt x="2436" y="2826"/>
                      </a:lnTo>
                      <a:lnTo>
                        <a:pt x="2436" y="2728"/>
                      </a:lnTo>
                      <a:lnTo>
                        <a:pt x="2412" y="2631"/>
                      </a:lnTo>
                      <a:lnTo>
                        <a:pt x="2388" y="2558"/>
                      </a:lnTo>
                      <a:lnTo>
                        <a:pt x="1097" y="1"/>
                      </a:lnTo>
                    </a:path>
                  </a:pathLst>
                </a:custGeom>
                <a:noFill/>
                <a:ln w="12175" cap="rnd" cmpd="sng">
                  <a:solidFill>
                    <a:srgbClr val="9FC5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5316925" y="3731225"/>
                  <a:ext cx="371450" cy="218000"/>
                </a:xfrm>
                <a:custGeom>
                  <a:avLst/>
                  <a:gdLst/>
                  <a:ahLst/>
                  <a:cxnLst/>
                  <a:rect l="l" t="t" r="r" b="b"/>
                  <a:pathLst>
                    <a:path w="14858" h="8720" fill="none" extrusionOk="0">
                      <a:moveTo>
                        <a:pt x="1" y="0"/>
                      </a:moveTo>
                      <a:lnTo>
                        <a:pt x="1" y="8719"/>
                      </a:lnTo>
                      <a:lnTo>
                        <a:pt x="14857" y="8719"/>
                      </a:lnTo>
                      <a:lnTo>
                        <a:pt x="14857" y="0"/>
                      </a:lnTo>
                      <a:lnTo>
                        <a:pt x="1" y="0"/>
                      </a:lnTo>
                      <a:close/>
                    </a:path>
                  </a:pathLst>
                </a:custGeom>
                <a:noFill/>
                <a:ln w="12175" cap="rnd" cmpd="sng">
                  <a:solidFill>
                    <a:srgbClr val="9FC5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5380250" y="3784800"/>
                  <a:ext cx="230200" cy="115725"/>
                </a:xfrm>
                <a:custGeom>
                  <a:avLst/>
                  <a:gdLst/>
                  <a:ahLst/>
                  <a:cxnLst/>
                  <a:rect l="l" t="t" r="r" b="b"/>
                  <a:pathLst>
                    <a:path w="9208" h="4629" fill="none" extrusionOk="0">
                      <a:moveTo>
                        <a:pt x="9207" y="1"/>
                      </a:moveTo>
                      <a:lnTo>
                        <a:pt x="5213" y="3995"/>
                      </a:lnTo>
                      <a:lnTo>
                        <a:pt x="5213" y="3995"/>
                      </a:lnTo>
                      <a:lnTo>
                        <a:pt x="5140" y="4044"/>
                      </a:lnTo>
                      <a:lnTo>
                        <a:pt x="5067" y="4092"/>
                      </a:lnTo>
                      <a:lnTo>
                        <a:pt x="4969" y="4117"/>
                      </a:lnTo>
                      <a:lnTo>
                        <a:pt x="4872" y="4141"/>
                      </a:lnTo>
                      <a:lnTo>
                        <a:pt x="4774" y="4117"/>
                      </a:lnTo>
                      <a:lnTo>
                        <a:pt x="4677" y="4092"/>
                      </a:lnTo>
                      <a:lnTo>
                        <a:pt x="4604" y="4044"/>
                      </a:lnTo>
                      <a:lnTo>
                        <a:pt x="4531" y="3995"/>
                      </a:lnTo>
                      <a:lnTo>
                        <a:pt x="2582" y="2046"/>
                      </a:lnTo>
                      <a:lnTo>
                        <a:pt x="1" y="4628"/>
                      </a:lnTo>
                    </a:path>
                  </a:pathLst>
                </a:custGeom>
                <a:noFill/>
                <a:ln w="12175" cap="rnd" cmpd="sng">
                  <a:solidFill>
                    <a:srgbClr val="9FC5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5547700" y="3779925"/>
                  <a:ext cx="68825" cy="68825"/>
                </a:xfrm>
                <a:custGeom>
                  <a:avLst/>
                  <a:gdLst/>
                  <a:ahLst/>
                  <a:cxnLst/>
                  <a:rect l="l" t="t" r="r" b="b"/>
                  <a:pathLst>
                    <a:path w="2753" h="2753" fill="none" extrusionOk="0">
                      <a:moveTo>
                        <a:pt x="0" y="1"/>
                      </a:moveTo>
                      <a:lnTo>
                        <a:pt x="2265" y="1"/>
                      </a:lnTo>
                      <a:lnTo>
                        <a:pt x="2265" y="1"/>
                      </a:lnTo>
                      <a:lnTo>
                        <a:pt x="2363" y="1"/>
                      </a:lnTo>
                      <a:lnTo>
                        <a:pt x="2460" y="25"/>
                      </a:lnTo>
                      <a:lnTo>
                        <a:pt x="2533" y="74"/>
                      </a:lnTo>
                      <a:lnTo>
                        <a:pt x="2606" y="147"/>
                      </a:lnTo>
                      <a:lnTo>
                        <a:pt x="2680" y="220"/>
                      </a:lnTo>
                      <a:lnTo>
                        <a:pt x="2728" y="293"/>
                      </a:lnTo>
                      <a:lnTo>
                        <a:pt x="2753" y="390"/>
                      </a:lnTo>
                      <a:lnTo>
                        <a:pt x="2753" y="488"/>
                      </a:lnTo>
                      <a:lnTo>
                        <a:pt x="2753" y="2753"/>
                      </a:lnTo>
                    </a:path>
                  </a:pathLst>
                </a:custGeom>
                <a:noFill/>
                <a:ln w="12175" cap="rnd" cmpd="sng">
                  <a:solidFill>
                    <a:srgbClr val="9FC5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 name="Google Shape;53;p2"/>
              <p:cNvSpPr/>
              <p:nvPr/>
            </p:nvSpPr>
            <p:spPr>
              <a:xfrm>
                <a:off x="176104" y="1852215"/>
                <a:ext cx="340844" cy="340865"/>
              </a:xfrm>
              <a:custGeom>
                <a:avLst/>
                <a:gdLst/>
                <a:ahLst/>
                <a:cxnLst/>
                <a:rect l="l" t="t" r="r" b="b"/>
                <a:pathLst>
                  <a:path w="16221" h="16222" fill="none" extrusionOk="0">
                    <a:moveTo>
                      <a:pt x="0" y="8111"/>
                    </a:moveTo>
                    <a:lnTo>
                      <a:pt x="0" y="8111"/>
                    </a:lnTo>
                    <a:lnTo>
                      <a:pt x="0" y="7697"/>
                    </a:lnTo>
                    <a:lnTo>
                      <a:pt x="49" y="7283"/>
                    </a:lnTo>
                    <a:lnTo>
                      <a:pt x="98" y="6869"/>
                    </a:lnTo>
                    <a:lnTo>
                      <a:pt x="171" y="6479"/>
                    </a:lnTo>
                    <a:lnTo>
                      <a:pt x="244" y="6090"/>
                    </a:lnTo>
                    <a:lnTo>
                      <a:pt x="366" y="5700"/>
                    </a:lnTo>
                    <a:lnTo>
                      <a:pt x="487" y="5335"/>
                    </a:lnTo>
                    <a:lnTo>
                      <a:pt x="634" y="4945"/>
                    </a:lnTo>
                    <a:lnTo>
                      <a:pt x="804" y="4604"/>
                    </a:lnTo>
                    <a:lnTo>
                      <a:pt x="975" y="4239"/>
                    </a:lnTo>
                    <a:lnTo>
                      <a:pt x="1169" y="3898"/>
                    </a:lnTo>
                    <a:lnTo>
                      <a:pt x="1389" y="3581"/>
                    </a:lnTo>
                    <a:lnTo>
                      <a:pt x="1608" y="3264"/>
                    </a:lnTo>
                    <a:lnTo>
                      <a:pt x="1851" y="2948"/>
                    </a:lnTo>
                    <a:lnTo>
                      <a:pt x="2119" y="2656"/>
                    </a:lnTo>
                    <a:lnTo>
                      <a:pt x="2387" y="2388"/>
                    </a:lnTo>
                    <a:lnTo>
                      <a:pt x="2655" y="2120"/>
                    </a:lnTo>
                    <a:lnTo>
                      <a:pt x="2947" y="1852"/>
                    </a:lnTo>
                    <a:lnTo>
                      <a:pt x="3264" y="1608"/>
                    </a:lnTo>
                    <a:lnTo>
                      <a:pt x="3581" y="1389"/>
                    </a:lnTo>
                    <a:lnTo>
                      <a:pt x="3897" y="1170"/>
                    </a:lnTo>
                    <a:lnTo>
                      <a:pt x="4238" y="975"/>
                    </a:lnTo>
                    <a:lnTo>
                      <a:pt x="4603" y="805"/>
                    </a:lnTo>
                    <a:lnTo>
                      <a:pt x="4944" y="634"/>
                    </a:lnTo>
                    <a:lnTo>
                      <a:pt x="5334" y="488"/>
                    </a:lnTo>
                    <a:lnTo>
                      <a:pt x="5699" y="366"/>
                    </a:lnTo>
                    <a:lnTo>
                      <a:pt x="6089" y="244"/>
                    </a:lnTo>
                    <a:lnTo>
                      <a:pt x="6479" y="171"/>
                    </a:lnTo>
                    <a:lnTo>
                      <a:pt x="6868" y="98"/>
                    </a:lnTo>
                    <a:lnTo>
                      <a:pt x="7282" y="50"/>
                    </a:lnTo>
                    <a:lnTo>
                      <a:pt x="7696" y="1"/>
                    </a:lnTo>
                    <a:lnTo>
                      <a:pt x="8111" y="1"/>
                    </a:lnTo>
                    <a:lnTo>
                      <a:pt x="8111" y="1"/>
                    </a:lnTo>
                    <a:lnTo>
                      <a:pt x="8525" y="1"/>
                    </a:lnTo>
                    <a:lnTo>
                      <a:pt x="8939" y="50"/>
                    </a:lnTo>
                    <a:lnTo>
                      <a:pt x="9353" y="98"/>
                    </a:lnTo>
                    <a:lnTo>
                      <a:pt x="9742" y="171"/>
                    </a:lnTo>
                    <a:lnTo>
                      <a:pt x="10132" y="244"/>
                    </a:lnTo>
                    <a:lnTo>
                      <a:pt x="10522" y="366"/>
                    </a:lnTo>
                    <a:lnTo>
                      <a:pt x="10911" y="488"/>
                    </a:lnTo>
                    <a:lnTo>
                      <a:pt x="11277" y="634"/>
                    </a:lnTo>
                    <a:lnTo>
                      <a:pt x="11618" y="805"/>
                    </a:lnTo>
                    <a:lnTo>
                      <a:pt x="11983" y="975"/>
                    </a:lnTo>
                    <a:lnTo>
                      <a:pt x="12324" y="1170"/>
                    </a:lnTo>
                    <a:lnTo>
                      <a:pt x="12641" y="1389"/>
                    </a:lnTo>
                    <a:lnTo>
                      <a:pt x="12957" y="1608"/>
                    </a:lnTo>
                    <a:lnTo>
                      <a:pt x="13274" y="1852"/>
                    </a:lnTo>
                    <a:lnTo>
                      <a:pt x="13566" y="2120"/>
                    </a:lnTo>
                    <a:lnTo>
                      <a:pt x="13834" y="2388"/>
                    </a:lnTo>
                    <a:lnTo>
                      <a:pt x="14126" y="2656"/>
                    </a:lnTo>
                    <a:lnTo>
                      <a:pt x="14370" y="2948"/>
                    </a:lnTo>
                    <a:lnTo>
                      <a:pt x="14613" y="3264"/>
                    </a:lnTo>
                    <a:lnTo>
                      <a:pt x="14832" y="3581"/>
                    </a:lnTo>
                    <a:lnTo>
                      <a:pt x="15052" y="3898"/>
                    </a:lnTo>
                    <a:lnTo>
                      <a:pt x="15247" y="4239"/>
                    </a:lnTo>
                    <a:lnTo>
                      <a:pt x="15417" y="4604"/>
                    </a:lnTo>
                    <a:lnTo>
                      <a:pt x="15587" y="4945"/>
                    </a:lnTo>
                    <a:lnTo>
                      <a:pt x="15734" y="5335"/>
                    </a:lnTo>
                    <a:lnTo>
                      <a:pt x="15855" y="5700"/>
                    </a:lnTo>
                    <a:lnTo>
                      <a:pt x="15977" y="6090"/>
                    </a:lnTo>
                    <a:lnTo>
                      <a:pt x="16050" y="6479"/>
                    </a:lnTo>
                    <a:lnTo>
                      <a:pt x="16123" y="6869"/>
                    </a:lnTo>
                    <a:lnTo>
                      <a:pt x="16172" y="7283"/>
                    </a:lnTo>
                    <a:lnTo>
                      <a:pt x="16221" y="7697"/>
                    </a:lnTo>
                    <a:lnTo>
                      <a:pt x="16221" y="8111"/>
                    </a:lnTo>
                    <a:lnTo>
                      <a:pt x="16221" y="8111"/>
                    </a:lnTo>
                    <a:lnTo>
                      <a:pt x="16221" y="8525"/>
                    </a:lnTo>
                    <a:lnTo>
                      <a:pt x="16172" y="8939"/>
                    </a:lnTo>
                    <a:lnTo>
                      <a:pt x="16123" y="9353"/>
                    </a:lnTo>
                    <a:lnTo>
                      <a:pt x="16050" y="9743"/>
                    </a:lnTo>
                    <a:lnTo>
                      <a:pt x="15977" y="10133"/>
                    </a:lnTo>
                    <a:lnTo>
                      <a:pt x="15855" y="10522"/>
                    </a:lnTo>
                    <a:lnTo>
                      <a:pt x="15734" y="10888"/>
                    </a:lnTo>
                    <a:lnTo>
                      <a:pt x="15587" y="11277"/>
                    </a:lnTo>
                    <a:lnTo>
                      <a:pt x="15417" y="11618"/>
                    </a:lnTo>
                    <a:lnTo>
                      <a:pt x="15247" y="11984"/>
                    </a:lnTo>
                    <a:lnTo>
                      <a:pt x="15052" y="12324"/>
                    </a:lnTo>
                    <a:lnTo>
                      <a:pt x="14832" y="12641"/>
                    </a:lnTo>
                    <a:lnTo>
                      <a:pt x="14613" y="12958"/>
                    </a:lnTo>
                    <a:lnTo>
                      <a:pt x="14370" y="13274"/>
                    </a:lnTo>
                    <a:lnTo>
                      <a:pt x="14126" y="13567"/>
                    </a:lnTo>
                    <a:lnTo>
                      <a:pt x="13834" y="13835"/>
                    </a:lnTo>
                    <a:lnTo>
                      <a:pt x="13566" y="14102"/>
                    </a:lnTo>
                    <a:lnTo>
                      <a:pt x="13274" y="14370"/>
                    </a:lnTo>
                    <a:lnTo>
                      <a:pt x="12957" y="14614"/>
                    </a:lnTo>
                    <a:lnTo>
                      <a:pt x="12641" y="14833"/>
                    </a:lnTo>
                    <a:lnTo>
                      <a:pt x="12324" y="15052"/>
                    </a:lnTo>
                    <a:lnTo>
                      <a:pt x="11983" y="15247"/>
                    </a:lnTo>
                    <a:lnTo>
                      <a:pt x="11618" y="15418"/>
                    </a:lnTo>
                    <a:lnTo>
                      <a:pt x="11277" y="15588"/>
                    </a:lnTo>
                    <a:lnTo>
                      <a:pt x="10911" y="15734"/>
                    </a:lnTo>
                    <a:lnTo>
                      <a:pt x="10522" y="15856"/>
                    </a:lnTo>
                    <a:lnTo>
                      <a:pt x="10132" y="15978"/>
                    </a:lnTo>
                    <a:lnTo>
                      <a:pt x="9742" y="16051"/>
                    </a:lnTo>
                    <a:lnTo>
                      <a:pt x="9353" y="16124"/>
                    </a:lnTo>
                    <a:lnTo>
                      <a:pt x="8939" y="16173"/>
                    </a:lnTo>
                    <a:lnTo>
                      <a:pt x="8525" y="16221"/>
                    </a:lnTo>
                    <a:lnTo>
                      <a:pt x="8111" y="16221"/>
                    </a:lnTo>
                    <a:lnTo>
                      <a:pt x="8111" y="16221"/>
                    </a:lnTo>
                    <a:lnTo>
                      <a:pt x="7696" y="16221"/>
                    </a:lnTo>
                    <a:lnTo>
                      <a:pt x="7282" y="16173"/>
                    </a:lnTo>
                    <a:lnTo>
                      <a:pt x="6868" y="16124"/>
                    </a:lnTo>
                    <a:lnTo>
                      <a:pt x="6479" y="16051"/>
                    </a:lnTo>
                    <a:lnTo>
                      <a:pt x="6089" y="15978"/>
                    </a:lnTo>
                    <a:lnTo>
                      <a:pt x="5699" y="15856"/>
                    </a:lnTo>
                    <a:lnTo>
                      <a:pt x="5334" y="15734"/>
                    </a:lnTo>
                    <a:lnTo>
                      <a:pt x="4944" y="15588"/>
                    </a:lnTo>
                    <a:lnTo>
                      <a:pt x="4603" y="15418"/>
                    </a:lnTo>
                    <a:lnTo>
                      <a:pt x="4238" y="15247"/>
                    </a:lnTo>
                    <a:lnTo>
                      <a:pt x="3897" y="15052"/>
                    </a:lnTo>
                    <a:lnTo>
                      <a:pt x="3581" y="14833"/>
                    </a:lnTo>
                    <a:lnTo>
                      <a:pt x="3264" y="14614"/>
                    </a:lnTo>
                    <a:lnTo>
                      <a:pt x="2947" y="14370"/>
                    </a:lnTo>
                    <a:lnTo>
                      <a:pt x="2655" y="14102"/>
                    </a:lnTo>
                    <a:lnTo>
                      <a:pt x="2387" y="13835"/>
                    </a:lnTo>
                    <a:lnTo>
                      <a:pt x="2119" y="13567"/>
                    </a:lnTo>
                    <a:lnTo>
                      <a:pt x="1851" y="13274"/>
                    </a:lnTo>
                    <a:lnTo>
                      <a:pt x="1608" y="12958"/>
                    </a:lnTo>
                    <a:lnTo>
                      <a:pt x="1389" y="12641"/>
                    </a:lnTo>
                    <a:lnTo>
                      <a:pt x="1169" y="12324"/>
                    </a:lnTo>
                    <a:lnTo>
                      <a:pt x="975" y="11984"/>
                    </a:lnTo>
                    <a:lnTo>
                      <a:pt x="804" y="11618"/>
                    </a:lnTo>
                    <a:lnTo>
                      <a:pt x="634" y="11277"/>
                    </a:lnTo>
                    <a:lnTo>
                      <a:pt x="487" y="10888"/>
                    </a:lnTo>
                    <a:lnTo>
                      <a:pt x="366" y="10522"/>
                    </a:lnTo>
                    <a:lnTo>
                      <a:pt x="244" y="10133"/>
                    </a:lnTo>
                    <a:lnTo>
                      <a:pt x="171" y="9743"/>
                    </a:lnTo>
                    <a:lnTo>
                      <a:pt x="98" y="9353"/>
                    </a:lnTo>
                    <a:lnTo>
                      <a:pt x="49" y="8939"/>
                    </a:lnTo>
                    <a:lnTo>
                      <a:pt x="0" y="8525"/>
                    </a:lnTo>
                    <a:lnTo>
                      <a:pt x="0" y="8111"/>
                    </a:lnTo>
                    <a:lnTo>
                      <a:pt x="0" y="8111"/>
                    </a:lnTo>
                    <a:close/>
                    <a:moveTo>
                      <a:pt x="7234" y="11180"/>
                    </a:moveTo>
                    <a:lnTo>
                      <a:pt x="7234" y="11180"/>
                    </a:lnTo>
                    <a:lnTo>
                      <a:pt x="7282" y="11180"/>
                    </a:lnTo>
                    <a:lnTo>
                      <a:pt x="7282" y="11180"/>
                    </a:lnTo>
                    <a:lnTo>
                      <a:pt x="7453" y="11155"/>
                    </a:lnTo>
                    <a:lnTo>
                      <a:pt x="7623" y="11082"/>
                    </a:lnTo>
                    <a:lnTo>
                      <a:pt x="7794" y="10985"/>
                    </a:lnTo>
                    <a:lnTo>
                      <a:pt x="7916" y="10863"/>
                    </a:lnTo>
                    <a:lnTo>
                      <a:pt x="12007" y="6747"/>
                    </a:lnTo>
                    <a:lnTo>
                      <a:pt x="12007" y="6747"/>
                    </a:lnTo>
                    <a:lnTo>
                      <a:pt x="12105" y="6625"/>
                    </a:lnTo>
                    <a:lnTo>
                      <a:pt x="12153" y="6504"/>
                    </a:lnTo>
                    <a:lnTo>
                      <a:pt x="12202" y="6358"/>
                    </a:lnTo>
                    <a:lnTo>
                      <a:pt x="12202" y="6211"/>
                    </a:lnTo>
                    <a:lnTo>
                      <a:pt x="12202" y="6211"/>
                    </a:lnTo>
                    <a:lnTo>
                      <a:pt x="12178" y="6017"/>
                    </a:lnTo>
                    <a:lnTo>
                      <a:pt x="12129" y="5822"/>
                    </a:lnTo>
                    <a:lnTo>
                      <a:pt x="12032" y="5676"/>
                    </a:lnTo>
                    <a:lnTo>
                      <a:pt x="11886" y="5529"/>
                    </a:lnTo>
                    <a:lnTo>
                      <a:pt x="11886" y="5529"/>
                    </a:lnTo>
                    <a:lnTo>
                      <a:pt x="11764" y="5432"/>
                    </a:lnTo>
                    <a:lnTo>
                      <a:pt x="11618" y="5383"/>
                    </a:lnTo>
                    <a:lnTo>
                      <a:pt x="11472" y="5335"/>
                    </a:lnTo>
                    <a:lnTo>
                      <a:pt x="11325" y="5335"/>
                    </a:lnTo>
                    <a:lnTo>
                      <a:pt x="11325" y="5335"/>
                    </a:lnTo>
                    <a:lnTo>
                      <a:pt x="11131" y="5359"/>
                    </a:lnTo>
                    <a:lnTo>
                      <a:pt x="10960" y="5408"/>
                    </a:lnTo>
                    <a:lnTo>
                      <a:pt x="10790" y="5505"/>
                    </a:lnTo>
                    <a:lnTo>
                      <a:pt x="10643" y="5651"/>
                    </a:lnTo>
                    <a:lnTo>
                      <a:pt x="7161" y="8988"/>
                    </a:lnTo>
                    <a:lnTo>
                      <a:pt x="5797" y="7648"/>
                    </a:lnTo>
                    <a:lnTo>
                      <a:pt x="5797" y="7648"/>
                    </a:lnTo>
                    <a:lnTo>
                      <a:pt x="5675" y="7527"/>
                    </a:lnTo>
                    <a:lnTo>
                      <a:pt x="5505" y="7454"/>
                    </a:lnTo>
                    <a:lnTo>
                      <a:pt x="5358" y="7405"/>
                    </a:lnTo>
                    <a:lnTo>
                      <a:pt x="5188" y="7380"/>
                    </a:lnTo>
                    <a:lnTo>
                      <a:pt x="5188" y="7380"/>
                    </a:lnTo>
                    <a:lnTo>
                      <a:pt x="5017" y="7405"/>
                    </a:lnTo>
                    <a:lnTo>
                      <a:pt x="4847" y="7454"/>
                    </a:lnTo>
                    <a:lnTo>
                      <a:pt x="4701" y="7527"/>
                    </a:lnTo>
                    <a:lnTo>
                      <a:pt x="4555" y="7648"/>
                    </a:lnTo>
                    <a:lnTo>
                      <a:pt x="4555" y="7648"/>
                    </a:lnTo>
                    <a:lnTo>
                      <a:pt x="4457" y="7770"/>
                    </a:lnTo>
                    <a:lnTo>
                      <a:pt x="4360" y="7916"/>
                    </a:lnTo>
                    <a:lnTo>
                      <a:pt x="4311" y="8087"/>
                    </a:lnTo>
                    <a:lnTo>
                      <a:pt x="4311" y="8257"/>
                    </a:lnTo>
                    <a:lnTo>
                      <a:pt x="4311" y="8257"/>
                    </a:lnTo>
                    <a:lnTo>
                      <a:pt x="4311" y="8428"/>
                    </a:lnTo>
                    <a:lnTo>
                      <a:pt x="4360" y="8598"/>
                    </a:lnTo>
                    <a:lnTo>
                      <a:pt x="4457" y="8744"/>
                    </a:lnTo>
                    <a:lnTo>
                      <a:pt x="4555" y="8890"/>
                    </a:lnTo>
                    <a:lnTo>
                      <a:pt x="6601" y="10936"/>
                    </a:lnTo>
                    <a:lnTo>
                      <a:pt x="6601" y="10936"/>
                    </a:lnTo>
                    <a:lnTo>
                      <a:pt x="6747" y="11034"/>
                    </a:lnTo>
                    <a:lnTo>
                      <a:pt x="6893" y="11131"/>
                    </a:lnTo>
                    <a:lnTo>
                      <a:pt x="7063" y="11180"/>
                    </a:lnTo>
                    <a:lnTo>
                      <a:pt x="7234" y="11180"/>
                    </a:lnTo>
                    <a:lnTo>
                      <a:pt x="7234" y="11180"/>
                    </a:lnTo>
                    <a:close/>
                  </a:path>
                </a:pathLst>
              </a:custGeom>
              <a:noFill/>
              <a:ln w="12175" cap="rnd" cmpd="sng">
                <a:solidFill>
                  <a:srgbClr val="9FC5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 name="Google Shape;54;p2"/>
              <p:cNvGrpSpPr/>
              <p:nvPr/>
            </p:nvGrpSpPr>
            <p:grpSpPr>
              <a:xfrm>
                <a:off x="3738065" y="1856313"/>
                <a:ext cx="332670" cy="332670"/>
                <a:chOff x="6649150" y="309350"/>
                <a:chExt cx="395800" cy="395800"/>
              </a:xfrm>
            </p:grpSpPr>
            <p:sp>
              <p:nvSpPr>
                <p:cNvPr id="55" name="Google Shape;55;p2"/>
                <p:cNvSpPr/>
                <p:nvPr/>
              </p:nvSpPr>
              <p:spPr>
                <a:xfrm>
                  <a:off x="6649150" y="309350"/>
                  <a:ext cx="395800" cy="395800"/>
                </a:xfrm>
                <a:custGeom>
                  <a:avLst/>
                  <a:gdLst/>
                  <a:ahLst/>
                  <a:cxnLst/>
                  <a:rect l="l" t="t" r="r" b="b"/>
                  <a:pathLst>
                    <a:path w="15832" h="15832" fill="none" extrusionOk="0">
                      <a:moveTo>
                        <a:pt x="7916" y="1"/>
                      </a:moveTo>
                      <a:lnTo>
                        <a:pt x="7916" y="1"/>
                      </a:lnTo>
                      <a:lnTo>
                        <a:pt x="7502" y="25"/>
                      </a:lnTo>
                      <a:lnTo>
                        <a:pt x="7112" y="49"/>
                      </a:lnTo>
                      <a:lnTo>
                        <a:pt x="6723" y="98"/>
                      </a:lnTo>
                      <a:lnTo>
                        <a:pt x="6333" y="171"/>
                      </a:lnTo>
                      <a:lnTo>
                        <a:pt x="5943" y="244"/>
                      </a:lnTo>
                      <a:lnTo>
                        <a:pt x="5553" y="366"/>
                      </a:lnTo>
                      <a:lnTo>
                        <a:pt x="5188" y="488"/>
                      </a:lnTo>
                      <a:lnTo>
                        <a:pt x="4847" y="634"/>
                      </a:lnTo>
                      <a:lnTo>
                        <a:pt x="4482" y="780"/>
                      </a:lnTo>
                      <a:lnTo>
                        <a:pt x="4141" y="950"/>
                      </a:lnTo>
                      <a:lnTo>
                        <a:pt x="3824" y="1145"/>
                      </a:lnTo>
                      <a:lnTo>
                        <a:pt x="3483" y="1364"/>
                      </a:lnTo>
                      <a:lnTo>
                        <a:pt x="3191" y="1584"/>
                      </a:lnTo>
                      <a:lnTo>
                        <a:pt x="2874" y="1803"/>
                      </a:lnTo>
                      <a:lnTo>
                        <a:pt x="2607" y="2071"/>
                      </a:lnTo>
                      <a:lnTo>
                        <a:pt x="2314" y="2314"/>
                      </a:lnTo>
                      <a:lnTo>
                        <a:pt x="2071" y="2607"/>
                      </a:lnTo>
                      <a:lnTo>
                        <a:pt x="1803" y="2874"/>
                      </a:lnTo>
                      <a:lnTo>
                        <a:pt x="1584" y="3191"/>
                      </a:lnTo>
                      <a:lnTo>
                        <a:pt x="1364" y="3483"/>
                      </a:lnTo>
                      <a:lnTo>
                        <a:pt x="1145" y="3824"/>
                      </a:lnTo>
                      <a:lnTo>
                        <a:pt x="950" y="4141"/>
                      </a:lnTo>
                      <a:lnTo>
                        <a:pt x="780" y="4482"/>
                      </a:lnTo>
                      <a:lnTo>
                        <a:pt x="634" y="4847"/>
                      </a:lnTo>
                      <a:lnTo>
                        <a:pt x="488" y="5188"/>
                      </a:lnTo>
                      <a:lnTo>
                        <a:pt x="366" y="5553"/>
                      </a:lnTo>
                      <a:lnTo>
                        <a:pt x="244" y="5943"/>
                      </a:lnTo>
                      <a:lnTo>
                        <a:pt x="171" y="6333"/>
                      </a:lnTo>
                      <a:lnTo>
                        <a:pt x="98" y="6722"/>
                      </a:lnTo>
                      <a:lnTo>
                        <a:pt x="49" y="7112"/>
                      </a:lnTo>
                      <a:lnTo>
                        <a:pt x="25" y="7502"/>
                      </a:lnTo>
                      <a:lnTo>
                        <a:pt x="1" y="7916"/>
                      </a:lnTo>
                      <a:lnTo>
                        <a:pt x="1" y="7916"/>
                      </a:lnTo>
                      <a:lnTo>
                        <a:pt x="25" y="8330"/>
                      </a:lnTo>
                      <a:lnTo>
                        <a:pt x="49" y="8720"/>
                      </a:lnTo>
                      <a:lnTo>
                        <a:pt x="98" y="9109"/>
                      </a:lnTo>
                      <a:lnTo>
                        <a:pt x="171" y="9499"/>
                      </a:lnTo>
                      <a:lnTo>
                        <a:pt x="244" y="9889"/>
                      </a:lnTo>
                      <a:lnTo>
                        <a:pt x="366" y="10278"/>
                      </a:lnTo>
                      <a:lnTo>
                        <a:pt x="488" y="10644"/>
                      </a:lnTo>
                      <a:lnTo>
                        <a:pt x="634" y="10985"/>
                      </a:lnTo>
                      <a:lnTo>
                        <a:pt x="780" y="11350"/>
                      </a:lnTo>
                      <a:lnTo>
                        <a:pt x="950" y="11691"/>
                      </a:lnTo>
                      <a:lnTo>
                        <a:pt x="1145" y="12008"/>
                      </a:lnTo>
                      <a:lnTo>
                        <a:pt x="1364" y="12348"/>
                      </a:lnTo>
                      <a:lnTo>
                        <a:pt x="1584" y="12641"/>
                      </a:lnTo>
                      <a:lnTo>
                        <a:pt x="1803" y="12957"/>
                      </a:lnTo>
                      <a:lnTo>
                        <a:pt x="2071" y="13225"/>
                      </a:lnTo>
                      <a:lnTo>
                        <a:pt x="2314" y="13518"/>
                      </a:lnTo>
                      <a:lnTo>
                        <a:pt x="2607" y="13761"/>
                      </a:lnTo>
                      <a:lnTo>
                        <a:pt x="2874" y="14029"/>
                      </a:lnTo>
                      <a:lnTo>
                        <a:pt x="3191" y="14248"/>
                      </a:lnTo>
                      <a:lnTo>
                        <a:pt x="3483" y="14467"/>
                      </a:lnTo>
                      <a:lnTo>
                        <a:pt x="3824" y="14687"/>
                      </a:lnTo>
                      <a:lnTo>
                        <a:pt x="4141" y="14881"/>
                      </a:lnTo>
                      <a:lnTo>
                        <a:pt x="4482" y="15052"/>
                      </a:lnTo>
                      <a:lnTo>
                        <a:pt x="4847" y="15198"/>
                      </a:lnTo>
                      <a:lnTo>
                        <a:pt x="5188" y="15344"/>
                      </a:lnTo>
                      <a:lnTo>
                        <a:pt x="5553" y="15466"/>
                      </a:lnTo>
                      <a:lnTo>
                        <a:pt x="5943" y="15588"/>
                      </a:lnTo>
                      <a:lnTo>
                        <a:pt x="6333" y="15661"/>
                      </a:lnTo>
                      <a:lnTo>
                        <a:pt x="6723" y="15734"/>
                      </a:lnTo>
                      <a:lnTo>
                        <a:pt x="7112" y="15783"/>
                      </a:lnTo>
                      <a:lnTo>
                        <a:pt x="7502" y="15807"/>
                      </a:lnTo>
                      <a:lnTo>
                        <a:pt x="7916" y="15831"/>
                      </a:lnTo>
                      <a:lnTo>
                        <a:pt x="7916" y="15831"/>
                      </a:lnTo>
                      <a:lnTo>
                        <a:pt x="8330" y="15807"/>
                      </a:lnTo>
                      <a:lnTo>
                        <a:pt x="8720" y="15783"/>
                      </a:lnTo>
                      <a:lnTo>
                        <a:pt x="9109" y="15734"/>
                      </a:lnTo>
                      <a:lnTo>
                        <a:pt x="9499" y="15661"/>
                      </a:lnTo>
                      <a:lnTo>
                        <a:pt x="9889" y="15588"/>
                      </a:lnTo>
                      <a:lnTo>
                        <a:pt x="10278" y="15466"/>
                      </a:lnTo>
                      <a:lnTo>
                        <a:pt x="10644" y="15344"/>
                      </a:lnTo>
                      <a:lnTo>
                        <a:pt x="10985" y="15198"/>
                      </a:lnTo>
                      <a:lnTo>
                        <a:pt x="11350" y="15052"/>
                      </a:lnTo>
                      <a:lnTo>
                        <a:pt x="11691" y="14881"/>
                      </a:lnTo>
                      <a:lnTo>
                        <a:pt x="12008" y="14687"/>
                      </a:lnTo>
                      <a:lnTo>
                        <a:pt x="12349" y="14467"/>
                      </a:lnTo>
                      <a:lnTo>
                        <a:pt x="12641" y="14248"/>
                      </a:lnTo>
                      <a:lnTo>
                        <a:pt x="12957" y="14029"/>
                      </a:lnTo>
                      <a:lnTo>
                        <a:pt x="13225" y="13761"/>
                      </a:lnTo>
                      <a:lnTo>
                        <a:pt x="13518" y="13518"/>
                      </a:lnTo>
                      <a:lnTo>
                        <a:pt x="13761" y="13225"/>
                      </a:lnTo>
                      <a:lnTo>
                        <a:pt x="14029" y="12957"/>
                      </a:lnTo>
                      <a:lnTo>
                        <a:pt x="14248" y="12641"/>
                      </a:lnTo>
                      <a:lnTo>
                        <a:pt x="14467" y="12348"/>
                      </a:lnTo>
                      <a:lnTo>
                        <a:pt x="14687" y="12008"/>
                      </a:lnTo>
                      <a:lnTo>
                        <a:pt x="14881" y="11691"/>
                      </a:lnTo>
                      <a:lnTo>
                        <a:pt x="15052" y="11350"/>
                      </a:lnTo>
                      <a:lnTo>
                        <a:pt x="15198" y="10985"/>
                      </a:lnTo>
                      <a:lnTo>
                        <a:pt x="15344" y="10644"/>
                      </a:lnTo>
                      <a:lnTo>
                        <a:pt x="15466" y="10278"/>
                      </a:lnTo>
                      <a:lnTo>
                        <a:pt x="15588" y="9889"/>
                      </a:lnTo>
                      <a:lnTo>
                        <a:pt x="15661" y="9499"/>
                      </a:lnTo>
                      <a:lnTo>
                        <a:pt x="15734" y="9109"/>
                      </a:lnTo>
                      <a:lnTo>
                        <a:pt x="15783" y="8720"/>
                      </a:lnTo>
                      <a:lnTo>
                        <a:pt x="15807" y="8330"/>
                      </a:lnTo>
                      <a:lnTo>
                        <a:pt x="15831" y="7916"/>
                      </a:lnTo>
                      <a:lnTo>
                        <a:pt x="15831" y="7916"/>
                      </a:lnTo>
                      <a:lnTo>
                        <a:pt x="15807" y="7502"/>
                      </a:lnTo>
                      <a:lnTo>
                        <a:pt x="15783" y="7112"/>
                      </a:lnTo>
                      <a:lnTo>
                        <a:pt x="15734" y="6722"/>
                      </a:lnTo>
                      <a:lnTo>
                        <a:pt x="15661" y="6333"/>
                      </a:lnTo>
                      <a:lnTo>
                        <a:pt x="15588" y="5943"/>
                      </a:lnTo>
                      <a:lnTo>
                        <a:pt x="15466" y="5553"/>
                      </a:lnTo>
                      <a:lnTo>
                        <a:pt x="15344" y="5188"/>
                      </a:lnTo>
                      <a:lnTo>
                        <a:pt x="15198" y="4847"/>
                      </a:lnTo>
                      <a:lnTo>
                        <a:pt x="15052" y="4482"/>
                      </a:lnTo>
                      <a:lnTo>
                        <a:pt x="14881" y="4141"/>
                      </a:lnTo>
                      <a:lnTo>
                        <a:pt x="14687" y="3824"/>
                      </a:lnTo>
                      <a:lnTo>
                        <a:pt x="14467" y="3483"/>
                      </a:lnTo>
                      <a:lnTo>
                        <a:pt x="14248" y="3191"/>
                      </a:lnTo>
                      <a:lnTo>
                        <a:pt x="14029" y="2874"/>
                      </a:lnTo>
                      <a:lnTo>
                        <a:pt x="13761" y="2607"/>
                      </a:lnTo>
                      <a:lnTo>
                        <a:pt x="13518" y="2314"/>
                      </a:lnTo>
                      <a:lnTo>
                        <a:pt x="13225" y="2071"/>
                      </a:lnTo>
                      <a:lnTo>
                        <a:pt x="12957" y="1803"/>
                      </a:lnTo>
                      <a:lnTo>
                        <a:pt x="12641" y="1584"/>
                      </a:lnTo>
                      <a:lnTo>
                        <a:pt x="12349" y="1364"/>
                      </a:lnTo>
                      <a:lnTo>
                        <a:pt x="12008" y="1145"/>
                      </a:lnTo>
                      <a:lnTo>
                        <a:pt x="11691" y="950"/>
                      </a:lnTo>
                      <a:lnTo>
                        <a:pt x="11350" y="780"/>
                      </a:lnTo>
                      <a:lnTo>
                        <a:pt x="10985" y="634"/>
                      </a:lnTo>
                      <a:lnTo>
                        <a:pt x="10644" y="488"/>
                      </a:lnTo>
                      <a:lnTo>
                        <a:pt x="10278" y="366"/>
                      </a:lnTo>
                      <a:lnTo>
                        <a:pt x="9889" y="244"/>
                      </a:lnTo>
                      <a:lnTo>
                        <a:pt x="9499" y="171"/>
                      </a:lnTo>
                      <a:lnTo>
                        <a:pt x="9109" y="98"/>
                      </a:lnTo>
                      <a:lnTo>
                        <a:pt x="8720" y="49"/>
                      </a:lnTo>
                      <a:lnTo>
                        <a:pt x="8330" y="25"/>
                      </a:lnTo>
                      <a:lnTo>
                        <a:pt x="7916" y="1"/>
                      </a:lnTo>
                      <a:lnTo>
                        <a:pt x="7916" y="1"/>
                      </a:lnTo>
                      <a:close/>
                    </a:path>
                  </a:pathLst>
                </a:custGeom>
                <a:noFill/>
                <a:ln w="12175" cap="rnd" cmpd="sng">
                  <a:solidFill>
                    <a:srgbClr val="9FC5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6673500" y="333700"/>
                  <a:ext cx="347100" cy="347100"/>
                </a:xfrm>
                <a:custGeom>
                  <a:avLst/>
                  <a:gdLst/>
                  <a:ahLst/>
                  <a:cxnLst/>
                  <a:rect l="l" t="t" r="r" b="b"/>
                  <a:pathLst>
                    <a:path w="13884" h="13884" fill="none" extrusionOk="0">
                      <a:moveTo>
                        <a:pt x="6942" y="13883"/>
                      </a:moveTo>
                      <a:lnTo>
                        <a:pt x="6942" y="13883"/>
                      </a:lnTo>
                      <a:lnTo>
                        <a:pt x="6577" y="13883"/>
                      </a:lnTo>
                      <a:lnTo>
                        <a:pt x="6236" y="13834"/>
                      </a:lnTo>
                      <a:lnTo>
                        <a:pt x="5895" y="13810"/>
                      </a:lnTo>
                      <a:lnTo>
                        <a:pt x="5554" y="13737"/>
                      </a:lnTo>
                      <a:lnTo>
                        <a:pt x="5213" y="13664"/>
                      </a:lnTo>
                      <a:lnTo>
                        <a:pt x="4872" y="13566"/>
                      </a:lnTo>
                      <a:lnTo>
                        <a:pt x="4555" y="13469"/>
                      </a:lnTo>
                      <a:lnTo>
                        <a:pt x="4239" y="13323"/>
                      </a:lnTo>
                      <a:lnTo>
                        <a:pt x="3946" y="13201"/>
                      </a:lnTo>
                      <a:lnTo>
                        <a:pt x="3630" y="13031"/>
                      </a:lnTo>
                      <a:lnTo>
                        <a:pt x="3337" y="12884"/>
                      </a:lnTo>
                      <a:lnTo>
                        <a:pt x="3069" y="12690"/>
                      </a:lnTo>
                      <a:lnTo>
                        <a:pt x="2802" y="12495"/>
                      </a:lnTo>
                      <a:lnTo>
                        <a:pt x="2534" y="12300"/>
                      </a:lnTo>
                      <a:lnTo>
                        <a:pt x="2290" y="12081"/>
                      </a:lnTo>
                      <a:lnTo>
                        <a:pt x="2047" y="11837"/>
                      </a:lnTo>
                      <a:lnTo>
                        <a:pt x="1803" y="11594"/>
                      </a:lnTo>
                      <a:lnTo>
                        <a:pt x="1584" y="11350"/>
                      </a:lnTo>
                      <a:lnTo>
                        <a:pt x="1389" y="11082"/>
                      </a:lnTo>
                      <a:lnTo>
                        <a:pt x="1194" y="10814"/>
                      </a:lnTo>
                      <a:lnTo>
                        <a:pt x="999" y="10546"/>
                      </a:lnTo>
                      <a:lnTo>
                        <a:pt x="853" y="10254"/>
                      </a:lnTo>
                      <a:lnTo>
                        <a:pt x="683" y="9938"/>
                      </a:lnTo>
                      <a:lnTo>
                        <a:pt x="561" y="9645"/>
                      </a:lnTo>
                      <a:lnTo>
                        <a:pt x="415" y="9329"/>
                      </a:lnTo>
                      <a:lnTo>
                        <a:pt x="317" y="9012"/>
                      </a:lnTo>
                      <a:lnTo>
                        <a:pt x="220" y="8671"/>
                      </a:lnTo>
                      <a:lnTo>
                        <a:pt x="147" y="8330"/>
                      </a:lnTo>
                      <a:lnTo>
                        <a:pt x="74" y="7989"/>
                      </a:lnTo>
                      <a:lnTo>
                        <a:pt x="49" y="7648"/>
                      </a:lnTo>
                      <a:lnTo>
                        <a:pt x="1" y="7307"/>
                      </a:lnTo>
                      <a:lnTo>
                        <a:pt x="1" y="6942"/>
                      </a:lnTo>
                      <a:lnTo>
                        <a:pt x="1" y="6942"/>
                      </a:lnTo>
                      <a:lnTo>
                        <a:pt x="1" y="6577"/>
                      </a:lnTo>
                      <a:lnTo>
                        <a:pt x="49" y="6236"/>
                      </a:lnTo>
                      <a:lnTo>
                        <a:pt x="74" y="5895"/>
                      </a:lnTo>
                      <a:lnTo>
                        <a:pt x="147" y="5554"/>
                      </a:lnTo>
                      <a:lnTo>
                        <a:pt x="220" y="5213"/>
                      </a:lnTo>
                      <a:lnTo>
                        <a:pt x="317" y="4872"/>
                      </a:lnTo>
                      <a:lnTo>
                        <a:pt x="415" y="4555"/>
                      </a:lnTo>
                      <a:lnTo>
                        <a:pt x="561" y="4238"/>
                      </a:lnTo>
                      <a:lnTo>
                        <a:pt x="683" y="3946"/>
                      </a:lnTo>
                      <a:lnTo>
                        <a:pt x="853" y="3630"/>
                      </a:lnTo>
                      <a:lnTo>
                        <a:pt x="999" y="3337"/>
                      </a:lnTo>
                      <a:lnTo>
                        <a:pt x="1194" y="3069"/>
                      </a:lnTo>
                      <a:lnTo>
                        <a:pt x="1389" y="2802"/>
                      </a:lnTo>
                      <a:lnTo>
                        <a:pt x="1584" y="2534"/>
                      </a:lnTo>
                      <a:lnTo>
                        <a:pt x="1803" y="2290"/>
                      </a:lnTo>
                      <a:lnTo>
                        <a:pt x="2047" y="2047"/>
                      </a:lnTo>
                      <a:lnTo>
                        <a:pt x="2290" y="1803"/>
                      </a:lnTo>
                      <a:lnTo>
                        <a:pt x="2534" y="1584"/>
                      </a:lnTo>
                      <a:lnTo>
                        <a:pt x="2802" y="1389"/>
                      </a:lnTo>
                      <a:lnTo>
                        <a:pt x="3069" y="1194"/>
                      </a:lnTo>
                      <a:lnTo>
                        <a:pt x="3337" y="999"/>
                      </a:lnTo>
                      <a:lnTo>
                        <a:pt x="3630" y="853"/>
                      </a:lnTo>
                      <a:lnTo>
                        <a:pt x="3946" y="683"/>
                      </a:lnTo>
                      <a:lnTo>
                        <a:pt x="4239" y="561"/>
                      </a:lnTo>
                      <a:lnTo>
                        <a:pt x="4555" y="415"/>
                      </a:lnTo>
                      <a:lnTo>
                        <a:pt x="4872" y="317"/>
                      </a:lnTo>
                      <a:lnTo>
                        <a:pt x="5213" y="220"/>
                      </a:lnTo>
                      <a:lnTo>
                        <a:pt x="5554" y="147"/>
                      </a:lnTo>
                      <a:lnTo>
                        <a:pt x="5895" y="74"/>
                      </a:lnTo>
                      <a:lnTo>
                        <a:pt x="6236" y="49"/>
                      </a:lnTo>
                      <a:lnTo>
                        <a:pt x="6577" y="1"/>
                      </a:lnTo>
                      <a:lnTo>
                        <a:pt x="6942" y="1"/>
                      </a:lnTo>
                      <a:lnTo>
                        <a:pt x="6942" y="1"/>
                      </a:lnTo>
                      <a:lnTo>
                        <a:pt x="7307" y="1"/>
                      </a:lnTo>
                      <a:lnTo>
                        <a:pt x="7648" y="49"/>
                      </a:lnTo>
                      <a:lnTo>
                        <a:pt x="7989" y="74"/>
                      </a:lnTo>
                      <a:lnTo>
                        <a:pt x="8330" y="147"/>
                      </a:lnTo>
                      <a:lnTo>
                        <a:pt x="8671" y="220"/>
                      </a:lnTo>
                      <a:lnTo>
                        <a:pt x="9012" y="317"/>
                      </a:lnTo>
                      <a:lnTo>
                        <a:pt x="9329" y="415"/>
                      </a:lnTo>
                      <a:lnTo>
                        <a:pt x="9645" y="561"/>
                      </a:lnTo>
                      <a:lnTo>
                        <a:pt x="9938" y="683"/>
                      </a:lnTo>
                      <a:lnTo>
                        <a:pt x="10254" y="853"/>
                      </a:lnTo>
                      <a:lnTo>
                        <a:pt x="10546" y="999"/>
                      </a:lnTo>
                      <a:lnTo>
                        <a:pt x="10814" y="1194"/>
                      </a:lnTo>
                      <a:lnTo>
                        <a:pt x="11082" y="1389"/>
                      </a:lnTo>
                      <a:lnTo>
                        <a:pt x="11350" y="1584"/>
                      </a:lnTo>
                      <a:lnTo>
                        <a:pt x="11594" y="1803"/>
                      </a:lnTo>
                      <a:lnTo>
                        <a:pt x="11837" y="2047"/>
                      </a:lnTo>
                      <a:lnTo>
                        <a:pt x="12081" y="2290"/>
                      </a:lnTo>
                      <a:lnTo>
                        <a:pt x="12300" y="2534"/>
                      </a:lnTo>
                      <a:lnTo>
                        <a:pt x="12495" y="2802"/>
                      </a:lnTo>
                      <a:lnTo>
                        <a:pt x="12690" y="3069"/>
                      </a:lnTo>
                      <a:lnTo>
                        <a:pt x="12885" y="3337"/>
                      </a:lnTo>
                      <a:lnTo>
                        <a:pt x="13031" y="3630"/>
                      </a:lnTo>
                      <a:lnTo>
                        <a:pt x="13201" y="3946"/>
                      </a:lnTo>
                      <a:lnTo>
                        <a:pt x="13323" y="4238"/>
                      </a:lnTo>
                      <a:lnTo>
                        <a:pt x="13469" y="4555"/>
                      </a:lnTo>
                      <a:lnTo>
                        <a:pt x="13566" y="4872"/>
                      </a:lnTo>
                      <a:lnTo>
                        <a:pt x="13664" y="5213"/>
                      </a:lnTo>
                      <a:lnTo>
                        <a:pt x="13737" y="5554"/>
                      </a:lnTo>
                      <a:lnTo>
                        <a:pt x="13810" y="5895"/>
                      </a:lnTo>
                      <a:lnTo>
                        <a:pt x="13834" y="6236"/>
                      </a:lnTo>
                      <a:lnTo>
                        <a:pt x="13883" y="6577"/>
                      </a:lnTo>
                      <a:lnTo>
                        <a:pt x="13883" y="6942"/>
                      </a:lnTo>
                      <a:lnTo>
                        <a:pt x="13883" y="6942"/>
                      </a:lnTo>
                      <a:lnTo>
                        <a:pt x="13883" y="7307"/>
                      </a:lnTo>
                      <a:lnTo>
                        <a:pt x="13834" y="7648"/>
                      </a:lnTo>
                      <a:lnTo>
                        <a:pt x="13810" y="7989"/>
                      </a:lnTo>
                      <a:lnTo>
                        <a:pt x="13737" y="8330"/>
                      </a:lnTo>
                      <a:lnTo>
                        <a:pt x="13664" y="8671"/>
                      </a:lnTo>
                      <a:lnTo>
                        <a:pt x="13566" y="9012"/>
                      </a:lnTo>
                      <a:lnTo>
                        <a:pt x="13469" y="9329"/>
                      </a:lnTo>
                      <a:lnTo>
                        <a:pt x="13323" y="9645"/>
                      </a:lnTo>
                      <a:lnTo>
                        <a:pt x="13201" y="9938"/>
                      </a:lnTo>
                      <a:lnTo>
                        <a:pt x="13031" y="10254"/>
                      </a:lnTo>
                      <a:lnTo>
                        <a:pt x="12885" y="10546"/>
                      </a:lnTo>
                      <a:lnTo>
                        <a:pt x="12690" y="10814"/>
                      </a:lnTo>
                      <a:lnTo>
                        <a:pt x="12495" y="11082"/>
                      </a:lnTo>
                      <a:lnTo>
                        <a:pt x="12300" y="11350"/>
                      </a:lnTo>
                      <a:lnTo>
                        <a:pt x="12081" y="11594"/>
                      </a:lnTo>
                      <a:lnTo>
                        <a:pt x="11837" y="11837"/>
                      </a:lnTo>
                      <a:lnTo>
                        <a:pt x="11594" y="12081"/>
                      </a:lnTo>
                      <a:lnTo>
                        <a:pt x="11350" y="12300"/>
                      </a:lnTo>
                      <a:lnTo>
                        <a:pt x="11082" y="12495"/>
                      </a:lnTo>
                      <a:lnTo>
                        <a:pt x="10814" y="12690"/>
                      </a:lnTo>
                      <a:lnTo>
                        <a:pt x="10546" y="12884"/>
                      </a:lnTo>
                      <a:lnTo>
                        <a:pt x="10254" y="13031"/>
                      </a:lnTo>
                      <a:lnTo>
                        <a:pt x="9938" y="13201"/>
                      </a:lnTo>
                      <a:lnTo>
                        <a:pt x="9645" y="13323"/>
                      </a:lnTo>
                      <a:lnTo>
                        <a:pt x="9329" y="13469"/>
                      </a:lnTo>
                      <a:lnTo>
                        <a:pt x="9012" y="13566"/>
                      </a:lnTo>
                      <a:lnTo>
                        <a:pt x="8671" y="13664"/>
                      </a:lnTo>
                      <a:lnTo>
                        <a:pt x="8330" y="13737"/>
                      </a:lnTo>
                      <a:lnTo>
                        <a:pt x="7989" y="13810"/>
                      </a:lnTo>
                      <a:lnTo>
                        <a:pt x="7648" y="13834"/>
                      </a:lnTo>
                      <a:lnTo>
                        <a:pt x="7307" y="13883"/>
                      </a:lnTo>
                      <a:lnTo>
                        <a:pt x="6942" y="13883"/>
                      </a:lnTo>
                      <a:lnTo>
                        <a:pt x="6942" y="13883"/>
                      </a:lnTo>
                      <a:close/>
                    </a:path>
                  </a:pathLst>
                </a:custGeom>
                <a:noFill/>
                <a:ln w="12175" cap="rnd" cmpd="sng">
                  <a:solidFill>
                    <a:srgbClr val="9FC5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6848850" y="397625"/>
                  <a:ext cx="54825" cy="169300"/>
                </a:xfrm>
                <a:custGeom>
                  <a:avLst/>
                  <a:gdLst/>
                  <a:ahLst/>
                  <a:cxnLst/>
                  <a:rect l="l" t="t" r="r" b="b"/>
                  <a:pathLst>
                    <a:path w="2193" h="6772" fill="none" extrusionOk="0">
                      <a:moveTo>
                        <a:pt x="1" y="1"/>
                      </a:moveTo>
                      <a:lnTo>
                        <a:pt x="1" y="4580"/>
                      </a:lnTo>
                      <a:lnTo>
                        <a:pt x="2193" y="6772"/>
                      </a:lnTo>
                    </a:path>
                  </a:pathLst>
                </a:custGeom>
                <a:noFill/>
                <a:ln w="12175" cap="rnd" cmpd="sng">
                  <a:solidFill>
                    <a:srgbClr val="9FC5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6847025" y="333700"/>
                  <a:ext cx="25" cy="29250"/>
                </a:xfrm>
                <a:custGeom>
                  <a:avLst/>
                  <a:gdLst/>
                  <a:ahLst/>
                  <a:cxnLst/>
                  <a:rect l="l" t="t" r="r" b="b"/>
                  <a:pathLst>
                    <a:path w="1" h="1170" fill="none" extrusionOk="0">
                      <a:moveTo>
                        <a:pt x="1" y="1170"/>
                      </a:moveTo>
                      <a:lnTo>
                        <a:pt x="1" y="1"/>
                      </a:lnTo>
                    </a:path>
                  </a:pathLst>
                </a:custGeom>
                <a:noFill/>
                <a:ln w="12175" cap="rnd" cmpd="sng">
                  <a:solidFill>
                    <a:srgbClr val="9FC5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a:off x="6760575" y="356850"/>
                  <a:ext cx="25" cy="25"/>
                </a:xfrm>
                <a:custGeom>
                  <a:avLst/>
                  <a:gdLst/>
                  <a:ahLst/>
                  <a:cxnLst/>
                  <a:rect l="l" t="t" r="r" b="b"/>
                  <a:pathLst>
                    <a:path w="1" h="1" fill="none" extrusionOk="0">
                      <a:moveTo>
                        <a:pt x="1" y="0"/>
                      </a:moveTo>
                      <a:lnTo>
                        <a:pt x="1" y="0"/>
                      </a:lnTo>
                    </a:path>
                  </a:pathLst>
                </a:custGeom>
                <a:noFill/>
                <a:ln w="12175" cap="rnd" cmpd="sng">
                  <a:solidFill>
                    <a:srgbClr val="9FC5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a:off x="6760575" y="356850"/>
                  <a:ext cx="14025" cy="24975"/>
                </a:xfrm>
                <a:custGeom>
                  <a:avLst/>
                  <a:gdLst/>
                  <a:ahLst/>
                  <a:cxnLst/>
                  <a:rect l="l" t="t" r="r" b="b"/>
                  <a:pathLst>
                    <a:path w="561" h="999" fill="none" extrusionOk="0">
                      <a:moveTo>
                        <a:pt x="1" y="0"/>
                      </a:moveTo>
                      <a:lnTo>
                        <a:pt x="561" y="999"/>
                      </a:lnTo>
                    </a:path>
                  </a:pathLst>
                </a:custGeom>
                <a:noFill/>
                <a:ln w="12175" cap="rnd" cmpd="sng">
                  <a:solidFill>
                    <a:srgbClr val="9FC5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a:off x="6696650" y="420775"/>
                  <a:ext cx="25" cy="25"/>
                </a:xfrm>
                <a:custGeom>
                  <a:avLst/>
                  <a:gdLst/>
                  <a:ahLst/>
                  <a:cxnLst/>
                  <a:rect l="l" t="t" r="r" b="b"/>
                  <a:pathLst>
                    <a:path w="1" h="1" fill="none" extrusionOk="0">
                      <a:moveTo>
                        <a:pt x="0" y="0"/>
                      </a:moveTo>
                      <a:lnTo>
                        <a:pt x="0" y="0"/>
                      </a:lnTo>
                    </a:path>
                  </a:pathLst>
                </a:custGeom>
                <a:noFill/>
                <a:ln w="12175" cap="rnd" cmpd="sng">
                  <a:solidFill>
                    <a:srgbClr val="9FC5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a:off x="6696650" y="420775"/>
                  <a:ext cx="24975" cy="14025"/>
                </a:xfrm>
                <a:custGeom>
                  <a:avLst/>
                  <a:gdLst/>
                  <a:ahLst/>
                  <a:cxnLst/>
                  <a:rect l="l" t="t" r="r" b="b"/>
                  <a:pathLst>
                    <a:path w="999" h="561" fill="none" extrusionOk="0">
                      <a:moveTo>
                        <a:pt x="0" y="0"/>
                      </a:moveTo>
                      <a:lnTo>
                        <a:pt x="999" y="561"/>
                      </a:lnTo>
                    </a:path>
                  </a:pathLst>
                </a:custGeom>
                <a:noFill/>
                <a:ln w="12175" cap="rnd" cmpd="sng">
                  <a:solidFill>
                    <a:srgbClr val="9FC5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a:off x="6673500" y="507225"/>
                  <a:ext cx="29250" cy="25"/>
                </a:xfrm>
                <a:custGeom>
                  <a:avLst/>
                  <a:gdLst/>
                  <a:ahLst/>
                  <a:cxnLst/>
                  <a:rect l="l" t="t" r="r" b="b"/>
                  <a:pathLst>
                    <a:path w="1170" h="1" fill="none" extrusionOk="0">
                      <a:moveTo>
                        <a:pt x="1" y="1"/>
                      </a:moveTo>
                      <a:lnTo>
                        <a:pt x="1170" y="1"/>
                      </a:lnTo>
                    </a:path>
                  </a:pathLst>
                </a:custGeom>
                <a:noFill/>
                <a:ln w="12175" cap="rnd" cmpd="sng">
                  <a:solidFill>
                    <a:srgbClr val="9FC5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6696650" y="593700"/>
                  <a:ext cx="25" cy="25"/>
                </a:xfrm>
                <a:custGeom>
                  <a:avLst/>
                  <a:gdLst/>
                  <a:ahLst/>
                  <a:cxnLst/>
                  <a:rect l="l" t="t" r="r" b="b"/>
                  <a:pathLst>
                    <a:path w="1" h="1" fill="none" extrusionOk="0">
                      <a:moveTo>
                        <a:pt x="0" y="0"/>
                      </a:moveTo>
                      <a:lnTo>
                        <a:pt x="0" y="0"/>
                      </a:lnTo>
                    </a:path>
                  </a:pathLst>
                </a:custGeom>
                <a:noFill/>
                <a:ln w="12175" cap="rnd" cmpd="sng">
                  <a:solidFill>
                    <a:srgbClr val="9FC5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a:off x="6696650" y="579700"/>
                  <a:ext cx="24975" cy="14025"/>
                </a:xfrm>
                <a:custGeom>
                  <a:avLst/>
                  <a:gdLst/>
                  <a:ahLst/>
                  <a:cxnLst/>
                  <a:rect l="l" t="t" r="r" b="b"/>
                  <a:pathLst>
                    <a:path w="999" h="561" fill="none" extrusionOk="0">
                      <a:moveTo>
                        <a:pt x="0" y="560"/>
                      </a:moveTo>
                      <a:lnTo>
                        <a:pt x="999" y="0"/>
                      </a:lnTo>
                    </a:path>
                  </a:pathLst>
                </a:custGeom>
                <a:noFill/>
                <a:ln w="12175" cap="rnd" cmpd="sng">
                  <a:solidFill>
                    <a:srgbClr val="9FC5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a:off x="6760575" y="632675"/>
                  <a:ext cx="14025" cy="24975"/>
                </a:xfrm>
                <a:custGeom>
                  <a:avLst/>
                  <a:gdLst/>
                  <a:ahLst/>
                  <a:cxnLst/>
                  <a:rect l="l" t="t" r="r" b="b"/>
                  <a:pathLst>
                    <a:path w="561" h="999" fill="none" extrusionOk="0">
                      <a:moveTo>
                        <a:pt x="1" y="999"/>
                      </a:moveTo>
                      <a:lnTo>
                        <a:pt x="561" y="0"/>
                      </a:lnTo>
                    </a:path>
                  </a:pathLst>
                </a:custGeom>
                <a:noFill/>
                <a:ln w="12175" cap="rnd" cmpd="sng">
                  <a:solidFill>
                    <a:srgbClr val="9FC5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6760575" y="657625"/>
                  <a:ext cx="25" cy="25"/>
                </a:xfrm>
                <a:custGeom>
                  <a:avLst/>
                  <a:gdLst/>
                  <a:ahLst/>
                  <a:cxnLst/>
                  <a:rect l="l" t="t" r="r" b="b"/>
                  <a:pathLst>
                    <a:path w="1" h="1" fill="none" extrusionOk="0">
                      <a:moveTo>
                        <a:pt x="1" y="1"/>
                      </a:moveTo>
                      <a:lnTo>
                        <a:pt x="1" y="1"/>
                      </a:lnTo>
                    </a:path>
                  </a:pathLst>
                </a:custGeom>
                <a:noFill/>
                <a:ln w="12175" cap="rnd" cmpd="sng">
                  <a:solidFill>
                    <a:srgbClr val="9FC5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a:off x="6847025" y="651550"/>
                  <a:ext cx="25" cy="29250"/>
                </a:xfrm>
                <a:custGeom>
                  <a:avLst/>
                  <a:gdLst/>
                  <a:ahLst/>
                  <a:cxnLst/>
                  <a:rect l="l" t="t" r="r" b="b"/>
                  <a:pathLst>
                    <a:path w="1" h="1170" fill="none" extrusionOk="0">
                      <a:moveTo>
                        <a:pt x="1" y="0"/>
                      </a:moveTo>
                      <a:lnTo>
                        <a:pt x="1" y="1169"/>
                      </a:lnTo>
                    </a:path>
                  </a:pathLst>
                </a:custGeom>
                <a:noFill/>
                <a:ln w="12175" cap="rnd" cmpd="sng">
                  <a:solidFill>
                    <a:srgbClr val="9FC5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2"/>
                <p:cNvSpPr/>
                <p:nvPr/>
              </p:nvSpPr>
              <p:spPr>
                <a:xfrm>
                  <a:off x="6919500" y="632675"/>
                  <a:ext cx="14025" cy="24975"/>
                </a:xfrm>
                <a:custGeom>
                  <a:avLst/>
                  <a:gdLst/>
                  <a:ahLst/>
                  <a:cxnLst/>
                  <a:rect l="l" t="t" r="r" b="b"/>
                  <a:pathLst>
                    <a:path w="561" h="999" fill="none" extrusionOk="0">
                      <a:moveTo>
                        <a:pt x="560" y="999"/>
                      </a:moveTo>
                      <a:lnTo>
                        <a:pt x="0" y="0"/>
                      </a:lnTo>
                    </a:path>
                  </a:pathLst>
                </a:custGeom>
                <a:noFill/>
                <a:ln w="12175" cap="rnd" cmpd="sng">
                  <a:solidFill>
                    <a:srgbClr val="9FC5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6933500" y="657625"/>
                  <a:ext cx="25" cy="25"/>
                </a:xfrm>
                <a:custGeom>
                  <a:avLst/>
                  <a:gdLst/>
                  <a:ahLst/>
                  <a:cxnLst/>
                  <a:rect l="l" t="t" r="r" b="b"/>
                  <a:pathLst>
                    <a:path w="1" h="1" fill="none" extrusionOk="0">
                      <a:moveTo>
                        <a:pt x="0" y="1"/>
                      </a:moveTo>
                      <a:lnTo>
                        <a:pt x="0" y="1"/>
                      </a:lnTo>
                    </a:path>
                  </a:pathLst>
                </a:custGeom>
                <a:noFill/>
                <a:ln w="12175" cap="rnd" cmpd="sng">
                  <a:solidFill>
                    <a:srgbClr val="9FC5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a:off x="6972475" y="579700"/>
                  <a:ext cx="24975" cy="14025"/>
                </a:xfrm>
                <a:custGeom>
                  <a:avLst/>
                  <a:gdLst/>
                  <a:ahLst/>
                  <a:cxnLst/>
                  <a:rect l="l" t="t" r="r" b="b"/>
                  <a:pathLst>
                    <a:path w="999" h="561" fill="none" extrusionOk="0">
                      <a:moveTo>
                        <a:pt x="999" y="560"/>
                      </a:moveTo>
                      <a:lnTo>
                        <a:pt x="0" y="0"/>
                      </a:lnTo>
                    </a:path>
                  </a:pathLst>
                </a:custGeom>
                <a:noFill/>
                <a:ln w="12175" cap="rnd" cmpd="sng">
                  <a:solidFill>
                    <a:srgbClr val="9FC5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a:off x="6997425" y="593700"/>
                  <a:ext cx="25" cy="25"/>
                </a:xfrm>
                <a:custGeom>
                  <a:avLst/>
                  <a:gdLst/>
                  <a:ahLst/>
                  <a:cxnLst/>
                  <a:rect l="l" t="t" r="r" b="b"/>
                  <a:pathLst>
                    <a:path w="1" h="1" fill="none" extrusionOk="0">
                      <a:moveTo>
                        <a:pt x="1" y="0"/>
                      </a:moveTo>
                      <a:lnTo>
                        <a:pt x="1" y="0"/>
                      </a:lnTo>
                    </a:path>
                  </a:pathLst>
                </a:custGeom>
                <a:noFill/>
                <a:ln w="12175" cap="rnd" cmpd="sng">
                  <a:solidFill>
                    <a:srgbClr val="9FC5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p:nvPr/>
              </p:nvSpPr>
              <p:spPr>
                <a:xfrm>
                  <a:off x="6991350" y="507225"/>
                  <a:ext cx="29250" cy="25"/>
                </a:xfrm>
                <a:custGeom>
                  <a:avLst/>
                  <a:gdLst/>
                  <a:ahLst/>
                  <a:cxnLst/>
                  <a:rect l="l" t="t" r="r" b="b"/>
                  <a:pathLst>
                    <a:path w="1170" h="1" fill="none" extrusionOk="0">
                      <a:moveTo>
                        <a:pt x="1169" y="1"/>
                      </a:moveTo>
                      <a:lnTo>
                        <a:pt x="0" y="1"/>
                      </a:lnTo>
                    </a:path>
                  </a:pathLst>
                </a:custGeom>
                <a:noFill/>
                <a:ln w="12175" cap="rnd" cmpd="sng">
                  <a:solidFill>
                    <a:srgbClr val="9FC5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a:off x="6972475" y="420775"/>
                  <a:ext cx="24975" cy="14025"/>
                </a:xfrm>
                <a:custGeom>
                  <a:avLst/>
                  <a:gdLst/>
                  <a:ahLst/>
                  <a:cxnLst/>
                  <a:rect l="l" t="t" r="r" b="b"/>
                  <a:pathLst>
                    <a:path w="999" h="561" fill="none" extrusionOk="0">
                      <a:moveTo>
                        <a:pt x="0" y="561"/>
                      </a:moveTo>
                      <a:lnTo>
                        <a:pt x="999" y="0"/>
                      </a:lnTo>
                    </a:path>
                  </a:pathLst>
                </a:custGeom>
                <a:noFill/>
                <a:ln w="12175" cap="rnd" cmpd="sng">
                  <a:solidFill>
                    <a:srgbClr val="9FC5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2"/>
                <p:cNvSpPr/>
                <p:nvPr/>
              </p:nvSpPr>
              <p:spPr>
                <a:xfrm>
                  <a:off x="6997425" y="420775"/>
                  <a:ext cx="25" cy="25"/>
                </a:xfrm>
                <a:custGeom>
                  <a:avLst/>
                  <a:gdLst/>
                  <a:ahLst/>
                  <a:cxnLst/>
                  <a:rect l="l" t="t" r="r" b="b"/>
                  <a:pathLst>
                    <a:path w="1" h="1" fill="none" extrusionOk="0">
                      <a:moveTo>
                        <a:pt x="1" y="0"/>
                      </a:moveTo>
                      <a:lnTo>
                        <a:pt x="1" y="0"/>
                      </a:lnTo>
                    </a:path>
                  </a:pathLst>
                </a:custGeom>
                <a:noFill/>
                <a:ln w="12175" cap="rnd" cmpd="sng">
                  <a:solidFill>
                    <a:srgbClr val="9FC5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2"/>
                <p:cNvSpPr/>
                <p:nvPr/>
              </p:nvSpPr>
              <p:spPr>
                <a:xfrm>
                  <a:off x="6919500" y="356850"/>
                  <a:ext cx="14025" cy="24975"/>
                </a:xfrm>
                <a:custGeom>
                  <a:avLst/>
                  <a:gdLst/>
                  <a:ahLst/>
                  <a:cxnLst/>
                  <a:rect l="l" t="t" r="r" b="b"/>
                  <a:pathLst>
                    <a:path w="561" h="999" fill="none" extrusionOk="0">
                      <a:moveTo>
                        <a:pt x="560" y="0"/>
                      </a:moveTo>
                      <a:lnTo>
                        <a:pt x="0" y="999"/>
                      </a:lnTo>
                    </a:path>
                  </a:pathLst>
                </a:custGeom>
                <a:noFill/>
                <a:ln w="12175" cap="rnd" cmpd="sng">
                  <a:solidFill>
                    <a:srgbClr val="9FC5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6933500" y="356850"/>
                  <a:ext cx="25" cy="25"/>
                </a:xfrm>
                <a:custGeom>
                  <a:avLst/>
                  <a:gdLst/>
                  <a:ahLst/>
                  <a:cxnLst/>
                  <a:rect l="l" t="t" r="r" b="b"/>
                  <a:pathLst>
                    <a:path w="1" h="1" fill="none" extrusionOk="0">
                      <a:moveTo>
                        <a:pt x="0" y="0"/>
                      </a:moveTo>
                      <a:lnTo>
                        <a:pt x="0" y="0"/>
                      </a:lnTo>
                    </a:path>
                  </a:pathLst>
                </a:custGeom>
                <a:noFill/>
                <a:ln w="12175" cap="rnd" cmpd="sng">
                  <a:solidFill>
                    <a:srgbClr val="9FC5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 name="Google Shape;78;p2"/>
              <p:cNvGrpSpPr/>
              <p:nvPr/>
            </p:nvGrpSpPr>
            <p:grpSpPr>
              <a:xfrm>
                <a:off x="2945587" y="1851448"/>
                <a:ext cx="215966" cy="342399"/>
                <a:chOff x="6718575" y="2318625"/>
                <a:chExt cx="256950" cy="407375"/>
              </a:xfrm>
            </p:grpSpPr>
            <p:sp>
              <p:nvSpPr>
                <p:cNvPr id="79" name="Google Shape;79;p2"/>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12175" cap="rnd" cmpd="sng">
                  <a:solidFill>
                    <a:srgbClr val="9FC5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2"/>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12175" cap="rnd" cmpd="sng">
                  <a:solidFill>
                    <a:srgbClr val="9FC5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2"/>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9FC5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12175" cap="rnd" cmpd="sng">
                  <a:solidFill>
                    <a:srgbClr val="9FC5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2"/>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9FC5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12175" cap="rnd" cmpd="sng">
                  <a:solidFill>
                    <a:srgbClr val="9FC5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2"/>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9FC5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2"/>
                <p:cNvSpPr/>
                <p:nvPr/>
              </p:nvSpPr>
              <p:spPr>
                <a:xfrm>
                  <a:off x="6795900" y="2628550"/>
                  <a:ext cx="102300" cy="25"/>
                </a:xfrm>
                <a:custGeom>
                  <a:avLst/>
                  <a:gdLst/>
                  <a:ahLst/>
                  <a:cxnLst/>
                  <a:rect l="l" t="t" r="r" b="b"/>
                  <a:pathLst>
                    <a:path w="4092" h="1" fill="none" extrusionOk="0">
                      <a:moveTo>
                        <a:pt x="0" y="1"/>
                      </a:moveTo>
                      <a:lnTo>
                        <a:pt x="4092" y="1"/>
                      </a:lnTo>
                    </a:path>
                  </a:pathLst>
                </a:custGeom>
                <a:noFill/>
                <a:ln w="12175" cap="rnd" cmpd="sng">
                  <a:solidFill>
                    <a:srgbClr val="9FC5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7" name="Google Shape;87;p2"/>
            <p:cNvGrpSpPr/>
            <p:nvPr/>
          </p:nvGrpSpPr>
          <p:grpSpPr>
            <a:xfrm>
              <a:off x="3832686" y="180463"/>
              <a:ext cx="4766659" cy="1632384"/>
              <a:chOff x="175086" y="180463"/>
              <a:chExt cx="4766659" cy="1632384"/>
            </a:xfrm>
          </p:grpSpPr>
          <p:grpSp>
            <p:nvGrpSpPr>
              <p:cNvPr id="88" name="Google Shape;88;p2"/>
              <p:cNvGrpSpPr/>
              <p:nvPr/>
            </p:nvGrpSpPr>
            <p:grpSpPr>
              <a:xfrm>
                <a:off x="175086" y="180463"/>
                <a:ext cx="3852689" cy="430924"/>
                <a:chOff x="175086" y="180463"/>
                <a:chExt cx="3852689" cy="430924"/>
              </a:xfrm>
            </p:grpSpPr>
            <p:grpSp>
              <p:nvGrpSpPr>
                <p:cNvPr id="89" name="Google Shape;89;p2"/>
                <p:cNvGrpSpPr/>
                <p:nvPr/>
              </p:nvGrpSpPr>
              <p:grpSpPr>
                <a:xfrm>
                  <a:off x="175086" y="186861"/>
                  <a:ext cx="342882" cy="418128"/>
                  <a:chOff x="596350" y="929175"/>
                  <a:chExt cx="407950" cy="497475"/>
                </a:xfrm>
              </p:grpSpPr>
              <p:sp>
                <p:nvSpPr>
                  <p:cNvPr id="90" name="Google Shape;90;p2"/>
                  <p:cNvSpPr/>
                  <p:nvPr/>
                </p:nvSpPr>
                <p:spPr>
                  <a:xfrm>
                    <a:off x="596350" y="953550"/>
                    <a:ext cx="387250" cy="473100"/>
                  </a:xfrm>
                  <a:custGeom>
                    <a:avLst/>
                    <a:gdLst/>
                    <a:ahLst/>
                    <a:cxnLst/>
                    <a:rect l="l" t="t" r="r" b="b"/>
                    <a:pathLst>
                      <a:path w="15490" h="18924" fill="none" extrusionOk="0">
                        <a:moveTo>
                          <a:pt x="15490" y="17828"/>
                        </a:moveTo>
                        <a:lnTo>
                          <a:pt x="15490" y="17828"/>
                        </a:lnTo>
                        <a:lnTo>
                          <a:pt x="15466" y="17998"/>
                        </a:lnTo>
                        <a:lnTo>
                          <a:pt x="15417" y="18169"/>
                        </a:lnTo>
                        <a:lnTo>
                          <a:pt x="15319" y="18364"/>
                        </a:lnTo>
                        <a:lnTo>
                          <a:pt x="15198" y="18534"/>
                        </a:lnTo>
                        <a:lnTo>
                          <a:pt x="15052" y="18680"/>
                        </a:lnTo>
                        <a:lnTo>
                          <a:pt x="14881" y="18802"/>
                        </a:lnTo>
                        <a:lnTo>
                          <a:pt x="14735" y="18900"/>
                        </a:lnTo>
                        <a:lnTo>
                          <a:pt x="14564" y="18924"/>
                        </a:lnTo>
                        <a:lnTo>
                          <a:pt x="1023" y="18924"/>
                        </a:lnTo>
                        <a:lnTo>
                          <a:pt x="1023" y="18924"/>
                        </a:lnTo>
                        <a:lnTo>
                          <a:pt x="853" y="18900"/>
                        </a:lnTo>
                        <a:lnTo>
                          <a:pt x="682" y="18802"/>
                        </a:lnTo>
                        <a:lnTo>
                          <a:pt x="512" y="18680"/>
                        </a:lnTo>
                        <a:lnTo>
                          <a:pt x="341" y="18534"/>
                        </a:lnTo>
                        <a:lnTo>
                          <a:pt x="219" y="18364"/>
                        </a:lnTo>
                        <a:lnTo>
                          <a:pt x="98" y="18169"/>
                        </a:lnTo>
                        <a:lnTo>
                          <a:pt x="25" y="17998"/>
                        </a:lnTo>
                        <a:lnTo>
                          <a:pt x="0" y="17828"/>
                        </a:lnTo>
                        <a:lnTo>
                          <a:pt x="0" y="877"/>
                        </a:lnTo>
                        <a:lnTo>
                          <a:pt x="0" y="877"/>
                        </a:lnTo>
                        <a:lnTo>
                          <a:pt x="25" y="706"/>
                        </a:lnTo>
                        <a:lnTo>
                          <a:pt x="98" y="560"/>
                        </a:lnTo>
                        <a:lnTo>
                          <a:pt x="195" y="414"/>
                        </a:lnTo>
                        <a:lnTo>
                          <a:pt x="341" y="268"/>
                        </a:lnTo>
                        <a:lnTo>
                          <a:pt x="487" y="171"/>
                        </a:lnTo>
                        <a:lnTo>
                          <a:pt x="658" y="73"/>
                        </a:lnTo>
                        <a:lnTo>
                          <a:pt x="828" y="24"/>
                        </a:lnTo>
                        <a:lnTo>
                          <a:pt x="974" y="0"/>
                        </a:lnTo>
                      </a:path>
                    </a:pathLst>
                  </a:custGeom>
                  <a:noFill/>
                  <a:ln w="12175" cap="rnd" cmpd="sng">
                    <a:solidFill>
                      <a:srgbClr val="9FC5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2"/>
                  <p:cNvSpPr/>
                  <p:nvPr/>
                </p:nvSpPr>
                <p:spPr>
                  <a:xfrm>
                    <a:off x="626775" y="929175"/>
                    <a:ext cx="377525" cy="462775"/>
                  </a:xfrm>
                  <a:custGeom>
                    <a:avLst/>
                    <a:gdLst/>
                    <a:ahLst/>
                    <a:cxnLst/>
                    <a:rect l="l" t="t" r="r" b="b"/>
                    <a:pathLst>
                      <a:path w="15101" h="18511" fill="none" extrusionOk="0">
                        <a:moveTo>
                          <a:pt x="15101" y="3362"/>
                        </a:moveTo>
                        <a:lnTo>
                          <a:pt x="15101" y="17731"/>
                        </a:lnTo>
                        <a:lnTo>
                          <a:pt x="15101" y="17731"/>
                        </a:lnTo>
                        <a:lnTo>
                          <a:pt x="15077" y="17877"/>
                        </a:lnTo>
                        <a:lnTo>
                          <a:pt x="15028" y="18024"/>
                        </a:lnTo>
                        <a:lnTo>
                          <a:pt x="14979" y="18145"/>
                        </a:lnTo>
                        <a:lnTo>
                          <a:pt x="14882" y="18267"/>
                        </a:lnTo>
                        <a:lnTo>
                          <a:pt x="14760" y="18365"/>
                        </a:lnTo>
                        <a:lnTo>
                          <a:pt x="14614" y="18438"/>
                        </a:lnTo>
                        <a:lnTo>
                          <a:pt x="14468" y="18486"/>
                        </a:lnTo>
                        <a:lnTo>
                          <a:pt x="14322" y="18511"/>
                        </a:lnTo>
                        <a:lnTo>
                          <a:pt x="780" y="18511"/>
                        </a:lnTo>
                        <a:lnTo>
                          <a:pt x="780" y="18511"/>
                        </a:lnTo>
                        <a:lnTo>
                          <a:pt x="634" y="18486"/>
                        </a:lnTo>
                        <a:lnTo>
                          <a:pt x="488" y="18438"/>
                        </a:lnTo>
                        <a:lnTo>
                          <a:pt x="342" y="18365"/>
                        </a:lnTo>
                        <a:lnTo>
                          <a:pt x="220" y="18267"/>
                        </a:lnTo>
                        <a:lnTo>
                          <a:pt x="123" y="18145"/>
                        </a:lnTo>
                        <a:lnTo>
                          <a:pt x="74" y="18024"/>
                        </a:lnTo>
                        <a:lnTo>
                          <a:pt x="25" y="17877"/>
                        </a:lnTo>
                        <a:lnTo>
                          <a:pt x="1" y="17731"/>
                        </a:lnTo>
                        <a:lnTo>
                          <a:pt x="1" y="780"/>
                        </a:lnTo>
                        <a:lnTo>
                          <a:pt x="1" y="780"/>
                        </a:lnTo>
                        <a:lnTo>
                          <a:pt x="25" y="610"/>
                        </a:lnTo>
                        <a:lnTo>
                          <a:pt x="74" y="464"/>
                        </a:lnTo>
                        <a:lnTo>
                          <a:pt x="123" y="342"/>
                        </a:lnTo>
                        <a:lnTo>
                          <a:pt x="220" y="220"/>
                        </a:lnTo>
                        <a:lnTo>
                          <a:pt x="342" y="123"/>
                        </a:lnTo>
                        <a:lnTo>
                          <a:pt x="488" y="50"/>
                        </a:lnTo>
                        <a:lnTo>
                          <a:pt x="634" y="1"/>
                        </a:lnTo>
                        <a:lnTo>
                          <a:pt x="780" y="1"/>
                        </a:lnTo>
                        <a:lnTo>
                          <a:pt x="11740" y="1"/>
                        </a:lnTo>
                      </a:path>
                    </a:pathLst>
                  </a:custGeom>
                  <a:noFill/>
                  <a:ln w="12175" cap="rnd" cmpd="sng">
                    <a:solidFill>
                      <a:srgbClr val="9FC5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2"/>
                  <p:cNvSpPr/>
                  <p:nvPr/>
                </p:nvSpPr>
                <p:spPr>
                  <a:xfrm>
                    <a:off x="688900" y="1256150"/>
                    <a:ext cx="133975" cy="25"/>
                  </a:xfrm>
                  <a:custGeom>
                    <a:avLst/>
                    <a:gdLst/>
                    <a:ahLst/>
                    <a:cxnLst/>
                    <a:rect l="l" t="t" r="r" b="b"/>
                    <a:pathLst>
                      <a:path w="5359" h="1" fill="none" extrusionOk="0">
                        <a:moveTo>
                          <a:pt x="5358" y="0"/>
                        </a:moveTo>
                        <a:lnTo>
                          <a:pt x="0" y="0"/>
                        </a:lnTo>
                      </a:path>
                    </a:pathLst>
                  </a:custGeom>
                  <a:noFill/>
                  <a:ln w="12175" cap="rnd" cmpd="sng">
                    <a:solidFill>
                      <a:srgbClr val="9FC5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2"/>
                  <p:cNvSpPr/>
                  <p:nvPr/>
                </p:nvSpPr>
                <p:spPr>
                  <a:xfrm>
                    <a:off x="688900" y="1201350"/>
                    <a:ext cx="255750" cy="25"/>
                  </a:xfrm>
                  <a:custGeom>
                    <a:avLst/>
                    <a:gdLst/>
                    <a:ahLst/>
                    <a:cxnLst/>
                    <a:rect l="l" t="t" r="r" b="b"/>
                    <a:pathLst>
                      <a:path w="10230" h="1" fill="none" extrusionOk="0">
                        <a:moveTo>
                          <a:pt x="10229" y="1"/>
                        </a:moveTo>
                        <a:lnTo>
                          <a:pt x="0" y="1"/>
                        </a:lnTo>
                      </a:path>
                    </a:pathLst>
                  </a:custGeom>
                  <a:noFill/>
                  <a:ln w="12175" cap="rnd" cmpd="sng">
                    <a:solidFill>
                      <a:srgbClr val="9FC5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2"/>
                  <p:cNvSpPr/>
                  <p:nvPr/>
                </p:nvSpPr>
                <p:spPr>
                  <a:xfrm>
                    <a:off x="688900" y="1145950"/>
                    <a:ext cx="255750" cy="25"/>
                  </a:xfrm>
                  <a:custGeom>
                    <a:avLst/>
                    <a:gdLst/>
                    <a:ahLst/>
                    <a:cxnLst/>
                    <a:rect l="l" t="t" r="r" b="b"/>
                    <a:pathLst>
                      <a:path w="10230" h="1" fill="none" extrusionOk="0">
                        <a:moveTo>
                          <a:pt x="10229" y="0"/>
                        </a:moveTo>
                        <a:lnTo>
                          <a:pt x="0" y="0"/>
                        </a:lnTo>
                      </a:path>
                    </a:pathLst>
                  </a:custGeom>
                  <a:noFill/>
                  <a:ln w="12175" cap="rnd" cmpd="sng">
                    <a:solidFill>
                      <a:srgbClr val="9FC5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2"/>
                  <p:cNvSpPr/>
                  <p:nvPr/>
                </p:nvSpPr>
                <p:spPr>
                  <a:xfrm>
                    <a:off x="688900" y="1090525"/>
                    <a:ext cx="255750" cy="25"/>
                  </a:xfrm>
                  <a:custGeom>
                    <a:avLst/>
                    <a:gdLst/>
                    <a:ahLst/>
                    <a:cxnLst/>
                    <a:rect l="l" t="t" r="r" b="b"/>
                    <a:pathLst>
                      <a:path w="10230" h="1" fill="none" extrusionOk="0">
                        <a:moveTo>
                          <a:pt x="10229" y="1"/>
                        </a:moveTo>
                        <a:lnTo>
                          <a:pt x="0" y="1"/>
                        </a:lnTo>
                      </a:path>
                    </a:pathLst>
                  </a:custGeom>
                  <a:noFill/>
                  <a:ln w="12175" cap="rnd" cmpd="sng">
                    <a:solidFill>
                      <a:srgbClr val="9FC5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2"/>
                  <p:cNvSpPr/>
                  <p:nvPr/>
                </p:nvSpPr>
                <p:spPr>
                  <a:xfrm>
                    <a:off x="920250" y="929175"/>
                    <a:ext cx="84050" cy="84050"/>
                  </a:xfrm>
                  <a:custGeom>
                    <a:avLst/>
                    <a:gdLst/>
                    <a:ahLst/>
                    <a:cxnLst/>
                    <a:rect l="l" t="t" r="r" b="b"/>
                    <a:pathLst>
                      <a:path w="3362" h="3362" fill="none" extrusionOk="0">
                        <a:moveTo>
                          <a:pt x="1" y="2582"/>
                        </a:moveTo>
                        <a:lnTo>
                          <a:pt x="1" y="1"/>
                        </a:lnTo>
                        <a:lnTo>
                          <a:pt x="3362" y="3362"/>
                        </a:lnTo>
                        <a:lnTo>
                          <a:pt x="780" y="3362"/>
                        </a:lnTo>
                        <a:lnTo>
                          <a:pt x="780" y="3362"/>
                        </a:lnTo>
                        <a:lnTo>
                          <a:pt x="610" y="3337"/>
                        </a:lnTo>
                        <a:lnTo>
                          <a:pt x="464" y="3289"/>
                        </a:lnTo>
                        <a:lnTo>
                          <a:pt x="342" y="3216"/>
                        </a:lnTo>
                        <a:lnTo>
                          <a:pt x="220" y="3118"/>
                        </a:lnTo>
                        <a:lnTo>
                          <a:pt x="123" y="3021"/>
                        </a:lnTo>
                        <a:lnTo>
                          <a:pt x="50" y="2875"/>
                        </a:lnTo>
                        <a:lnTo>
                          <a:pt x="1" y="2729"/>
                        </a:lnTo>
                        <a:lnTo>
                          <a:pt x="1" y="2582"/>
                        </a:lnTo>
                        <a:lnTo>
                          <a:pt x="1" y="2582"/>
                        </a:lnTo>
                        <a:close/>
                      </a:path>
                    </a:pathLst>
                  </a:custGeom>
                  <a:noFill/>
                  <a:ln w="12175" cap="rnd" cmpd="sng">
                    <a:solidFill>
                      <a:srgbClr val="9FC5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7" name="Google Shape;97;p2"/>
                <p:cNvSpPr/>
                <p:nvPr/>
              </p:nvSpPr>
              <p:spPr>
                <a:xfrm>
                  <a:off x="1075552" y="221406"/>
                  <a:ext cx="351077" cy="349039"/>
                </a:xfrm>
                <a:custGeom>
                  <a:avLst/>
                  <a:gdLst/>
                  <a:ahLst/>
                  <a:cxnLst/>
                  <a:rect l="l" t="t" r="r" b="b"/>
                  <a:pathLst>
                    <a:path w="16708" h="16611" fill="none" extrusionOk="0">
                      <a:moveTo>
                        <a:pt x="414" y="8842"/>
                      </a:moveTo>
                      <a:lnTo>
                        <a:pt x="8403" y="1048"/>
                      </a:lnTo>
                      <a:lnTo>
                        <a:pt x="8403" y="1048"/>
                      </a:lnTo>
                      <a:lnTo>
                        <a:pt x="8500" y="951"/>
                      </a:lnTo>
                      <a:lnTo>
                        <a:pt x="8597" y="829"/>
                      </a:lnTo>
                      <a:lnTo>
                        <a:pt x="8865" y="658"/>
                      </a:lnTo>
                      <a:lnTo>
                        <a:pt x="9158" y="488"/>
                      </a:lnTo>
                      <a:lnTo>
                        <a:pt x="9450" y="317"/>
                      </a:lnTo>
                      <a:lnTo>
                        <a:pt x="9450" y="317"/>
                      </a:lnTo>
                      <a:lnTo>
                        <a:pt x="9839" y="171"/>
                      </a:lnTo>
                      <a:lnTo>
                        <a:pt x="10180" y="74"/>
                      </a:lnTo>
                      <a:lnTo>
                        <a:pt x="10497" y="25"/>
                      </a:lnTo>
                      <a:lnTo>
                        <a:pt x="10814" y="1"/>
                      </a:lnTo>
                      <a:lnTo>
                        <a:pt x="15344" y="1"/>
                      </a:lnTo>
                      <a:lnTo>
                        <a:pt x="15344" y="1"/>
                      </a:lnTo>
                      <a:lnTo>
                        <a:pt x="15465" y="1"/>
                      </a:lnTo>
                      <a:lnTo>
                        <a:pt x="15587" y="49"/>
                      </a:lnTo>
                      <a:lnTo>
                        <a:pt x="15855" y="122"/>
                      </a:lnTo>
                      <a:lnTo>
                        <a:pt x="16099" y="269"/>
                      </a:lnTo>
                      <a:lnTo>
                        <a:pt x="16294" y="415"/>
                      </a:lnTo>
                      <a:lnTo>
                        <a:pt x="16294" y="415"/>
                      </a:lnTo>
                      <a:lnTo>
                        <a:pt x="16391" y="537"/>
                      </a:lnTo>
                      <a:lnTo>
                        <a:pt x="16488" y="658"/>
                      </a:lnTo>
                      <a:lnTo>
                        <a:pt x="16561" y="780"/>
                      </a:lnTo>
                      <a:lnTo>
                        <a:pt x="16610" y="902"/>
                      </a:lnTo>
                      <a:lnTo>
                        <a:pt x="16659" y="1048"/>
                      </a:lnTo>
                      <a:lnTo>
                        <a:pt x="16683" y="1170"/>
                      </a:lnTo>
                      <a:lnTo>
                        <a:pt x="16708" y="1486"/>
                      </a:lnTo>
                      <a:lnTo>
                        <a:pt x="16708" y="5992"/>
                      </a:lnTo>
                      <a:lnTo>
                        <a:pt x="16708" y="5992"/>
                      </a:lnTo>
                      <a:lnTo>
                        <a:pt x="16683" y="6309"/>
                      </a:lnTo>
                      <a:lnTo>
                        <a:pt x="16635" y="6625"/>
                      </a:lnTo>
                      <a:lnTo>
                        <a:pt x="16537" y="6942"/>
                      </a:lnTo>
                      <a:lnTo>
                        <a:pt x="16391" y="7258"/>
                      </a:lnTo>
                      <a:lnTo>
                        <a:pt x="16391" y="7258"/>
                      </a:lnTo>
                      <a:lnTo>
                        <a:pt x="16342" y="7453"/>
                      </a:lnTo>
                      <a:lnTo>
                        <a:pt x="16294" y="7624"/>
                      </a:lnTo>
                      <a:lnTo>
                        <a:pt x="16196" y="7770"/>
                      </a:lnTo>
                      <a:lnTo>
                        <a:pt x="16123" y="7916"/>
                      </a:lnTo>
                      <a:lnTo>
                        <a:pt x="15928" y="8160"/>
                      </a:lnTo>
                      <a:lnTo>
                        <a:pt x="15758" y="8403"/>
                      </a:lnTo>
                      <a:lnTo>
                        <a:pt x="7891" y="16197"/>
                      </a:lnTo>
                      <a:lnTo>
                        <a:pt x="7891" y="16197"/>
                      </a:lnTo>
                      <a:lnTo>
                        <a:pt x="7794" y="16294"/>
                      </a:lnTo>
                      <a:lnTo>
                        <a:pt x="7696" y="16392"/>
                      </a:lnTo>
                      <a:lnTo>
                        <a:pt x="7574" y="16465"/>
                      </a:lnTo>
                      <a:lnTo>
                        <a:pt x="7453" y="16513"/>
                      </a:lnTo>
                      <a:lnTo>
                        <a:pt x="7185" y="16586"/>
                      </a:lnTo>
                      <a:lnTo>
                        <a:pt x="6941" y="16611"/>
                      </a:lnTo>
                      <a:lnTo>
                        <a:pt x="6941" y="16611"/>
                      </a:lnTo>
                      <a:lnTo>
                        <a:pt x="6649" y="16586"/>
                      </a:lnTo>
                      <a:lnTo>
                        <a:pt x="6503" y="16562"/>
                      </a:lnTo>
                      <a:lnTo>
                        <a:pt x="6381" y="16513"/>
                      </a:lnTo>
                      <a:lnTo>
                        <a:pt x="6235" y="16465"/>
                      </a:lnTo>
                      <a:lnTo>
                        <a:pt x="6113" y="16392"/>
                      </a:lnTo>
                      <a:lnTo>
                        <a:pt x="5991" y="16294"/>
                      </a:lnTo>
                      <a:lnTo>
                        <a:pt x="5894" y="16197"/>
                      </a:lnTo>
                      <a:lnTo>
                        <a:pt x="414" y="10839"/>
                      </a:lnTo>
                      <a:lnTo>
                        <a:pt x="414" y="10839"/>
                      </a:lnTo>
                      <a:lnTo>
                        <a:pt x="268" y="10595"/>
                      </a:lnTo>
                      <a:lnTo>
                        <a:pt x="122" y="10352"/>
                      </a:lnTo>
                      <a:lnTo>
                        <a:pt x="24" y="10108"/>
                      </a:lnTo>
                      <a:lnTo>
                        <a:pt x="0" y="10011"/>
                      </a:lnTo>
                      <a:lnTo>
                        <a:pt x="0" y="9889"/>
                      </a:lnTo>
                      <a:lnTo>
                        <a:pt x="0" y="9889"/>
                      </a:lnTo>
                      <a:lnTo>
                        <a:pt x="0" y="9718"/>
                      </a:lnTo>
                      <a:lnTo>
                        <a:pt x="24" y="9597"/>
                      </a:lnTo>
                      <a:lnTo>
                        <a:pt x="122" y="9329"/>
                      </a:lnTo>
                      <a:lnTo>
                        <a:pt x="268" y="9061"/>
                      </a:lnTo>
                      <a:lnTo>
                        <a:pt x="414" y="8842"/>
                      </a:lnTo>
                      <a:lnTo>
                        <a:pt x="414" y="8842"/>
                      </a:lnTo>
                      <a:close/>
                      <a:moveTo>
                        <a:pt x="12519" y="4190"/>
                      </a:moveTo>
                      <a:lnTo>
                        <a:pt x="12519" y="4190"/>
                      </a:lnTo>
                      <a:lnTo>
                        <a:pt x="12689" y="4336"/>
                      </a:lnTo>
                      <a:lnTo>
                        <a:pt x="12859" y="4433"/>
                      </a:lnTo>
                      <a:lnTo>
                        <a:pt x="13030" y="4482"/>
                      </a:lnTo>
                      <a:lnTo>
                        <a:pt x="13249" y="4482"/>
                      </a:lnTo>
                      <a:lnTo>
                        <a:pt x="13249" y="4482"/>
                      </a:lnTo>
                      <a:lnTo>
                        <a:pt x="13444" y="4482"/>
                      </a:lnTo>
                      <a:lnTo>
                        <a:pt x="13615" y="4433"/>
                      </a:lnTo>
                      <a:lnTo>
                        <a:pt x="13761" y="4336"/>
                      </a:lnTo>
                      <a:lnTo>
                        <a:pt x="13882" y="4190"/>
                      </a:lnTo>
                      <a:lnTo>
                        <a:pt x="13882" y="4190"/>
                      </a:lnTo>
                      <a:lnTo>
                        <a:pt x="14029" y="4044"/>
                      </a:lnTo>
                      <a:lnTo>
                        <a:pt x="14102" y="3873"/>
                      </a:lnTo>
                      <a:lnTo>
                        <a:pt x="14150" y="3727"/>
                      </a:lnTo>
                      <a:lnTo>
                        <a:pt x="14175" y="3557"/>
                      </a:lnTo>
                      <a:lnTo>
                        <a:pt x="14175" y="3557"/>
                      </a:lnTo>
                      <a:lnTo>
                        <a:pt x="14150" y="3362"/>
                      </a:lnTo>
                      <a:lnTo>
                        <a:pt x="14102" y="3167"/>
                      </a:lnTo>
                      <a:lnTo>
                        <a:pt x="14029" y="2996"/>
                      </a:lnTo>
                      <a:lnTo>
                        <a:pt x="13882" y="2850"/>
                      </a:lnTo>
                      <a:lnTo>
                        <a:pt x="13882" y="2850"/>
                      </a:lnTo>
                      <a:lnTo>
                        <a:pt x="13761" y="2728"/>
                      </a:lnTo>
                      <a:lnTo>
                        <a:pt x="13615" y="2655"/>
                      </a:lnTo>
                      <a:lnTo>
                        <a:pt x="13444" y="2582"/>
                      </a:lnTo>
                      <a:lnTo>
                        <a:pt x="13249" y="2558"/>
                      </a:lnTo>
                      <a:lnTo>
                        <a:pt x="13249" y="2558"/>
                      </a:lnTo>
                      <a:lnTo>
                        <a:pt x="13030" y="2582"/>
                      </a:lnTo>
                      <a:lnTo>
                        <a:pt x="12859" y="2655"/>
                      </a:lnTo>
                      <a:lnTo>
                        <a:pt x="12689" y="2728"/>
                      </a:lnTo>
                      <a:lnTo>
                        <a:pt x="12519" y="2850"/>
                      </a:lnTo>
                      <a:lnTo>
                        <a:pt x="12519" y="2850"/>
                      </a:lnTo>
                      <a:lnTo>
                        <a:pt x="12445" y="2996"/>
                      </a:lnTo>
                      <a:lnTo>
                        <a:pt x="12372" y="3167"/>
                      </a:lnTo>
                      <a:lnTo>
                        <a:pt x="12324" y="3362"/>
                      </a:lnTo>
                      <a:lnTo>
                        <a:pt x="12324" y="3557"/>
                      </a:lnTo>
                      <a:lnTo>
                        <a:pt x="12324" y="3557"/>
                      </a:lnTo>
                      <a:lnTo>
                        <a:pt x="12324" y="3727"/>
                      </a:lnTo>
                      <a:lnTo>
                        <a:pt x="12372" y="3873"/>
                      </a:lnTo>
                      <a:lnTo>
                        <a:pt x="12445" y="4044"/>
                      </a:lnTo>
                      <a:lnTo>
                        <a:pt x="12519" y="4190"/>
                      </a:lnTo>
                      <a:lnTo>
                        <a:pt x="12519" y="4190"/>
                      </a:lnTo>
                      <a:close/>
                    </a:path>
                  </a:pathLst>
                </a:custGeom>
                <a:noFill/>
                <a:ln w="12175" cap="rnd" cmpd="sng">
                  <a:solidFill>
                    <a:srgbClr val="9FC5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2"/>
                <p:cNvSpPr/>
                <p:nvPr/>
              </p:nvSpPr>
              <p:spPr>
                <a:xfrm>
                  <a:off x="1984213" y="227541"/>
                  <a:ext cx="336767" cy="336767"/>
                </a:xfrm>
                <a:custGeom>
                  <a:avLst/>
                  <a:gdLst/>
                  <a:ahLst/>
                  <a:cxnLst/>
                  <a:rect l="l" t="t" r="r" b="b"/>
                  <a:pathLst>
                    <a:path w="16027" h="16027" fill="none" extrusionOk="0">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w="12175" cap="rnd" cmpd="sng">
                  <a:solidFill>
                    <a:srgbClr val="9FC5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2"/>
                <p:cNvSpPr/>
                <p:nvPr/>
              </p:nvSpPr>
              <p:spPr>
                <a:xfrm>
                  <a:off x="3779030" y="180463"/>
                  <a:ext cx="248746" cy="430924"/>
                </a:xfrm>
                <a:custGeom>
                  <a:avLst/>
                  <a:gdLst/>
                  <a:ahLst/>
                  <a:cxnLst/>
                  <a:rect l="l" t="t" r="r" b="b"/>
                  <a:pathLst>
                    <a:path w="11838" h="20508" fill="none" extrusionOk="0">
                      <a:moveTo>
                        <a:pt x="10547" y="1"/>
                      </a:moveTo>
                      <a:lnTo>
                        <a:pt x="1292" y="1"/>
                      </a:lnTo>
                      <a:lnTo>
                        <a:pt x="1292" y="1"/>
                      </a:lnTo>
                      <a:lnTo>
                        <a:pt x="1024" y="25"/>
                      </a:lnTo>
                      <a:lnTo>
                        <a:pt x="780" y="98"/>
                      </a:lnTo>
                      <a:lnTo>
                        <a:pt x="561" y="220"/>
                      </a:lnTo>
                      <a:lnTo>
                        <a:pt x="366" y="366"/>
                      </a:lnTo>
                      <a:lnTo>
                        <a:pt x="220" y="561"/>
                      </a:lnTo>
                      <a:lnTo>
                        <a:pt x="98" y="780"/>
                      </a:lnTo>
                      <a:lnTo>
                        <a:pt x="25" y="1024"/>
                      </a:lnTo>
                      <a:lnTo>
                        <a:pt x="1" y="1292"/>
                      </a:lnTo>
                      <a:lnTo>
                        <a:pt x="1" y="19217"/>
                      </a:lnTo>
                      <a:lnTo>
                        <a:pt x="1" y="19217"/>
                      </a:lnTo>
                      <a:lnTo>
                        <a:pt x="25" y="19485"/>
                      </a:lnTo>
                      <a:lnTo>
                        <a:pt x="98" y="19728"/>
                      </a:lnTo>
                      <a:lnTo>
                        <a:pt x="220" y="19948"/>
                      </a:lnTo>
                      <a:lnTo>
                        <a:pt x="366" y="20142"/>
                      </a:lnTo>
                      <a:lnTo>
                        <a:pt x="561" y="20289"/>
                      </a:lnTo>
                      <a:lnTo>
                        <a:pt x="780" y="20410"/>
                      </a:lnTo>
                      <a:lnTo>
                        <a:pt x="1024" y="20483"/>
                      </a:lnTo>
                      <a:lnTo>
                        <a:pt x="1292" y="20508"/>
                      </a:lnTo>
                      <a:lnTo>
                        <a:pt x="10547" y="20508"/>
                      </a:lnTo>
                      <a:lnTo>
                        <a:pt x="10547" y="20508"/>
                      </a:lnTo>
                      <a:lnTo>
                        <a:pt x="10814" y="20483"/>
                      </a:lnTo>
                      <a:lnTo>
                        <a:pt x="11058" y="20410"/>
                      </a:lnTo>
                      <a:lnTo>
                        <a:pt x="11277" y="20289"/>
                      </a:lnTo>
                      <a:lnTo>
                        <a:pt x="11472" y="20142"/>
                      </a:lnTo>
                      <a:lnTo>
                        <a:pt x="11618" y="19948"/>
                      </a:lnTo>
                      <a:lnTo>
                        <a:pt x="11740" y="19728"/>
                      </a:lnTo>
                      <a:lnTo>
                        <a:pt x="11813" y="19485"/>
                      </a:lnTo>
                      <a:lnTo>
                        <a:pt x="11837" y="19217"/>
                      </a:lnTo>
                      <a:lnTo>
                        <a:pt x="11837" y="1292"/>
                      </a:lnTo>
                      <a:lnTo>
                        <a:pt x="11837" y="1292"/>
                      </a:lnTo>
                      <a:lnTo>
                        <a:pt x="11813" y="1024"/>
                      </a:lnTo>
                      <a:lnTo>
                        <a:pt x="11740" y="780"/>
                      </a:lnTo>
                      <a:lnTo>
                        <a:pt x="11618" y="561"/>
                      </a:lnTo>
                      <a:lnTo>
                        <a:pt x="11472" y="366"/>
                      </a:lnTo>
                      <a:lnTo>
                        <a:pt x="11277" y="220"/>
                      </a:lnTo>
                      <a:lnTo>
                        <a:pt x="11058" y="98"/>
                      </a:lnTo>
                      <a:lnTo>
                        <a:pt x="10814" y="25"/>
                      </a:lnTo>
                      <a:lnTo>
                        <a:pt x="10547" y="1"/>
                      </a:lnTo>
                      <a:lnTo>
                        <a:pt x="10547" y="1"/>
                      </a:lnTo>
                      <a:close/>
                      <a:moveTo>
                        <a:pt x="5554" y="975"/>
                      </a:moveTo>
                      <a:lnTo>
                        <a:pt x="6284" y="975"/>
                      </a:lnTo>
                      <a:lnTo>
                        <a:pt x="6284" y="975"/>
                      </a:lnTo>
                      <a:lnTo>
                        <a:pt x="6406" y="999"/>
                      </a:lnTo>
                      <a:lnTo>
                        <a:pt x="6479" y="1073"/>
                      </a:lnTo>
                      <a:lnTo>
                        <a:pt x="6552" y="1146"/>
                      </a:lnTo>
                      <a:lnTo>
                        <a:pt x="6577" y="1267"/>
                      </a:lnTo>
                      <a:lnTo>
                        <a:pt x="6577" y="1267"/>
                      </a:lnTo>
                      <a:lnTo>
                        <a:pt x="6552" y="1365"/>
                      </a:lnTo>
                      <a:lnTo>
                        <a:pt x="6479" y="1462"/>
                      </a:lnTo>
                      <a:lnTo>
                        <a:pt x="6406" y="1511"/>
                      </a:lnTo>
                      <a:lnTo>
                        <a:pt x="6284" y="1535"/>
                      </a:lnTo>
                      <a:lnTo>
                        <a:pt x="5554" y="1535"/>
                      </a:lnTo>
                      <a:lnTo>
                        <a:pt x="5554" y="1535"/>
                      </a:lnTo>
                      <a:lnTo>
                        <a:pt x="5432" y="1511"/>
                      </a:lnTo>
                      <a:lnTo>
                        <a:pt x="5359" y="1462"/>
                      </a:lnTo>
                      <a:lnTo>
                        <a:pt x="5286" y="1365"/>
                      </a:lnTo>
                      <a:lnTo>
                        <a:pt x="5262" y="1267"/>
                      </a:lnTo>
                      <a:lnTo>
                        <a:pt x="5262" y="1267"/>
                      </a:lnTo>
                      <a:lnTo>
                        <a:pt x="5286" y="1146"/>
                      </a:lnTo>
                      <a:lnTo>
                        <a:pt x="5359" y="1073"/>
                      </a:lnTo>
                      <a:lnTo>
                        <a:pt x="5432" y="999"/>
                      </a:lnTo>
                      <a:lnTo>
                        <a:pt x="5554" y="975"/>
                      </a:lnTo>
                      <a:lnTo>
                        <a:pt x="5554" y="975"/>
                      </a:lnTo>
                      <a:close/>
                      <a:moveTo>
                        <a:pt x="5919" y="19436"/>
                      </a:moveTo>
                      <a:lnTo>
                        <a:pt x="5919" y="19436"/>
                      </a:lnTo>
                      <a:lnTo>
                        <a:pt x="5749" y="19412"/>
                      </a:lnTo>
                      <a:lnTo>
                        <a:pt x="5578" y="19363"/>
                      </a:lnTo>
                      <a:lnTo>
                        <a:pt x="5432" y="19290"/>
                      </a:lnTo>
                      <a:lnTo>
                        <a:pt x="5310" y="19193"/>
                      </a:lnTo>
                      <a:lnTo>
                        <a:pt x="5213" y="19071"/>
                      </a:lnTo>
                      <a:lnTo>
                        <a:pt x="5140" y="18925"/>
                      </a:lnTo>
                      <a:lnTo>
                        <a:pt x="5091" y="18754"/>
                      </a:lnTo>
                      <a:lnTo>
                        <a:pt x="5067" y="18584"/>
                      </a:lnTo>
                      <a:lnTo>
                        <a:pt x="5067" y="18584"/>
                      </a:lnTo>
                      <a:lnTo>
                        <a:pt x="5091" y="18413"/>
                      </a:lnTo>
                      <a:lnTo>
                        <a:pt x="5140" y="18243"/>
                      </a:lnTo>
                      <a:lnTo>
                        <a:pt x="5213" y="18097"/>
                      </a:lnTo>
                      <a:lnTo>
                        <a:pt x="5310" y="17975"/>
                      </a:lnTo>
                      <a:lnTo>
                        <a:pt x="5432" y="17877"/>
                      </a:lnTo>
                      <a:lnTo>
                        <a:pt x="5578" y="17804"/>
                      </a:lnTo>
                      <a:lnTo>
                        <a:pt x="5749" y="17756"/>
                      </a:lnTo>
                      <a:lnTo>
                        <a:pt x="5919" y="17731"/>
                      </a:lnTo>
                      <a:lnTo>
                        <a:pt x="5919" y="17731"/>
                      </a:lnTo>
                      <a:lnTo>
                        <a:pt x="6090" y="17756"/>
                      </a:lnTo>
                      <a:lnTo>
                        <a:pt x="6260" y="17804"/>
                      </a:lnTo>
                      <a:lnTo>
                        <a:pt x="6406" y="17877"/>
                      </a:lnTo>
                      <a:lnTo>
                        <a:pt x="6528" y="17975"/>
                      </a:lnTo>
                      <a:lnTo>
                        <a:pt x="6625" y="18097"/>
                      </a:lnTo>
                      <a:lnTo>
                        <a:pt x="6699" y="18243"/>
                      </a:lnTo>
                      <a:lnTo>
                        <a:pt x="6747" y="18413"/>
                      </a:lnTo>
                      <a:lnTo>
                        <a:pt x="6772" y="18584"/>
                      </a:lnTo>
                      <a:lnTo>
                        <a:pt x="6772" y="18584"/>
                      </a:lnTo>
                      <a:lnTo>
                        <a:pt x="6747" y="18754"/>
                      </a:lnTo>
                      <a:lnTo>
                        <a:pt x="6699" y="18925"/>
                      </a:lnTo>
                      <a:lnTo>
                        <a:pt x="6625" y="19071"/>
                      </a:lnTo>
                      <a:lnTo>
                        <a:pt x="6528" y="19193"/>
                      </a:lnTo>
                      <a:lnTo>
                        <a:pt x="6406" y="19290"/>
                      </a:lnTo>
                      <a:lnTo>
                        <a:pt x="6260" y="19363"/>
                      </a:lnTo>
                      <a:lnTo>
                        <a:pt x="6090" y="19412"/>
                      </a:lnTo>
                      <a:lnTo>
                        <a:pt x="5919" y="19436"/>
                      </a:lnTo>
                      <a:lnTo>
                        <a:pt x="5919" y="19436"/>
                      </a:lnTo>
                      <a:close/>
                      <a:moveTo>
                        <a:pt x="10547" y="16660"/>
                      </a:moveTo>
                      <a:lnTo>
                        <a:pt x="1292" y="16660"/>
                      </a:lnTo>
                      <a:lnTo>
                        <a:pt x="1292" y="2558"/>
                      </a:lnTo>
                      <a:lnTo>
                        <a:pt x="10547" y="2558"/>
                      </a:lnTo>
                      <a:lnTo>
                        <a:pt x="10547" y="16660"/>
                      </a:lnTo>
                      <a:close/>
                    </a:path>
                  </a:pathLst>
                </a:custGeom>
                <a:noFill/>
                <a:ln w="12175" cap="rnd" cmpd="sng">
                  <a:solidFill>
                    <a:srgbClr val="9FC5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0" name="Google Shape;100;p2"/>
                <p:cNvGrpSpPr/>
                <p:nvPr/>
              </p:nvGrpSpPr>
              <p:grpSpPr>
                <a:xfrm>
                  <a:off x="2878564" y="220891"/>
                  <a:ext cx="342882" cy="350068"/>
                  <a:chOff x="3951850" y="2985350"/>
                  <a:chExt cx="407950" cy="416500"/>
                </a:xfrm>
              </p:grpSpPr>
              <p:sp>
                <p:nvSpPr>
                  <p:cNvPr id="101" name="Google Shape;101;p2"/>
                  <p:cNvSpPr/>
                  <p:nvPr/>
                </p:nvSpPr>
                <p:spPr>
                  <a:xfrm>
                    <a:off x="3951850" y="2985350"/>
                    <a:ext cx="314800" cy="314825"/>
                  </a:xfrm>
                  <a:custGeom>
                    <a:avLst/>
                    <a:gdLst/>
                    <a:ahLst/>
                    <a:cxnLst/>
                    <a:rect l="l" t="t"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w="12175" cap="rnd" cmpd="sng">
                    <a:solidFill>
                      <a:srgbClr val="9FC5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2"/>
                  <p:cNvSpPr/>
                  <p:nvPr/>
                </p:nvSpPr>
                <p:spPr>
                  <a:xfrm>
                    <a:off x="3988375" y="3021875"/>
                    <a:ext cx="241750" cy="241750"/>
                  </a:xfrm>
                  <a:custGeom>
                    <a:avLst/>
                    <a:gdLst/>
                    <a:ahLst/>
                    <a:cxnLst/>
                    <a:rect l="l" t="t"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w="12175" cap="rnd" cmpd="sng">
                    <a:solidFill>
                      <a:srgbClr val="9FC5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2"/>
                  <p:cNvSpPr/>
                  <p:nvPr/>
                </p:nvSpPr>
                <p:spPr>
                  <a:xfrm>
                    <a:off x="4024300" y="3058425"/>
                    <a:ext cx="84650" cy="84650"/>
                  </a:xfrm>
                  <a:custGeom>
                    <a:avLst/>
                    <a:gdLst/>
                    <a:ahLst/>
                    <a:cxnLst/>
                    <a:rect l="l" t="t"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2175" cap="rnd" cmpd="sng">
                    <a:solidFill>
                      <a:srgbClr val="9FC5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2"/>
                  <p:cNvSpPr/>
                  <p:nvPr/>
                </p:nvSpPr>
                <p:spPr>
                  <a:xfrm>
                    <a:off x="4205750" y="3248375"/>
                    <a:ext cx="154050" cy="153475"/>
                  </a:xfrm>
                  <a:custGeom>
                    <a:avLst/>
                    <a:gdLst/>
                    <a:ahLst/>
                    <a:cxnLst/>
                    <a:rect l="l" t="t" r="r" b="b"/>
                    <a:pathLst>
                      <a:path w="6162" h="6139" fill="none" extrusionOk="0">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2175" cap="rnd" cmpd="sng">
                    <a:solidFill>
                      <a:srgbClr val="9FC5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5" name="Google Shape;105;p2"/>
              <p:cNvGrpSpPr/>
              <p:nvPr/>
            </p:nvGrpSpPr>
            <p:grpSpPr>
              <a:xfrm>
                <a:off x="647546" y="814472"/>
                <a:ext cx="3920223" cy="376691"/>
                <a:chOff x="151026" y="1029895"/>
                <a:chExt cx="3920223" cy="376691"/>
              </a:xfrm>
            </p:grpSpPr>
            <p:sp>
              <p:nvSpPr>
                <p:cNvPr id="106" name="Google Shape;106;p2"/>
                <p:cNvSpPr/>
                <p:nvPr/>
              </p:nvSpPr>
              <p:spPr>
                <a:xfrm>
                  <a:off x="1057375" y="1063683"/>
                  <a:ext cx="339835" cy="309115"/>
                </a:xfrm>
                <a:custGeom>
                  <a:avLst/>
                  <a:gdLst/>
                  <a:ahLst/>
                  <a:cxnLst/>
                  <a:rect l="l" t="t" r="r" b="b"/>
                  <a:pathLst>
                    <a:path w="16173" h="14711" fill="none" extrusionOk="0">
                      <a:moveTo>
                        <a:pt x="8087" y="1"/>
                      </a:moveTo>
                      <a:lnTo>
                        <a:pt x="8087" y="1"/>
                      </a:lnTo>
                      <a:lnTo>
                        <a:pt x="7672" y="1"/>
                      </a:lnTo>
                      <a:lnTo>
                        <a:pt x="7258" y="25"/>
                      </a:lnTo>
                      <a:lnTo>
                        <a:pt x="6844" y="74"/>
                      </a:lnTo>
                      <a:lnTo>
                        <a:pt x="6455" y="122"/>
                      </a:lnTo>
                      <a:lnTo>
                        <a:pt x="6065" y="195"/>
                      </a:lnTo>
                      <a:lnTo>
                        <a:pt x="5675" y="293"/>
                      </a:lnTo>
                      <a:lnTo>
                        <a:pt x="5310" y="415"/>
                      </a:lnTo>
                      <a:lnTo>
                        <a:pt x="4945" y="536"/>
                      </a:lnTo>
                      <a:lnTo>
                        <a:pt x="4579" y="658"/>
                      </a:lnTo>
                      <a:lnTo>
                        <a:pt x="4238" y="829"/>
                      </a:lnTo>
                      <a:lnTo>
                        <a:pt x="3897" y="975"/>
                      </a:lnTo>
                      <a:lnTo>
                        <a:pt x="3557" y="1170"/>
                      </a:lnTo>
                      <a:lnTo>
                        <a:pt x="3240" y="1364"/>
                      </a:lnTo>
                      <a:lnTo>
                        <a:pt x="2948" y="1559"/>
                      </a:lnTo>
                      <a:lnTo>
                        <a:pt x="2655" y="1778"/>
                      </a:lnTo>
                      <a:lnTo>
                        <a:pt x="2363" y="1998"/>
                      </a:lnTo>
                      <a:lnTo>
                        <a:pt x="2095" y="2241"/>
                      </a:lnTo>
                      <a:lnTo>
                        <a:pt x="1852" y="2485"/>
                      </a:lnTo>
                      <a:lnTo>
                        <a:pt x="1608" y="2753"/>
                      </a:lnTo>
                      <a:lnTo>
                        <a:pt x="1389" y="3021"/>
                      </a:lnTo>
                      <a:lnTo>
                        <a:pt x="1170" y="3288"/>
                      </a:lnTo>
                      <a:lnTo>
                        <a:pt x="975" y="3581"/>
                      </a:lnTo>
                      <a:lnTo>
                        <a:pt x="804" y="3873"/>
                      </a:lnTo>
                      <a:lnTo>
                        <a:pt x="634" y="4190"/>
                      </a:lnTo>
                      <a:lnTo>
                        <a:pt x="488" y="4506"/>
                      </a:lnTo>
                      <a:lnTo>
                        <a:pt x="366" y="4823"/>
                      </a:lnTo>
                      <a:lnTo>
                        <a:pt x="244" y="5139"/>
                      </a:lnTo>
                      <a:lnTo>
                        <a:pt x="171" y="5480"/>
                      </a:lnTo>
                      <a:lnTo>
                        <a:pt x="98" y="5821"/>
                      </a:lnTo>
                      <a:lnTo>
                        <a:pt x="49" y="6162"/>
                      </a:lnTo>
                      <a:lnTo>
                        <a:pt x="1" y="6503"/>
                      </a:lnTo>
                      <a:lnTo>
                        <a:pt x="1" y="6869"/>
                      </a:lnTo>
                      <a:lnTo>
                        <a:pt x="1" y="6869"/>
                      </a:lnTo>
                      <a:lnTo>
                        <a:pt x="1" y="7234"/>
                      </a:lnTo>
                      <a:lnTo>
                        <a:pt x="49" y="7624"/>
                      </a:lnTo>
                      <a:lnTo>
                        <a:pt x="98" y="7989"/>
                      </a:lnTo>
                      <a:lnTo>
                        <a:pt x="196" y="8330"/>
                      </a:lnTo>
                      <a:lnTo>
                        <a:pt x="293" y="8695"/>
                      </a:lnTo>
                      <a:lnTo>
                        <a:pt x="415" y="9036"/>
                      </a:lnTo>
                      <a:lnTo>
                        <a:pt x="561" y="9377"/>
                      </a:lnTo>
                      <a:lnTo>
                        <a:pt x="731" y="9718"/>
                      </a:lnTo>
                      <a:lnTo>
                        <a:pt x="902" y="10035"/>
                      </a:lnTo>
                      <a:lnTo>
                        <a:pt x="1097" y="10327"/>
                      </a:lnTo>
                      <a:lnTo>
                        <a:pt x="1340" y="10644"/>
                      </a:lnTo>
                      <a:lnTo>
                        <a:pt x="1559" y="10936"/>
                      </a:lnTo>
                      <a:lnTo>
                        <a:pt x="1827" y="11204"/>
                      </a:lnTo>
                      <a:lnTo>
                        <a:pt x="2095" y="11472"/>
                      </a:lnTo>
                      <a:lnTo>
                        <a:pt x="2387" y="11740"/>
                      </a:lnTo>
                      <a:lnTo>
                        <a:pt x="2680" y="11983"/>
                      </a:lnTo>
                      <a:lnTo>
                        <a:pt x="2680" y="11983"/>
                      </a:lnTo>
                      <a:lnTo>
                        <a:pt x="2485" y="12349"/>
                      </a:lnTo>
                      <a:lnTo>
                        <a:pt x="2266" y="12714"/>
                      </a:lnTo>
                      <a:lnTo>
                        <a:pt x="2022" y="13104"/>
                      </a:lnTo>
                      <a:lnTo>
                        <a:pt x="1706" y="13469"/>
                      </a:lnTo>
                      <a:lnTo>
                        <a:pt x="1365" y="13834"/>
                      </a:lnTo>
                      <a:lnTo>
                        <a:pt x="1170" y="14005"/>
                      </a:lnTo>
                      <a:lnTo>
                        <a:pt x="951" y="14151"/>
                      </a:lnTo>
                      <a:lnTo>
                        <a:pt x="731" y="14297"/>
                      </a:lnTo>
                      <a:lnTo>
                        <a:pt x="512" y="14443"/>
                      </a:lnTo>
                      <a:lnTo>
                        <a:pt x="269" y="14540"/>
                      </a:lnTo>
                      <a:lnTo>
                        <a:pt x="1" y="14662"/>
                      </a:lnTo>
                      <a:lnTo>
                        <a:pt x="1" y="14662"/>
                      </a:lnTo>
                      <a:lnTo>
                        <a:pt x="122" y="14662"/>
                      </a:lnTo>
                      <a:lnTo>
                        <a:pt x="488" y="14711"/>
                      </a:lnTo>
                      <a:lnTo>
                        <a:pt x="1024" y="14711"/>
                      </a:lnTo>
                      <a:lnTo>
                        <a:pt x="1365" y="14711"/>
                      </a:lnTo>
                      <a:lnTo>
                        <a:pt x="1706" y="14687"/>
                      </a:lnTo>
                      <a:lnTo>
                        <a:pt x="2095" y="14614"/>
                      </a:lnTo>
                      <a:lnTo>
                        <a:pt x="2485" y="14540"/>
                      </a:lnTo>
                      <a:lnTo>
                        <a:pt x="2899" y="14419"/>
                      </a:lnTo>
                      <a:lnTo>
                        <a:pt x="3313" y="14273"/>
                      </a:lnTo>
                      <a:lnTo>
                        <a:pt x="3751" y="14078"/>
                      </a:lnTo>
                      <a:lnTo>
                        <a:pt x="4165" y="13834"/>
                      </a:lnTo>
                      <a:lnTo>
                        <a:pt x="4579" y="13566"/>
                      </a:lnTo>
                      <a:lnTo>
                        <a:pt x="4969" y="13201"/>
                      </a:lnTo>
                      <a:lnTo>
                        <a:pt x="4969" y="13201"/>
                      </a:lnTo>
                      <a:lnTo>
                        <a:pt x="5334" y="13323"/>
                      </a:lnTo>
                      <a:lnTo>
                        <a:pt x="5700" y="13444"/>
                      </a:lnTo>
                      <a:lnTo>
                        <a:pt x="6089" y="13518"/>
                      </a:lnTo>
                      <a:lnTo>
                        <a:pt x="6479" y="13591"/>
                      </a:lnTo>
                      <a:lnTo>
                        <a:pt x="6869" y="13664"/>
                      </a:lnTo>
                      <a:lnTo>
                        <a:pt x="7258" y="13712"/>
                      </a:lnTo>
                      <a:lnTo>
                        <a:pt x="7672" y="13737"/>
                      </a:lnTo>
                      <a:lnTo>
                        <a:pt x="8087" y="13737"/>
                      </a:lnTo>
                      <a:lnTo>
                        <a:pt x="8087" y="13737"/>
                      </a:lnTo>
                      <a:lnTo>
                        <a:pt x="8501" y="13737"/>
                      </a:lnTo>
                      <a:lnTo>
                        <a:pt x="8915" y="13712"/>
                      </a:lnTo>
                      <a:lnTo>
                        <a:pt x="9329" y="13664"/>
                      </a:lnTo>
                      <a:lnTo>
                        <a:pt x="9718" y="13591"/>
                      </a:lnTo>
                      <a:lnTo>
                        <a:pt x="10108" y="13518"/>
                      </a:lnTo>
                      <a:lnTo>
                        <a:pt x="10498" y="13420"/>
                      </a:lnTo>
                      <a:lnTo>
                        <a:pt x="10863" y="13323"/>
                      </a:lnTo>
                      <a:lnTo>
                        <a:pt x="11228" y="13201"/>
                      </a:lnTo>
                      <a:lnTo>
                        <a:pt x="11594" y="13055"/>
                      </a:lnTo>
                      <a:lnTo>
                        <a:pt x="11935" y="12909"/>
                      </a:lnTo>
                      <a:lnTo>
                        <a:pt x="12276" y="12738"/>
                      </a:lnTo>
                      <a:lnTo>
                        <a:pt x="12617" y="12568"/>
                      </a:lnTo>
                      <a:lnTo>
                        <a:pt x="12933" y="12373"/>
                      </a:lnTo>
                      <a:lnTo>
                        <a:pt x="13225" y="12178"/>
                      </a:lnTo>
                      <a:lnTo>
                        <a:pt x="13518" y="11959"/>
                      </a:lnTo>
                      <a:lnTo>
                        <a:pt x="13810" y="11715"/>
                      </a:lnTo>
                      <a:lnTo>
                        <a:pt x="14078" y="11496"/>
                      </a:lnTo>
                      <a:lnTo>
                        <a:pt x="14321" y="11228"/>
                      </a:lnTo>
                      <a:lnTo>
                        <a:pt x="14565" y="10985"/>
                      </a:lnTo>
                      <a:lnTo>
                        <a:pt x="14784" y="10717"/>
                      </a:lnTo>
                      <a:lnTo>
                        <a:pt x="15003" y="10424"/>
                      </a:lnTo>
                      <a:lnTo>
                        <a:pt x="15198" y="10132"/>
                      </a:lnTo>
                      <a:lnTo>
                        <a:pt x="15369" y="9840"/>
                      </a:lnTo>
                      <a:lnTo>
                        <a:pt x="15539" y="9548"/>
                      </a:lnTo>
                      <a:lnTo>
                        <a:pt x="15685" y="9231"/>
                      </a:lnTo>
                      <a:lnTo>
                        <a:pt x="15807" y="8914"/>
                      </a:lnTo>
                      <a:lnTo>
                        <a:pt x="15929" y="8574"/>
                      </a:lnTo>
                      <a:lnTo>
                        <a:pt x="16002" y="8257"/>
                      </a:lnTo>
                      <a:lnTo>
                        <a:pt x="16075" y="7916"/>
                      </a:lnTo>
                      <a:lnTo>
                        <a:pt x="16124" y="7575"/>
                      </a:lnTo>
                      <a:lnTo>
                        <a:pt x="16172" y="7210"/>
                      </a:lnTo>
                      <a:lnTo>
                        <a:pt x="16172" y="6869"/>
                      </a:lnTo>
                      <a:lnTo>
                        <a:pt x="16172" y="6869"/>
                      </a:lnTo>
                      <a:lnTo>
                        <a:pt x="16172" y="6503"/>
                      </a:lnTo>
                      <a:lnTo>
                        <a:pt x="16124" y="6162"/>
                      </a:lnTo>
                      <a:lnTo>
                        <a:pt x="16075" y="5821"/>
                      </a:lnTo>
                      <a:lnTo>
                        <a:pt x="16002" y="5480"/>
                      </a:lnTo>
                      <a:lnTo>
                        <a:pt x="15929" y="5139"/>
                      </a:lnTo>
                      <a:lnTo>
                        <a:pt x="15807" y="4823"/>
                      </a:lnTo>
                      <a:lnTo>
                        <a:pt x="15685" y="4506"/>
                      </a:lnTo>
                      <a:lnTo>
                        <a:pt x="15539" y="4190"/>
                      </a:lnTo>
                      <a:lnTo>
                        <a:pt x="15369" y="3873"/>
                      </a:lnTo>
                      <a:lnTo>
                        <a:pt x="15198" y="3581"/>
                      </a:lnTo>
                      <a:lnTo>
                        <a:pt x="15003" y="3288"/>
                      </a:lnTo>
                      <a:lnTo>
                        <a:pt x="14784" y="3021"/>
                      </a:lnTo>
                      <a:lnTo>
                        <a:pt x="14565" y="2753"/>
                      </a:lnTo>
                      <a:lnTo>
                        <a:pt x="14321" y="2485"/>
                      </a:lnTo>
                      <a:lnTo>
                        <a:pt x="14078" y="2241"/>
                      </a:lnTo>
                      <a:lnTo>
                        <a:pt x="13810" y="1998"/>
                      </a:lnTo>
                      <a:lnTo>
                        <a:pt x="13518" y="1778"/>
                      </a:lnTo>
                      <a:lnTo>
                        <a:pt x="13225" y="1559"/>
                      </a:lnTo>
                      <a:lnTo>
                        <a:pt x="12933" y="1364"/>
                      </a:lnTo>
                      <a:lnTo>
                        <a:pt x="12617" y="1170"/>
                      </a:lnTo>
                      <a:lnTo>
                        <a:pt x="12276" y="975"/>
                      </a:lnTo>
                      <a:lnTo>
                        <a:pt x="11935" y="829"/>
                      </a:lnTo>
                      <a:lnTo>
                        <a:pt x="11594" y="658"/>
                      </a:lnTo>
                      <a:lnTo>
                        <a:pt x="11228" y="536"/>
                      </a:lnTo>
                      <a:lnTo>
                        <a:pt x="10863" y="415"/>
                      </a:lnTo>
                      <a:lnTo>
                        <a:pt x="10498" y="293"/>
                      </a:lnTo>
                      <a:lnTo>
                        <a:pt x="10108" y="195"/>
                      </a:lnTo>
                      <a:lnTo>
                        <a:pt x="9718" y="122"/>
                      </a:lnTo>
                      <a:lnTo>
                        <a:pt x="9329" y="74"/>
                      </a:lnTo>
                      <a:lnTo>
                        <a:pt x="8915" y="25"/>
                      </a:lnTo>
                      <a:lnTo>
                        <a:pt x="8501" y="1"/>
                      </a:lnTo>
                      <a:lnTo>
                        <a:pt x="8087" y="1"/>
                      </a:lnTo>
                      <a:lnTo>
                        <a:pt x="8087" y="1"/>
                      </a:lnTo>
                      <a:close/>
                    </a:path>
                  </a:pathLst>
                </a:custGeom>
                <a:noFill/>
                <a:ln w="12175" cap="rnd" cmpd="sng">
                  <a:solidFill>
                    <a:srgbClr val="9FC5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7" name="Google Shape;107;p2"/>
                <p:cNvGrpSpPr/>
                <p:nvPr/>
              </p:nvGrpSpPr>
              <p:grpSpPr>
                <a:xfrm>
                  <a:off x="151026" y="1086198"/>
                  <a:ext cx="391001" cy="264085"/>
                  <a:chOff x="564675" y="1700625"/>
                  <a:chExt cx="465200" cy="314200"/>
                </a:xfrm>
              </p:grpSpPr>
              <p:sp>
                <p:nvSpPr>
                  <p:cNvPr id="108" name="Google Shape;108;p2"/>
                  <p:cNvSpPr/>
                  <p:nvPr/>
                </p:nvSpPr>
                <p:spPr>
                  <a:xfrm>
                    <a:off x="564675" y="1700625"/>
                    <a:ext cx="465200" cy="29250"/>
                  </a:xfrm>
                  <a:custGeom>
                    <a:avLst/>
                    <a:gdLst/>
                    <a:ahLst/>
                    <a:cxnLst/>
                    <a:rect l="l" t="t" r="r" b="b"/>
                    <a:pathLst>
                      <a:path w="18608" h="1170" fill="none" extrusionOk="0">
                        <a:moveTo>
                          <a:pt x="18608" y="1170"/>
                        </a:moveTo>
                        <a:lnTo>
                          <a:pt x="18608" y="488"/>
                        </a:lnTo>
                        <a:lnTo>
                          <a:pt x="18608" y="488"/>
                        </a:lnTo>
                        <a:lnTo>
                          <a:pt x="18608" y="390"/>
                        </a:lnTo>
                        <a:lnTo>
                          <a:pt x="18559" y="293"/>
                        </a:lnTo>
                        <a:lnTo>
                          <a:pt x="18535" y="220"/>
                        </a:lnTo>
                        <a:lnTo>
                          <a:pt x="18462" y="147"/>
                        </a:lnTo>
                        <a:lnTo>
                          <a:pt x="18389" y="74"/>
                        </a:lnTo>
                        <a:lnTo>
                          <a:pt x="18316" y="49"/>
                        </a:lnTo>
                        <a:lnTo>
                          <a:pt x="18218" y="1"/>
                        </a:lnTo>
                        <a:lnTo>
                          <a:pt x="18121" y="1"/>
                        </a:lnTo>
                        <a:lnTo>
                          <a:pt x="488" y="1"/>
                        </a:lnTo>
                        <a:lnTo>
                          <a:pt x="488" y="1"/>
                        </a:lnTo>
                        <a:lnTo>
                          <a:pt x="390" y="1"/>
                        </a:lnTo>
                        <a:lnTo>
                          <a:pt x="293" y="49"/>
                        </a:lnTo>
                        <a:lnTo>
                          <a:pt x="220" y="74"/>
                        </a:lnTo>
                        <a:lnTo>
                          <a:pt x="147" y="147"/>
                        </a:lnTo>
                        <a:lnTo>
                          <a:pt x="74" y="220"/>
                        </a:lnTo>
                        <a:lnTo>
                          <a:pt x="49" y="293"/>
                        </a:lnTo>
                        <a:lnTo>
                          <a:pt x="1" y="390"/>
                        </a:lnTo>
                        <a:lnTo>
                          <a:pt x="1" y="488"/>
                        </a:lnTo>
                        <a:lnTo>
                          <a:pt x="1" y="1170"/>
                        </a:lnTo>
                      </a:path>
                    </a:pathLst>
                  </a:custGeom>
                  <a:noFill/>
                  <a:ln w="12175" cap="rnd" cmpd="sng">
                    <a:solidFill>
                      <a:srgbClr val="9FC5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2"/>
                  <p:cNvSpPr/>
                  <p:nvPr/>
                </p:nvSpPr>
                <p:spPr>
                  <a:xfrm>
                    <a:off x="564675" y="1732300"/>
                    <a:ext cx="465200" cy="272175"/>
                  </a:xfrm>
                  <a:custGeom>
                    <a:avLst/>
                    <a:gdLst/>
                    <a:ahLst/>
                    <a:cxnLst/>
                    <a:rect l="l" t="t" r="r" b="b"/>
                    <a:pathLst>
                      <a:path w="18608" h="10887" fill="none" extrusionOk="0">
                        <a:moveTo>
                          <a:pt x="13493" y="7209"/>
                        </a:moveTo>
                        <a:lnTo>
                          <a:pt x="18608" y="10887"/>
                        </a:lnTo>
                        <a:lnTo>
                          <a:pt x="18608" y="10887"/>
                        </a:lnTo>
                        <a:lnTo>
                          <a:pt x="18608" y="10814"/>
                        </a:lnTo>
                        <a:lnTo>
                          <a:pt x="18608" y="0"/>
                        </a:lnTo>
                        <a:lnTo>
                          <a:pt x="9450" y="6625"/>
                        </a:lnTo>
                        <a:lnTo>
                          <a:pt x="9450" y="6625"/>
                        </a:lnTo>
                        <a:lnTo>
                          <a:pt x="9377" y="6673"/>
                        </a:lnTo>
                        <a:lnTo>
                          <a:pt x="9304" y="6673"/>
                        </a:lnTo>
                        <a:lnTo>
                          <a:pt x="9304" y="6673"/>
                        </a:lnTo>
                        <a:lnTo>
                          <a:pt x="9231" y="6673"/>
                        </a:lnTo>
                        <a:lnTo>
                          <a:pt x="9158" y="6625"/>
                        </a:lnTo>
                        <a:lnTo>
                          <a:pt x="1" y="0"/>
                        </a:lnTo>
                        <a:lnTo>
                          <a:pt x="1" y="10814"/>
                        </a:lnTo>
                        <a:lnTo>
                          <a:pt x="1" y="10814"/>
                        </a:lnTo>
                        <a:lnTo>
                          <a:pt x="1" y="10887"/>
                        </a:lnTo>
                        <a:lnTo>
                          <a:pt x="5115" y="7209"/>
                        </a:lnTo>
                      </a:path>
                    </a:pathLst>
                  </a:custGeom>
                  <a:noFill/>
                  <a:ln w="12175" cap="rnd" cmpd="sng">
                    <a:solidFill>
                      <a:srgbClr val="9FC5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2"/>
                  <p:cNvSpPr/>
                  <p:nvPr/>
                </p:nvSpPr>
                <p:spPr>
                  <a:xfrm>
                    <a:off x="572600" y="2014200"/>
                    <a:ext cx="449375" cy="625"/>
                  </a:xfrm>
                  <a:custGeom>
                    <a:avLst/>
                    <a:gdLst/>
                    <a:ahLst/>
                    <a:cxnLst/>
                    <a:rect l="l" t="t" r="r" b="b"/>
                    <a:pathLst>
                      <a:path w="17975" h="25" fill="none" extrusionOk="0">
                        <a:moveTo>
                          <a:pt x="0" y="0"/>
                        </a:moveTo>
                        <a:lnTo>
                          <a:pt x="0" y="0"/>
                        </a:lnTo>
                        <a:lnTo>
                          <a:pt x="98" y="25"/>
                        </a:lnTo>
                        <a:lnTo>
                          <a:pt x="171" y="25"/>
                        </a:lnTo>
                        <a:lnTo>
                          <a:pt x="17804" y="25"/>
                        </a:lnTo>
                        <a:lnTo>
                          <a:pt x="17804" y="25"/>
                        </a:lnTo>
                        <a:lnTo>
                          <a:pt x="17877" y="25"/>
                        </a:lnTo>
                        <a:lnTo>
                          <a:pt x="17974" y="0"/>
                        </a:lnTo>
                      </a:path>
                    </a:pathLst>
                  </a:custGeom>
                  <a:noFill/>
                  <a:ln w="12175" cap="rnd" cmpd="sng">
                    <a:solidFill>
                      <a:srgbClr val="9FC5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 name="Google Shape;111;p2"/>
                <p:cNvGrpSpPr/>
                <p:nvPr/>
              </p:nvGrpSpPr>
              <p:grpSpPr>
                <a:xfrm>
                  <a:off x="1912559" y="1029895"/>
                  <a:ext cx="359272" cy="376691"/>
                  <a:chOff x="5961125" y="1623900"/>
                  <a:chExt cx="427450" cy="448175"/>
                </a:xfrm>
              </p:grpSpPr>
              <p:sp>
                <p:nvSpPr>
                  <p:cNvPr id="112" name="Google Shape;112;p2"/>
                  <p:cNvSpPr/>
                  <p:nvPr/>
                </p:nvSpPr>
                <p:spPr>
                  <a:xfrm>
                    <a:off x="5961125" y="1678700"/>
                    <a:ext cx="376925" cy="376925"/>
                  </a:xfrm>
                  <a:custGeom>
                    <a:avLst/>
                    <a:gdLst/>
                    <a:ahLst/>
                    <a:cxnLst/>
                    <a:rect l="l" t="t" r="r" b="b"/>
                    <a:pathLst>
                      <a:path w="15077" h="15077" fill="none" extrusionOk="0">
                        <a:moveTo>
                          <a:pt x="11813" y="1340"/>
                        </a:moveTo>
                        <a:lnTo>
                          <a:pt x="11813" y="1340"/>
                        </a:lnTo>
                        <a:lnTo>
                          <a:pt x="11350" y="1024"/>
                        </a:lnTo>
                        <a:lnTo>
                          <a:pt x="10863" y="780"/>
                        </a:lnTo>
                        <a:lnTo>
                          <a:pt x="10351" y="537"/>
                        </a:lnTo>
                        <a:lnTo>
                          <a:pt x="9816" y="342"/>
                        </a:lnTo>
                        <a:lnTo>
                          <a:pt x="9280" y="196"/>
                        </a:lnTo>
                        <a:lnTo>
                          <a:pt x="8720" y="98"/>
                        </a:lnTo>
                        <a:lnTo>
                          <a:pt x="8135" y="25"/>
                        </a:lnTo>
                        <a:lnTo>
                          <a:pt x="7551" y="1"/>
                        </a:lnTo>
                        <a:lnTo>
                          <a:pt x="7551" y="1"/>
                        </a:lnTo>
                        <a:lnTo>
                          <a:pt x="7161" y="1"/>
                        </a:lnTo>
                        <a:lnTo>
                          <a:pt x="6771" y="50"/>
                        </a:lnTo>
                        <a:lnTo>
                          <a:pt x="6406" y="98"/>
                        </a:lnTo>
                        <a:lnTo>
                          <a:pt x="6041" y="147"/>
                        </a:lnTo>
                        <a:lnTo>
                          <a:pt x="5675" y="244"/>
                        </a:lnTo>
                        <a:lnTo>
                          <a:pt x="5310" y="342"/>
                        </a:lnTo>
                        <a:lnTo>
                          <a:pt x="4969" y="464"/>
                        </a:lnTo>
                        <a:lnTo>
                          <a:pt x="4628" y="585"/>
                        </a:lnTo>
                        <a:lnTo>
                          <a:pt x="4287" y="731"/>
                        </a:lnTo>
                        <a:lnTo>
                          <a:pt x="3970" y="902"/>
                        </a:lnTo>
                        <a:lnTo>
                          <a:pt x="3654" y="1097"/>
                        </a:lnTo>
                        <a:lnTo>
                          <a:pt x="3337" y="1292"/>
                        </a:lnTo>
                        <a:lnTo>
                          <a:pt x="3045" y="1486"/>
                        </a:lnTo>
                        <a:lnTo>
                          <a:pt x="2753" y="1730"/>
                        </a:lnTo>
                        <a:lnTo>
                          <a:pt x="2485" y="1949"/>
                        </a:lnTo>
                        <a:lnTo>
                          <a:pt x="2217" y="2217"/>
                        </a:lnTo>
                        <a:lnTo>
                          <a:pt x="1973" y="2461"/>
                        </a:lnTo>
                        <a:lnTo>
                          <a:pt x="1730" y="2753"/>
                        </a:lnTo>
                        <a:lnTo>
                          <a:pt x="1510" y="3021"/>
                        </a:lnTo>
                        <a:lnTo>
                          <a:pt x="1291" y="3313"/>
                        </a:lnTo>
                        <a:lnTo>
                          <a:pt x="1096" y="3630"/>
                        </a:lnTo>
                        <a:lnTo>
                          <a:pt x="926" y="3946"/>
                        </a:lnTo>
                        <a:lnTo>
                          <a:pt x="755" y="4263"/>
                        </a:lnTo>
                        <a:lnTo>
                          <a:pt x="609" y="4604"/>
                        </a:lnTo>
                        <a:lnTo>
                          <a:pt x="463" y="4945"/>
                        </a:lnTo>
                        <a:lnTo>
                          <a:pt x="341" y="5286"/>
                        </a:lnTo>
                        <a:lnTo>
                          <a:pt x="244" y="5651"/>
                        </a:lnTo>
                        <a:lnTo>
                          <a:pt x="171" y="6016"/>
                        </a:lnTo>
                        <a:lnTo>
                          <a:pt x="98" y="6382"/>
                        </a:lnTo>
                        <a:lnTo>
                          <a:pt x="49" y="6771"/>
                        </a:lnTo>
                        <a:lnTo>
                          <a:pt x="25" y="7137"/>
                        </a:lnTo>
                        <a:lnTo>
                          <a:pt x="0" y="7526"/>
                        </a:lnTo>
                        <a:lnTo>
                          <a:pt x="0" y="7526"/>
                        </a:lnTo>
                        <a:lnTo>
                          <a:pt x="25" y="7916"/>
                        </a:lnTo>
                        <a:lnTo>
                          <a:pt x="49" y="8306"/>
                        </a:lnTo>
                        <a:lnTo>
                          <a:pt x="98" y="8671"/>
                        </a:lnTo>
                        <a:lnTo>
                          <a:pt x="171" y="9061"/>
                        </a:lnTo>
                        <a:lnTo>
                          <a:pt x="244" y="9426"/>
                        </a:lnTo>
                        <a:lnTo>
                          <a:pt x="341" y="9767"/>
                        </a:lnTo>
                        <a:lnTo>
                          <a:pt x="463" y="10132"/>
                        </a:lnTo>
                        <a:lnTo>
                          <a:pt x="609" y="10473"/>
                        </a:lnTo>
                        <a:lnTo>
                          <a:pt x="755" y="10790"/>
                        </a:lnTo>
                        <a:lnTo>
                          <a:pt x="926" y="11131"/>
                        </a:lnTo>
                        <a:lnTo>
                          <a:pt x="1096" y="11448"/>
                        </a:lnTo>
                        <a:lnTo>
                          <a:pt x="1291" y="11740"/>
                        </a:lnTo>
                        <a:lnTo>
                          <a:pt x="1510" y="12032"/>
                        </a:lnTo>
                        <a:lnTo>
                          <a:pt x="1730" y="12324"/>
                        </a:lnTo>
                        <a:lnTo>
                          <a:pt x="1973" y="12592"/>
                        </a:lnTo>
                        <a:lnTo>
                          <a:pt x="2217" y="12860"/>
                        </a:lnTo>
                        <a:lnTo>
                          <a:pt x="2485" y="13104"/>
                        </a:lnTo>
                        <a:lnTo>
                          <a:pt x="2753" y="13347"/>
                        </a:lnTo>
                        <a:lnTo>
                          <a:pt x="3045" y="13567"/>
                        </a:lnTo>
                        <a:lnTo>
                          <a:pt x="3337" y="13786"/>
                        </a:lnTo>
                        <a:lnTo>
                          <a:pt x="3654" y="13981"/>
                        </a:lnTo>
                        <a:lnTo>
                          <a:pt x="3970" y="14151"/>
                        </a:lnTo>
                        <a:lnTo>
                          <a:pt x="4287" y="14322"/>
                        </a:lnTo>
                        <a:lnTo>
                          <a:pt x="4628" y="14468"/>
                        </a:lnTo>
                        <a:lnTo>
                          <a:pt x="4969" y="14614"/>
                        </a:lnTo>
                        <a:lnTo>
                          <a:pt x="5310" y="14736"/>
                        </a:lnTo>
                        <a:lnTo>
                          <a:pt x="5675" y="14833"/>
                        </a:lnTo>
                        <a:lnTo>
                          <a:pt x="6041" y="14906"/>
                        </a:lnTo>
                        <a:lnTo>
                          <a:pt x="6406" y="14979"/>
                        </a:lnTo>
                        <a:lnTo>
                          <a:pt x="6771" y="15028"/>
                        </a:lnTo>
                        <a:lnTo>
                          <a:pt x="7161" y="15052"/>
                        </a:lnTo>
                        <a:lnTo>
                          <a:pt x="7551" y="15077"/>
                        </a:lnTo>
                        <a:lnTo>
                          <a:pt x="7551" y="15077"/>
                        </a:lnTo>
                        <a:lnTo>
                          <a:pt x="7940" y="15052"/>
                        </a:lnTo>
                        <a:lnTo>
                          <a:pt x="8306" y="15028"/>
                        </a:lnTo>
                        <a:lnTo>
                          <a:pt x="8695" y="14979"/>
                        </a:lnTo>
                        <a:lnTo>
                          <a:pt x="9061" y="14906"/>
                        </a:lnTo>
                        <a:lnTo>
                          <a:pt x="9426" y="14833"/>
                        </a:lnTo>
                        <a:lnTo>
                          <a:pt x="9791" y="14736"/>
                        </a:lnTo>
                        <a:lnTo>
                          <a:pt x="10132" y="14614"/>
                        </a:lnTo>
                        <a:lnTo>
                          <a:pt x="10473" y="14468"/>
                        </a:lnTo>
                        <a:lnTo>
                          <a:pt x="10814" y="14322"/>
                        </a:lnTo>
                        <a:lnTo>
                          <a:pt x="11131" y="14151"/>
                        </a:lnTo>
                        <a:lnTo>
                          <a:pt x="11447" y="13981"/>
                        </a:lnTo>
                        <a:lnTo>
                          <a:pt x="11764" y="13786"/>
                        </a:lnTo>
                        <a:lnTo>
                          <a:pt x="12056" y="13567"/>
                        </a:lnTo>
                        <a:lnTo>
                          <a:pt x="12348" y="13347"/>
                        </a:lnTo>
                        <a:lnTo>
                          <a:pt x="12616" y="13104"/>
                        </a:lnTo>
                        <a:lnTo>
                          <a:pt x="12884" y="12860"/>
                        </a:lnTo>
                        <a:lnTo>
                          <a:pt x="13128" y="12592"/>
                        </a:lnTo>
                        <a:lnTo>
                          <a:pt x="13371" y="12324"/>
                        </a:lnTo>
                        <a:lnTo>
                          <a:pt x="13591" y="12032"/>
                        </a:lnTo>
                        <a:lnTo>
                          <a:pt x="13785" y="11740"/>
                        </a:lnTo>
                        <a:lnTo>
                          <a:pt x="13980" y="11448"/>
                        </a:lnTo>
                        <a:lnTo>
                          <a:pt x="14175" y="11131"/>
                        </a:lnTo>
                        <a:lnTo>
                          <a:pt x="14346" y="10790"/>
                        </a:lnTo>
                        <a:lnTo>
                          <a:pt x="14492" y="10473"/>
                        </a:lnTo>
                        <a:lnTo>
                          <a:pt x="14613" y="10132"/>
                        </a:lnTo>
                        <a:lnTo>
                          <a:pt x="14735" y="9767"/>
                        </a:lnTo>
                        <a:lnTo>
                          <a:pt x="14857" y="9426"/>
                        </a:lnTo>
                        <a:lnTo>
                          <a:pt x="14930" y="9061"/>
                        </a:lnTo>
                        <a:lnTo>
                          <a:pt x="15003" y="8671"/>
                        </a:lnTo>
                        <a:lnTo>
                          <a:pt x="15052" y="8306"/>
                        </a:lnTo>
                        <a:lnTo>
                          <a:pt x="15076" y="7916"/>
                        </a:lnTo>
                        <a:lnTo>
                          <a:pt x="15076" y="7526"/>
                        </a:lnTo>
                        <a:lnTo>
                          <a:pt x="15076" y="7526"/>
                        </a:lnTo>
                        <a:lnTo>
                          <a:pt x="15052" y="6918"/>
                        </a:lnTo>
                        <a:lnTo>
                          <a:pt x="14979" y="6309"/>
                        </a:lnTo>
                        <a:lnTo>
                          <a:pt x="14857" y="5724"/>
                        </a:lnTo>
                        <a:lnTo>
                          <a:pt x="14687" y="5164"/>
                        </a:lnTo>
                        <a:lnTo>
                          <a:pt x="14492" y="4604"/>
                        </a:lnTo>
                        <a:lnTo>
                          <a:pt x="14248" y="4068"/>
                        </a:lnTo>
                        <a:lnTo>
                          <a:pt x="13956" y="3581"/>
                        </a:lnTo>
                        <a:lnTo>
                          <a:pt x="13615" y="3094"/>
                        </a:lnTo>
                      </a:path>
                    </a:pathLst>
                  </a:custGeom>
                  <a:noFill/>
                  <a:ln w="12175" cap="rnd" cmpd="sng">
                    <a:solidFill>
                      <a:srgbClr val="9FC5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2"/>
                  <p:cNvSpPr/>
                  <p:nvPr/>
                </p:nvSpPr>
                <p:spPr>
                  <a:xfrm>
                    <a:off x="6009825" y="1727425"/>
                    <a:ext cx="279500" cy="279500"/>
                  </a:xfrm>
                  <a:custGeom>
                    <a:avLst/>
                    <a:gdLst/>
                    <a:ahLst/>
                    <a:cxnLst/>
                    <a:rect l="l" t="t" r="r" b="b"/>
                    <a:pathLst>
                      <a:path w="11180" h="11180" fill="none" extrusionOk="0">
                        <a:moveTo>
                          <a:pt x="10181" y="2387"/>
                        </a:moveTo>
                        <a:lnTo>
                          <a:pt x="10181" y="2387"/>
                        </a:lnTo>
                        <a:lnTo>
                          <a:pt x="10400" y="2728"/>
                        </a:lnTo>
                        <a:lnTo>
                          <a:pt x="10595" y="3093"/>
                        </a:lnTo>
                        <a:lnTo>
                          <a:pt x="10766" y="3483"/>
                        </a:lnTo>
                        <a:lnTo>
                          <a:pt x="10912" y="3873"/>
                        </a:lnTo>
                        <a:lnTo>
                          <a:pt x="11034" y="4287"/>
                        </a:lnTo>
                        <a:lnTo>
                          <a:pt x="11107" y="4701"/>
                        </a:lnTo>
                        <a:lnTo>
                          <a:pt x="11180" y="5139"/>
                        </a:lnTo>
                        <a:lnTo>
                          <a:pt x="11180" y="5577"/>
                        </a:lnTo>
                        <a:lnTo>
                          <a:pt x="11180" y="5577"/>
                        </a:lnTo>
                        <a:lnTo>
                          <a:pt x="11155" y="6162"/>
                        </a:lnTo>
                        <a:lnTo>
                          <a:pt x="11082" y="6722"/>
                        </a:lnTo>
                        <a:lnTo>
                          <a:pt x="10936" y="7234"/>
                        </a:lnTo>
                        <a:lnTo>
                          <a:pt x="10741" y="7769"/>
                        </a:lnTo>
                        <a:lnTo>
                          <a:pt x="10522" y="8257"/>
                        </a:lnTo>
                        <a:lnTo>
                          <a:pt x="10230" y="8695"/>
                        </a:lnTo>
                        <a:lnTo>
                          <a:pt x="9913" y="9133"/>
                        </a:lnTo>
                        <a:lnTo>
                          <a:pt x="9548" y="9523"/>
                        </a:lnTo>
                        <a:lnTo>
                          <a:pt x="9158" y="9888"/>
                        </a:lnTo>
                        <a:lnTo>
                          <a:pt x="8720" y="10205"/>
                        </a:lnTo>
                        <a:lnTo>
                          <a:pt x="8257" y="10497"/>
                        </a:lnTo>
                        <a:lnTo>
                          <a:pt x="7770" y="10741"/>
                        </a:lnTo>
                        <a:lnTo>
                          <a:pt x="7259" y="10911"/>
                        </a:lnTo>
                        <a:lnTo>
                          <a:pt x="6723" y="11057"/>
                        </a:lnTo>
                        <a:lnTo>
                          <a:pt x="6163" y="11155"/>
                        </a:lnTo>
                        <a:lnTo>
                          <a:pt x="5603" y="11179"/>
                        </a:lnTo>
                        <a:lnTo>
                          <a:pt x="5603" y="11179"/>
                        </a:lnTo>
                        <a:lnTo>
                          <a:pt x="5018" y="11155"/>
                        </a:lnTo>
                        <a:lnTo>
                          <a:pt x="4482" y="11057"/>
                        </a:lnTo>
                        <a:lnTo>
                          <a:pt x="3946" y="10911"/>
                        </a:lnTo>
                        <a:lnTo>
                          <a:pt x="3435" y="10741"/>
                        </a:lnTo>
                        <a:lnTo>
                          <a:pt x="2948" y="10497"/>
                        </a:lnTo>
                        <a:lnTo>
                          <a:pt x="2485" y="10205"/>
                        </a:lnTo>
                        <a:lnTo>
                          <a:pt x="2047" y="9888"/>
                        </a:lnTo>
                        <a:lnTo>
                          <a:pt x="1657" y="9523"/>
                        </a:lnTo>
                        <a:lnTo>
                          <a:pt x="1292" y="9133"/>
                        </a:lnTo>
                        <a:lnTo>
                          <a:pt x="975" y="8695"/>
                        </a:lnTo>
                        <a:lnTo>
                          <a:pt x="683" y="8257"/>
                        </a:lnTo>
                        <a:lnTo>
                          <a:pt x="464" y="7769"/>
                        </a:lnTo>
                        <a:lnTo>
                          <a:pt x="269" y="7234"/>
                        </a:lnTo>
                        <a:lnTo>
                          <a:pt x="123" y="6722"/>
                        </a:lnTo>
                        <a:lnTo>
                          <a:pt x="50" y="6162"/>
                        </a:lnTo>
                        <a:lnTo>
                          <a:pt x="1" y="5577"/>
                        </a:lnTo>
                        <a:lnTo>
                          <a:pt x="1" y="5577"/>
                        </a:lnTo>
                        <a:lnTo>
                          <a:pt x="50" y="5017"/>
                        </a:lnTo>
                        <a:lnTo>
                          <a:pt x="123" y="4457"/>
                        </a:lnTo>
                        <a:lnTo>
                          <a:pt x="269" y="3921"/>
                        </a:lnTo>
                        <a:lnTo>
                          <a:pt x="464" y="3410"/>
                        </a:lnTo>
                        <a:lnTo>
                          <a:pt x="683" y="2923"/>
                        </a:lnTo>
                        <a:lnTo>
                          <a:pt x="975" y="2460"/>
                        </a:lnTo>
                        <a:lnTo>
                          <a:pt x="1292" y="2046"/>
                        </a:lnTo>
                        <a:lnTo>
                          <a:pt x="1657" y="1632"/>
                        </a:lnTo>
                        <a:lnTo>
                          <a:pt x="2047" y="1267"/>
                        </a:lnTo>
                        <a:lnTo>
                          <a:pt x="2485" y="950"/>
                        </a:lnTo>
                        <a:lnTo>
                          <a:pt x="2948" y="682"/>
                        </a:lnTo>
                        <a:lnTo>
                          <a:pt x="3435" y="439"/>
                        </a:lnTo>
                        <a:lnTo>
                          <a:pt x="3946" y="244"/>
                        </a:lnTo>
                        <a:lnTo>
                          <a:pt x="4482" y="122"/>
                        </a:lnTo>
                        <a:lnTo>
                          <a:pt x="5018" y="25"/>
                        </a:lnTo>
                        <a:lnTo>
                          <a:pt x="5603" y="0"/>
                        </a:lnTo>
                        <a:lnTo>
                          <a:pt x="5603" y="0"/>
                        </a:lnTo>
                        <a:lnTo>
                          <a:pt x="6041" y="25"/>
                        </a:lnTo>
                        <a:lnTo>
                          <a:pt x="6479" y="73"/>
                        </a:lnTo>
                        <a:lnTo>
                          <a:pt x="6893" y="146"/>
                        </a:lnTo>
                        <a:lnTo>
                          <a:pt x="7307" y="268"/>
                        </a:lnTo>
                        <a:lnTo>
                          <a:pt x="7697" y="414"/>
                        </a:lnTo>
                        <a:lnTo>
                          <a:pt x="8087" y="585"/>
                        </a:lnTo>
                        <a:lnTo>
                          <a:pt x="8452" y="780"/>
                        </a:lnTo>
                        <a:lnTo>
                          <a:pt x="8793" y="999"/>
                        </a:lnTo>
                      </a:path>
                    </a:pathLst>
                  </a:custGeom>
                  <a:noFill/>
                  <a:ln w="12175" cap="rnd" cmpd="sng">
                    <a:solidFill>
                      <a:srgbClr val="9FC5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2"/>
                  <p:cNvSpPr/>
                  <p:nvPr/>
                </p:nvSpPr>
                <p:spPr>
                  <a:xfrm>
                    <a:off x="6107250" y="1824850"/>
                    <a:ext cx="84650" cy="84650"/>
                  </a:xfrm>
                  <a:custGeom>
                    <a:avLst/>
                    <a:gdLst/>
                    <a:ahLst/>
                    <a:cxnLst/>
                    <a:rect l="l" t="t" r="r" b="b"/>
                    <a:pathLst>
                      <a:path w="3386" h="3386" fill="none" extrusionOk="0">
                        <a:moveTo>
                          <a:pt x="3362" y="1388"/>
                        </a:moveTo>
                        <a:lnTo>
                          <a:pt x="3362" y="1388"/>
                        </a:lnTo>
                        <a:lnTo>
                          <a:pt x="3386" y="1680"/>
                        </a:lnTo>
                        <a:lnTo>
                          <a:pt x="3386" y="1680"/>
                        </a:lnTo>
                        <a:lnTo>
                          <a:pt x="3386" y="1851"/>
                        </a:lnTo>
                        <a:lnTo>
                          <a:pt x="3362" y="2021"/>
                        </a:lnTo>
                        <a:lnTo>
                          <a:pt x="3313" y="2192"/>
                        </a:lnTo>
                        <a:lnTo>
                          <a:pt x="3264" y="2338"/>
                        </a:lnTo>
                        <a:lnTo>
                          <a:pt x="3191" y="2484"/>
                        </a:lnTo>
                        <a:lnTo>
                          <a:pt x="3118" y="2630"/>
                        </a:lnTo>
                        <a:lnTo>
                          <a:pt x="3021" y="2776"/>
                        </a:lnTo>
                        <a:lnTo>
                          <a:pt x="2899" y="2898"/>
                        </a:lnTo>
                        <a:lnTo>
                          <a:pt x="2777" y="2996"/>
                        </a:lnTo>
                        <a:lnTo>
                          <a:pt x="2655" y="3093"/>
                        </a:lnTo>
                        <a:lnTo>
                          <a:pt x="2509" y="3191"/>
                        </a:lnTo>
                        <a:lnTo>
                          <a:pt x="2363" y="3239"/>
                        </a:lnTo>
                        <a:lnTo>
                          <a:pt x="2217" y="3312"/>
                        </a:lnTo>
                        <a:lnTo>
                          <a:pt x="2046" y="3337"/>
                        </a:lnTo>
                        <a:lnTo>
                          <a:pt x="1876" y="3385"/>
                        </a:lnTo>
                        <a:lnTo>
                          <a:pt x="1706" y="3385"/>
                        </a:lnTo>
                        <a:lnTo>
                          <a:pt x="1706" y="3385"/>
                        </a:lnTo>
                        <a:lnTo>
                          <a:pt x="1535" y="3385"/>
                        </a:lnTo>
                        <a:lnTo>
                          <a:pt x="1365" y="3337"/>
                        </a:lnTo>
                        <a:lnTo>
                          <a:pt x="1194" y="3312"/>
                        </a:lnTo>
                        <a:lnTo>
                          <a:pt x="1048" y="3239"/>
                        </a:lnTo>
                        <a:lnTo>
                          <a:pt x="902" y="3191"/>
                        </a:lnTo>
                        <a:lnTo>
                          <a:pt x="756" y="3093"/>
                        </a:lnTo>
                        <a:lnTo>
                          <a:pt x="634" y="2996"/>
                        </a:lnTo>
                        <a:lnTo>
                          <a:pt x="512" y="2898"/>
                        </a:lnTo>
                        <a:lnTo>
                          <a:pt x="390" y="2776"/>
                        </a:lnTo>
                        <a:lnTo>
                          <a:pt x="293" y="2630"/>
                        </a:lnTo>
                        <a:lnTo>
                          <a:pt x="220" y="2484"/>
                        </a:lnTo>
                        <a:lnTo>
                          <a:pt x="147" y="2338"/>
                        </a:lnTo>
                        <a:lnTo>
                          <a:pt x="74" y="2192"/>
                        </a:lnTo>
                        <a:lnTo>
                          <a:pt x="49" y="2021"/>
                        </a:lnTo>
                        <a:lnTo>
                          <a:pt x="25" y="1851"/>
                        </a:lnTo>
                        <a:lnTo>
                          <a:pt x="1" y="1680"/>
                        </a:lnTo>
                        <a:lnTo>
                          <a:pt x="1" y="1680"/>
                        </a:lnTo>
                        <a:lnTo>
                          <a:pt x="25" y="1510"/>
                        </a:lnTo>
                        <a:lnTo>
                          <a:pt x="49" y="1340"/>
                        </a:lnTo>
                        <a:lnTo>
                          <a:pt x="74" y="1193"/>
                        </a:lnTo>
                        <a:lnTo>
                          <a:pt x="147" y="1023"/>
                        </a:lnTo>
                        <a:lnTo>
                          <a:pt x="220" y="877"/>
                        </a:lnTo>
                        <a:lnTo>
                          <a:pt x="293" y="731"/>
                        </a:lnTo>
                        <a:lnTo>
                          <a:pt x="390" y="609"/>
                        </a:lnTo>
                        <a:lnTo>
                          <a:pt x="512" y="487"/>
                        </a:lnTo>
                        <a:lnTo>
                          <a:pt x="634" y="390"/>
                        </a:lnTo>
                        <a:lnTo>
                          <a:pt x="756" y="292"/>
                        </a:lnTo>
                        <a:lnTo>
                          <a:pt x="902" y="195"/>
                        </a:lnTo>
                        <a:lnTo>
                          <a:pt x="1048" y="122"/>
                        </a:lnTo>
                        <a:lnTo>
                          <a:pt x="1194" y="73"/>
                        </a:lnTo>
                        <a:lnTo>
                          <a:pt x="1365" y="24"/>
                        </a:lnTo>
                        <a:lnTo>
                          <a:pt x="1535" y="0"/>
                        </a:lnTo>
                        <a:lnTo>
                          <a:pt x="1706" y="0"/>
                        </a:lnTo>
                        <a:lnTo>
                          <a:pt x="1706" y="0"/>
                        </a:lnTo>
                        <a:lnTo>
                          <a:pt x="1998" y="24"/>
                        </a:lnTo>
                      </a:path>
                    </a:pathLst>
                  </a:custGeom>
                  <a:noFill/>
                  <a:ln w="12175" cap="rnd" cmpd="sng">
                    <a:solidFill>
                      <a:srgbClr val="9FC5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2"/>
                  <p:cNvSpPr/>
                  <p:nvPr/>
                </p:nvSpPr>
                <p:spPr>
                  <a:xfrm>
                    <a:off x="6058550" y="1776125"/>
                    <a:ext cx="182075" cy="182075"/>
                  </a:xfrm>
                  <a:custGeom>
                    <a:avLst/>
                    <a:gdLst/>
                    <a:ahLst/>
                    <a:cxnLst/>
                    <a:rect l="l" t="t" r="r" b="b"/>
                    <a:pathLst>
                      <a:path w="7283" h="7283" fill="none" extrusionOk="0">
                        <a:moveTo>
                          <a:pt x="5431" y="463"/>
                        </a:moveTo>
                        <a:lnTo>
                          <a:pt x="5431" y="463"/>
                        </a:lnTo>
                        <a:lnTo>
                          <a:pt x="5042" y="269"/>
                        </a:lnTo>
                        <a:lnTo>
                          <a:pt x="4823" y="195"/>
                        </a:lnTo>
                        <a:lnTo>
                          <a:pt x="4603" y="122"/>
                        </a:lnTo>
                        <a:lnTo>
                          <a:pt x="4360" y="74"/>
                        </a:lnTo>
                        <a:lnTo>
                          <a:pt x="4141" y="25"/>
                        </a:lnTo>
                        <a:lnTo>
                          <a:pt x="3897" y="1"/>
                        </a:lnTo>
                        <a:lnTo>
                          <a:pt x="3654" y="1"/>
                        </a:lnTo>
                        <a:lnTo>
                          <a:pt x="3654" y="1"/>
                        </a:lnTo>
                        <a:lnTo>
                          <a:pt x="3288" y="25"/>
                        </a:lnTo>
                        <a:lnTo>
                          <a:pt x="2923" y="74"/>
                        </a:lnTo>
                        <a:lnTo>
                          <a:pt x="2558" y="147"/>
                        </a:lnTo>
                        <a:lnTo>
                          <a:pt x="2241" y="293"/>
                        </a:lnTo>
                        <a:lnTo>
                          <a:pt x="1924" y="439"/>
                        </a:lnTo>
                        <a:lnTo>
                          <a:pt x="1608" y="609"/>
                        </a:lnTo>
                        <a:lnTo>
                          <a:pt x="1340" y="829"/>
                        </a:lnTo>
                        <a:lnTo>
                          <a:pt x="1072" y="1072"/>
                        </a:lnTo>
                        <a:lnTo>
                          <a:pt x="828" y="1316"/>
                        </a:lnTo>
                        <a:lnTo>
                          <a:pt x="633" y="1608"/>
                        </a:lnTo>
                        <a:lnTo>
                          <a:pt x="439" y="1900"/>
                        </a:lnTo>
                        <a:lnTo>
                          <a:pt x="293" y="2217"/>
                        </a:lnTo>
                        <a:lnTo>
                          <a:pt x="171" y="2558"/>
                        </a:lnTo>
                        <a:lnTo>
                          <a:pt x="73" y="2899"/>
                        </a:lnTo>
                        <a:lnTo>
                          <a:pt x="25" y="3264"/>
                        </a:lnTo>
                        <a:lnTo>
                          <a:pt x="0" y="3629"/>
                        </a:lnTo>
                        <a:lnTo>
                          <a:pt x="0" y="3629"/>
                        </a:lnTo>
                        <a:lnTo>
                          <a:pt x="25" y="4019"/>
                        </a:lnTo>
                        <a:lnTo>
                          <a:pt x="73" y="4360"/>
                        </a:lnTo>
                        <a:lnTo>
                          <a:pt x="171" y="4725"/>
                        </a:lnTo>
                        <a:lnTo>
                          <a:pt x="293" y="5066"/>
                        </a:lnTo>
                        <a:lnTo>
                          <a:pt x="439" y="5383"/>
                        </a:lnTo>
                        <a:lnTo>
                          <a:pt x="633" y="5675"/>
                        </a:lnTo>
                        <a:lnTo>
                          <a:pt x="828" y="5943"/>
                        </a:lnTo>
                        <a:lnTo>
                          <a:pt x="1072" y="6211"/>
                        </a:lnTo>
                        <a:lnTo>
                          <a:pt x="1340" y="6455"/>
                        </a:lnTo>
                        <a:lnTo>
                          <a:pt x="1608" y="6650"/>
                        </a:lnTo>
                        <a:lnTo>
                          <a:pt x="1924" y="6844"/>
                        </a:lnTo>
                        <a:lnTo>
                          <a:pt x="2241" y="6990"/>
                        </a:lnTo>
                        <a:lnTo>
                          <a:pt x="2558" y="7112"/>
                        </a:lnTo>
                        <a:lnTo>
                          <a:pt x="2923" y="7210"/>
                        </a:lnTo>
                        <a:lnTo>
                          <a:pt x="3288" y="7258"/>
                        </a:lnTo>
                        <a:lnTo>
                          <a:pt x="3654" y="7283"/>
                        </a:lnTo>
                        <a:lnTo>
                          <a:pt x="3654" y="7283"/>
                        </a:lnTo>
                        <a:lnTo>
                          <a:pt x="4019" y="7258"/>
                        </a:lnTo>
                        <a:lnTo>
                          <a:pt x="4384" y="7210"/>
                        </a:lnTo>
                        <a:lnTo>
                          <a:pt x="4725" y="7112"/>
                        </a:lnTo>
                        <a:lnTo>
                          <a:pt x="5066" y="6990"/>
                        </a:lnTo>
                        <a:lnTo>
                          <a:pt x="5383" y="6844"/>
                        </a:lnTo>
                        <a:lnTo>
                          <a:pt x="5675" y="6650"/>
                        </a:lnTo>
                        <a:lnTo>
                          <a:pt x="5967" y="6455"/>
                        </a:lnTo>
                        <a:lnTo>
                          <a:pt x="6235" y="6211"/>
                        </a:lnTo>
                        <a:lnTo>
                          <a:pt x="6454" y="5943"/>
                        </a:lnTo>
                        <a:lnTo>
                          <a:pt x="6674" y="5675"/>
                        </a:lnTo>
                        <a:lnTo>
                          <a:pt x="6844" y="5383"/>
                        </a:lnTo>
                        <a:lnTo>
                          <a:pt x="7014" y="5066"/>
                        </a:lnTo>
                        <a:lnTo>
                          <a:pt x="7136" y="4725"/>
                        </a:lnTo>
                        <a:lnTo>
                          <a:pt x="7209" y="4360"/>
                        </a:lnTo>
                        <a:lnTo>
                          <a:pt x="7282" y="4019"/>
                        </a:lnTo>
                        <a:lnTo>
                          <a:pt x="7282" y="3629"/>
                        </a:lnTo>
                        <a:lnTo>
                          <a:pt x="7282" y="3629"/>
                        </a:lnTo>
                        <a:lnTo>
                          <a:pt x="7282" y="3386"/>
                        </a:lnTo>
                        <a:lnTo>
                          <a:pt x="7258" y="3167"/>
                        </a:lnTo>
                        <a:lnTo>
                          <a:pt x="7234" y="2923"/>
                        </a:lnTo>
                        <a:lnTo>
                          <a:pt x="7161" y="2704"/>
                        </a:lnTo>
                        <a:lnTo>
                          <a:pt x="7112" y="2485"/>
                        </a:lnTo>
                        <a:lnTo>
                          <a:pt x="7014" y="2266"/>
                        </a:lnTo>
                        <a:lnTo>
                          <a:pt x="6820" y="1852"/>
                        </a:lnTo>
                      </a:path>
                    </a:pathLst>
                  </a:custGeom>
                  <a:noFill/>
                  <a:ln w="12175" cap="rnd" cmpd="sng">
                    <a:solidFill>
                      <a:srgbClr val="9FC5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2"/>
                  <p:cNvSpPr/>
                  <p:nvPr/>
                </p:nvSpPr>
                <p:spPr>
                  <a:xfrm>
                    <a:off x="5971475" y="2001400"/>
                    <a:ext cx="74925" cy="70675"/>
                  </a:xfrm>
                  <a:custGeom>
                    <a:avLst/>
                    <a:gdLst/>
                    <a:ahLst/>
                    <a:cxnLst/>
                    <a:rect l="l" t="t" r="r" b="b"/>
                    <a:pathLst>
                      <a:path w="2997" h="2827" fill="none" extrusionOk="0">
                        <a:moveTo>
                          <a:pt x="1462" y="1"/>
                        </a:moveTo>
                        <a:lnTo>
                          <a:pt x="293" y="1170"/>
                        </a:lnTo>
                        <a:lnTo>
                          <a:pt x="293" y="1170"/>
                        </a:lnTo>
                        <a:lnTo>
                          <a:pt x="171" y="1316"/>
                        </a:lnTo>
                        <a:lnTo>
                          <a:pt x="74" y="1487"/>
                        </a:lnTo>
                        <a:lnTo>
                          <a:pt x="25" y="1657"/>
                        </a:lnTo>
                        <a:lnTo>
                          <a:pt x="1" y="1852"/>
                        </a:lnTo>
                        <a:lnTo>
                          <a:pt x="25" y="2047"/>
                        </a:lnTo>
                        <a:lnTo>
                          <a:pt x="74" y="2217"/>
                        </a:lnTo>
                        <a:lnTo>
                          <a:pt x="171" y="2388"/>
                        </a:lnTo>
                        <a:lnTo>
                          <a:pt x="293" y="2534"/>
                        </a:lnTo>
                        <a:lnTo>
                          <a:pt x="293" y="2534"/>
                        </a:lnTo>
                        <a:lnTo>
                          <a:pt x="439" y="2656"/>
                        </a:lnTo>
                        <a:lnTo>
                          <a:pt x="609" y="2753"/>
                        </a:lnTo>
                        <a:lnTo>
                          <a:pt x="804" y="2802"/>
                        </a:lnTo>
                        <a:lnTo>
                          <a:pt x="975" y="2826"/>
                        </a:lnTo>
                        <a:lnTo>
                          <a:pt x="975" y="2826"/>
                        </a:lnTo>
                        <a:lnTo>
                          <a:pt x="1170" y="2802"/>
                        </a:lnTo>
                        <a:lnTo>
                          <a:pt x="1340" y="2753"/>
                        </a:lnTo>
                        <a:lnTo>
                          <a:pt x="1511" y="2656"/>
                        </a:lnTo>
                        <a:lnTo>
                          <a:pt x="1681" y="2534"/>
                        </a:lnTo>
                        <a:lnTo>
                          <a:pt x="2850" y="1365"/>
                        </a:lnTo>
                        <a:lnTo>
                          <a:pt x="2850" y="1365"/>
                        </a:lnTo>
                        <a:lnTo>
                          <a:pt x="2996" y="1194"/>
                        </a:lnTo>
                      </a:path>
                    </a:pathLst>
                  </a:custGeom>
                  <a:noFill/>
                  <a:ln w="12175" cap="rnd" cmpd="sng">
                    <a:solidFill>
                      <a:srgbClr val="9FC5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2"/>
                  <p:cNvSpPr/>
                  <p:nvPr/>
                </p:nvSpPr>
                <p:spPr>
                  <a:xfrm>
                    <a:off x="6253375" y="2001400"/>
                    <a:ext cx="74325" cy="70675"/>
                  </a:xfrm>
                  <a:custGeom>
                    <a:avLst/>
                    <a:gdLst/>
                    <a:ahLst/>
                    <a:cxnLst/>
                    <a:rect l="l" t="t" r="r" b="b"/>
                    <a:pathLst>
                      <a:path w="2973" h="2827" fill="none" extrusionOk="0">
                        <a:moveTo>
                          <a:pt x="1" y="1194"/>
                        </a:moveTo>
                        <a:lnTo>
                          <a:pt x="1" y="1194"/>
                        </a:lnTo>
                        <a:lnTo>
                          <a:pt x="123" y="1365"/>
                        </a:lnTo>
                        <a:lnTo>
                          <a:pt x="1316" y="2534"/>
                        </a:lnTo>
                        <a:lnTo>
                          <a:pt x="1316" y="2534"/>
                        </a:lnTo>
                        <a:lnTo>
                          <a:pt x="1462" y="2656"/>
                        </a:lnTo>
                        <a:lnTo>
                          <a:pt x="1633" y="2753"/>
                        </a:lnTo>
                        <a:lnTo>
                          <a:pt x="1827" y="2802"/>
                        </a:lnTo>
                        <a:lnTo>
                          <a:pt x="1998" y="2826"/>
                        </a:lnTo>
                        <a:lnTo>
                          <a:pt x="1998" y="2826"/>
                        </a:lnTo>
                        <a:lnTo>
                          <a:pt x="2193" y="2802"/>
                        </a:lnTo>
                        <a:lnTo>
                          <a:pt x="2363" y="2753"/>
                        </a:lnTo>
                        <a:lnTo>
                          <a:pt x="2534" y="2656"/>
                        </a:lnTo>
                        <a:lnTo>
                          <a:pt x="2704" y="2534"/>
                        </a:lnTo>
                        <a:lnTo>
                          <a:pt x="2704" y="2534"/>
                        </a:lnTo>
                        <a:lnTo>
                          <a:pt x="2826" y="2388"/>
                        </a:lnTo>
                        <a:lnTo>
                          <a:pt x="2923" y="2217"/>
                        </a:lnTo>
                        <a:lnTo>
                          <a:pt x="2972" y="2047"/>
                        </a:lnTo>
                        <a:lnTo>
                          <a:pt x="2972" y="1852"/>
                        </a:lnTo>
                        <a:lnTo>
                          <a:pt x="2972" y="1657"/>
                        </a:lnTo>
                        <a:lnTo>
                          <a:pt x="2923" y="1487"/>
                        </a:lnTo>
                        <a:lnTo>
                          <a:pt x="2826" y="1316"/>
                        </a:lnTo>
                        <a:lnTo>
                          <a:pt x="2704" y="1170"/>
                        </a:lnTo>
                        <a:lnTo>
                          <a:pt x="1535" y="1"/>
                        </a:lnTo>
                      </a:path>
                    </a:pathLst>
                  </a:custGeom>
                  <a:noFill/>
                  <a:ln w="12175" cap="rnd" cmpd="sng">
                    <a:solidFill>
                      <a:srgbClr val="9FC5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2"/>
                  <p:cNvSpPr/>
                  <p:nvPr/>
                </p:nvSpPr>
                <p:spPr>
                  <a:xfrm>
                    <a:off x="6137700" y="1623900"/>
                    <a:ext cx="250875" cy="255150"/>
                  </a:xfrm>
                  <a:custGeom>
                    <a:avLst/>
                    <a:gdLst/>
                    <a:ahLst/>
                    <a:cxnLst/>
                    <a:rect l="l" t="t" r="r" b="b"/>
                    <a:pathLst>
                      <a:path w="10035" h="10206" fill="none" extrusionOk="0">
                        <a:moveTo>
                          <a:pt x="9718" y="2412"/>
                        </a:moveTo>
                        <a:lnTo>
                          <a:pt x="8671" y="2217"/>
                        </a:lnTo>
                        <a:lnTo>
                          <a:pt x="9694" y="1194"/>
                        </a:lnTo>
                        <a:lnTo>
                          <a:pt x="9694" y="1194"/>
                        </a:lnTo>
                        <a:lnTo>
                          <a:pt x="9767" y="1121"/>
                        </a:lnTo>
                        <a:lnTo>
                          <a:pt x="9815" y="1024"/>
                        </a:lnTo>
                        <a:lnTo>
                          <a:pt x="9840" y="951"/>
                        </a:lnTo>
                        <a:lnTo>
                          <a:pt x="9840" y="853"/>
                        </a:lnTo>
                        <a:lnTo>
                          <a:pt x="9840" y="756"/>
                        </a:lnTo>
                        <a:lnTo>
                          <a:pt x="9815" y="658"/>
                        </a:lnTo>
                        <a:lnTo>
                          <a:pt x="9767" y="585"/>
                        </a:lnTo>
                        <a:lnTo>
                          <a:pt x="9694" y="512"/>
                        </a:lnTo>
                        <a:lnTo>
                          <a:pt x="9694" y="512"/>
                        </a:lnTo>
                        <a:lnTo>
                          <a:pt x="9621" y="439"/>
                        </a:lnTo>
                        <a:lnTo>
                          <a:pt x="9548" y="391"/>
                        </a:lnTo>
                        <a:lnTo>
                          <a:pt x="9450" y="366"/>
                        </a:lnTo>
                        <a:lnTo>
                          <a:pt x="9353" y="366"/>
                        </a:lnTo>
                        <a:lnTo>
                          <a:pt x="9255" y="366"/>
                        </a:lnTo>
                        <a:lnTo>
                          <a:pt x="9182" y="391"/>
                        </a:lnTo>
                        <a:lnTo>
                          <a:pt x="9085" y="439"/>
                        </a:lnTo>
                        <a:lnTo>
                          <a:pt x="9012" y="512"/>
                        </a:lnTo>
                        <a:lnTo>
                          <a:pt x="7867" y="1657"/>
                        </a:lnTo>
                        <a:lnTo>
                          <a:pt x="7867" y="1657"/>
                        </a:lnTo>
                        <a:lnTo>
                          <a:pt x="7818" y="1487"/>
                        </a:lnTo>
                        <a:lnTo>
                          <a:pt x="7599" y="317"/>
                        </a:lnTo>
                        <a:lnTo>
                          <a:pt x="7599" y="317"/>
                        </a:lnTo>
                        <a:lnTo>
                          <a:pt x="7575" y="196"/>
                        </a:lnTo>
                        <a:lnTo>
                          <a:pt x="7526" y="98"/>
                        </a:lnTo>
                        <a:lnTo>
                          <a:pt x="7477" y="50"/>
                        </a:lnTo>
                        <a:lnTo>
                          <a:pt x="7404" y="1"/>
                        </a:lnTo>
                        <a:lnTo>
                          <a:pt x="7331" y="1"/>
                        </a:lnTo>
                        <a:lnTo>
                          <a:pt x="7234" y="25"/>
                        </a:lnTo>
                        <a:lnTo>
                          <a:pt x="7161" y="74"/>
                        </a:lnTo>
                        <a:lnTo>
                          <a:pt x="7063" y="147"/>
                        </a:lnTo>
                        <a:lnTo>
                          <a:pt x="5432" y="1754"/>
                        </a:lnTo>
                        <a:lnTo>
                          <a:pt x="5432" y="1754"/>
                        </a:lnTo>
                        <a:lnTo>
                          <a:pt x="5358" y="1852"/>
                        </a:lnTo>
                        <a:lnTo>
                          <a:pt x="5285" y="1974"/>
                        </a:lnTo>
                        <a:lnTo>
                          <a:pt x="5212" y="2120"/>
                        </a:lnTo>
                        <a:lnTo>
                          <a:pt x="5164" y="2242"/>
                        </a:lnTo>
                        <a:lnTo>
                          <a:pt x="5139" y="2388"/>
                        </a:lnTo>
                        <a:lnTo>
                          <a:pt x="5115" y="2534"/>
                        </a:lnTo>
                        <a:lnTo>
                          <a:pt x="5115" y="2680"/>
                        </a:lnTo>
                        <a:lnTo>
                          <a:pt x="5115" y="2802"/>
                        </a:lnTo>
                        <a:lnTo>
                          <a:pt x="5334" y="3971"/>
                        </a:lnTo>
                        <a:lnTo>
                          <a:pt x="5334" y="3971"/>
                        </a:lnTo>
                        <a:lnTo>
                          <a:pt x="5383" y="4141"/>
                        </a:lnTo>
                        <a:lnTo>
                          <a:pt x="147" y="9378"/>
                        </a:lnTo>
                        <a:lnTo>
                          <a:pt x="147" y="9378"/>
                        </a:lnTo>
                        <a:lnTo>
                          <a:pt x="73" y="9451"/>
                        </a:lnTo>
                        <a:lnTo>
                          <a:pt x="25" y="9548"/>
                        </a:lnTo>
                        <a:lnTo>
                          <a:pt x="0" y="9645"/>
                        </a:lnTo>
                        <a:lnTo>
                          <a:pt x="0" y="9718"/>
                        </a:lnTo>
                        <a:lnTo>
                          <a:pt x="0" y="9816"/>
                        </a:lnTo>
                        <a:lnTo>
                          <a:pt x="25" y="9913"/>
                        </a:lnTo>
                        <a:lnTo>
                          <a:pt x="73" y="9986"/>
                        </a:lnTo>
                        <a:lnTo>
                          <a:pt x="147" y="10059"/>
                        </a:lnTo>
                        <a:lnTo>
                          <a:pt x="147" y="10059"/>
                        </a:lnTo>
                        <a:lnTo>
                          <a:pt x="220" y="10133"/>
                        </a:lnTo>
                        <a:lnTo>
                          <a:pt x="293" y="10181"/>
                        </a:lnTo>
                        <a:lnTo>
                          <a:pt x="390" y="10206"/>
                        </a:lnTo>
                        <a:lnTo>
                          <a:pt x="488" y="10206"/>
                        </a:lnTo>
                        <a:lnTo>
                          <a:pt x="488" y="10206"/>
                        </a:lnTo>
                        <a:lnTo>
                          <a:pt x="585" y="10206"/>
                        </a:lnTo>
                        <a:lnTo>
                          <a:pt x="658" y="10181"/>
                        </a:lnTo>
                        <a:lnTo>
                          <a:pt x="755" y="10133"/>
                        </a:lnTo>
                        <a:lnTo>
                          <a:pt x="828" y="10059"/>
                        </a:lnTo>
                        <a:lnTo>
                          <a:pt x="6187" y="4726"/>
                        </a:lnTo>
                        <a:lnTo>
                          <a:pt x="7234" y="4896"/>
                        </a:lnTo>
                        <a:lnTo>
                          <a:pt x="7234" y="4896"/>
                        </a:lnTo>
                        <a:lnTo>
                          <a:pt x="7356" y="4921"/>
                        </a:lnTo>
                        <a:lnTo>
                          <a:pt x="7502" y="4921"/>
                        </a:lnTo>
                        <a:lnTo>
                          <a:pt x="7624" y="4896"/>
                        </a:lnTo>
                        <a:lnTo>
                          <a:pt x="7770" y="4848"/>
                        </a:lnTo>
                        <a:lnTo>
                          <a:pt x="7916" y="4799"/>
                        </a:lnTo>
                        <a:lnTo>
                          <a:pt x="8038" y="4750"/>
                        </a:lnTo>
                        <a:lnTo>
                          <a:pt x="8159" y="4677"/>
                        </a:lnTo>
                        <a:lnTo>
                          <a:pt x="8257" y="4580"/>
                        </a:lnTo>
                        <a:lnTo>
                          <a:pt x="9889" y="2948"/>
                        </a:lnTo>
                        <a:lnTo>
                          <a:pt x="9889" y="2948"/>
                        </a:lnTo>
                        <a:lnTo>
                          <a:pt x="9962" y="2875"/>
                        </a:lnTo>
                        <a:lnTo>
                          <a:pt x="10010" y="2777"/>
                        </a:lnTo>
                        <a:lnTo>
                          <a:pt x="10035" y="2704"/>
                        </a:lnTo>
                        <a:lnTo>
                          <a:pt x="10010" y="2607"/>
                        </a:lnTo>
                        <a:lnTo>
                          <a:pt x="9986" y="2558"/>
                        </a:lnTo>
                        <a:lnTo>
                          <a:pt x="9913" y="2485"/>
                        </a:lnTo>
                        <a:lnTo>
                          <a:pt x="9815" y="2436"/>
                        </a:lnTo>
                        <a:lnTo>
                          <a:pt x="9718" y="2412"/>
                        </a:lnTo>
                        <a:lnTo>
                          <a:pt x="9718" y="2412"/>
                        </a:lnTo>
                        <a:close/>
                      </a:path>
                    </a:pathLst>
                  </a:custGeom>
                  <a:noFill/>
                  <a:ln w="12175" cap="rnd" cmpd="sng">
                    <a:solidFill>
                      <a:srgbClr val="9FC5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 name="Google Shape;119;p2"/>
                <p:cNvGrpSpPr/>
                <p:nvPr/>
              </p:nvGrpSpPr>
              <p:grpSpPr>
                <a:xfrm>
                  <a:off x="2787179" y="1056518"/>
                  <a:ext cx="435022" cy="323445"/>
                  <a:chOff x="5247525" y="3007275"/>
                  <a:chExt cx="517575" cy="384825"/>
                </a:xfrm>
              </p:grpSpPr>
              <p:sp>
                <p:nvSpPr>
                  <p:cNvPr id="120" name="Google Shape;120;p2"/>
                  <p:cNvSpPr/>
                  <p:nvPr/>
                </p:nvSpPr>
                <p:spPr>
                  <a:xfrm>
                    <a:off x="5247525" y="3007275"/>
                    <a:ext cx="348900" cy="348900"/>
                  </a:xfrm>
                  <a:custGeom>
                    <a:avLst/>
                    <a:gdLst/>
                    <a:ahLst/>
                    <a:cxnLst/>
                    <a:rect l="l" t="t" r="r" b="b"/>
                    <a:pathLst>
                      <a:path w="13956" h="13956" fill="none" extrusionOk="0">
                        <a:moveTo>
                          <a:pt x="13323" y="5772"/>
                        </a:moveTo>
                        <a:lnTo>
                          <a:pt x="11861" y="5626"/>
                        </a:lnTo>
                        <a:lnTo>
                          <a:pt x="11861" y="5626"/>
                        </a:lnTo>
                        <a:lnTo>
                          <a:pt x="11788" y="5334"/>
                        </a:lnTo>
                        <a:lnTo>
                          <a:pt x="11667" y="5042"/>
                        </a:lnTo>
                        <a:lnTo>
                          <a:pt x="11545" y="4750"/>
                        </a:lnTo>
                        <a:lnTo>
                          <a:pt x="11399" y="4482"/>
                        </a:lnTo>
                        <a:lnTo>
                          <a:pt x="12300" y="3337"/>
                        </a:lnTo>
                        <a:lnTo>
                          <a:pt x="12300" y="3337"/>
                        </a:lnTo>
                        <a:lnTo>
                          <a:pt x="12373" y="3240"/>
                        </a:lnTo>
                        <a:lnTo>
                          <a:pt x="12422" y="3118"/>
                        </a:lnTo>
                        <a:lnTo>
                          <a:pt x="12446" y="2996"/>
                        </a:lnTo>
                        <a:lnTo>
                          <a:pt x="12446" y="2850"/>
                        </a:lnTo>
                        <a:lnTo>
                          <a:pt x="12422" y="2728"/>
                        </a:lnTo>
                        <a:lnTo>
                          <a:pt x="12397" y="2606"/>
                        </a:lnTo>
                        <a:lnTo>
                          <a:pt x="12324" y="2485"/>
                        </a:lnTo>
                        <a:lnTo>
                          <a:pt x="12251" y="2387"/>
                        </a:lnTo>
                        <a:lnTo>
                          <a:pt x="11569" y="1705"/>
                        </a:lnTo>
                        <a:lnTo>
                          <a:pt x="11569" y="1705"/>
                        </a:lnTo>
                        <a:lnTo>
                          <a:pt x="11472" y="1632"/>
                        </a:lnTo>
                        <a:lnTo>
                          <a:pt x="11350" y="1559"/>
                        </a:lnTo>
                        <a:lnTo>
                          <a:pt x="11228" y="1510"/>
                        </a:lnTo>
                        <a:lnTo>
                          <a:pt x="11106" y="1510"/>
                        </a:lnTo>
                        <a:lnTo>
                          <a:pt x="10960" y="1510"/>
                        </a:lnTo>
                        <a:lnTo>
                          <a:pt x="10838" y="1535"/>
                        </a:lnTo>
                        <a:lnTo>
                          <a:pt x="10717" y="1583"/>
                        </a:lnTo>
                        <a:lnTo>
                          <a:pt x="10619" y="1656"/>
                        </a:lnTo>
                        <a:lnTo>
                          <a:pt x="9475" y="2558"/>
                        </a:lnTo>
                        <a:lnTo>
                          <a:pt x="9475" y="2558"/>
                        </a:lnTo>
                        <a:lnTo>
                          <a:pt x="9207" y="2411"/>
                        </a:lnTo>
                        <a:lnTo>
                          <a:pt x="8914" y="2290"/>
                        </a:lnTo>
                        <a:lnTo>
                          <a:pt x="8622" y="2168"/>
                        </a:lnTo>
                        <a:lnTo>
                          <a:pt x="8330" y="2070"/>
                        </a:lnTo>
                        <a:lnTo>
                          <a:pt x="8159" y="634"/>
                        </a:lnTo>
                        <a:lnTo>
                          <a:pt x="8159" y="634"/>
                        </a:lnTo>
                        <a:lnTo>
                          <a:pt x="8135" y="512"/>
                        </a:lnTo>
                        <a:lnTo>
                          <a:pt x="8086" y="390"/>
                        </a:lnTo>
                        <a:lnTo>
                          <a:pt x="8013" y="293"/>
                        </a:lnTo>
                        <a:lnTo>
                          <a:pt x="7940" y="195"/>
                        </a:lnTo>
                        <a:lnTo>
                          <a:pt x="7818" y="122"/>
                        </a:lnTo>
                        <a:lnTo>
                          <a:pt x="7721" y="49"/>
                        </a:lnTo>
                        <a:lnTo>
                          <a:pt x="7575" y="25"/>
                        </a:lnTo>
                        <a:lnTo>
                          <a:pt x="7453" y="0"/>
                        </a:lnTo>
                        <a:lnTo>
                          <a:pt x="6479" y="0"/>
                        </a:lnTo>
                        <a:lnTo>
                          <a:pt x="6479" y="0"/>
                        </a:lnTo>
                        <a:lnTo>
                          <a:pt x="6357" y="25"/>
                        </a:lnTo>
                        <a:lnTo>
                          <a:pt x="6235" y="49"/>
                        </a:lnTo>
                        <a:lnTo>
                          <a:pt x="6114" y="122"/>
                        </a:lnTo>
                        <a:lnTo>
                          <a:pt x="6016" y="195"/>
                        </a:lnTo>
                        <a:lnTo>
                          <a:pt x="5919" y="293"/>
                        </a:lnTo>
                        <a:lnTo>
                          <a:pt x="5846" y="390"/>
                        </a:lnTo>
                        <a:lnTo>
                          <a:pt x="5797" y="512"/>
                        </a:lnTo>
                        <a:lnTo>
                          <a:pt x="5773" y="634"/>
                        </a:lnTo>
                        <a:lnTo>
                          <a:pt x="5602" y="2070"/>
                        </a:lnTo>
                        <a:lnTo>
                          <a:pt x="5602" y="2070"/>
                        </a:lnTo>
                        <a:lnTo>
                          <a:pt x="5310" y="2168"/>
                        </a:lnTo>
                        <a:lnTo>
                          <a:pt x="5018" y="2290"/>
                        </a:lnTo>
                        <a:lnTo>
                          <a:pt x="4750" y="2411"/>
                        </a:lnTo>
                        <a:lnTo>
                          <a:pt x="4482" y="2558"/>
                        </a:lnTo>
                        <a:lnTo>
                          <a:pt x="3337" y="1656"/>
                        </a:lnTo>
                        <a:lnTo>
                          <a:pt x="3337" y="1656"/>
                        </a:lnTo>
                        <a:lnTo>
                          <a:pt x="3215" y="1583"/>
                        </a:lnTo>
                        <a:lnTo>
                          <a:pt x="3094" y="1535"/>
                        </a:lnTo>
                        <a:lnTo>
                          <a:pt x="2972" y="1510"/>
                        </a:lnTo>
                        <a:lnTo>
                          <a:pt x="2850" y="1510"/>
                        </a:lnTo>
                        <a:lnTo>
                          <a:pt x="2728" y="1510"/>
                        </a:lnTo>
                        <a:lnTo>
                          <a:pt x="2582" y="1559"/>
                        </a:lnTo>
                        <a:lnTo>
                          <a:pt x="2485" y="1632"/>
                        </a:lnTo>
                        <a:lnTo>
                          <a:pt x="2387" y="1705"/>
                        </a:lnTo>
                        <a:lnTo>
                          <a:pt x="1705" y="2387"/>
                        </a:lnTo>
                        <a:lnTo>
                          <a:pt x="1705" y="2387"/>
                        </a:lnTo>
                        <a:lnTo>
                          <a:pt x="1608" y="2485"/>
                        </a:lnTo>
                        <a:lnTo>
                          <a:pt x="1559" y="2606"/>
                        </a:lnTo>
                        <a:lnTo>
                          <a:pt x="1511" y="2728"/>
                        </a:lnTo>
                        <a:lnTo>
                          <a:pt x="1486" y="2850"/>
                        </a:lnTo>
                        <a:lnTo>
                          <a:pt x="1486" y="2996"/>
                        </a:lnTo>
                        <a:lnTo>
                          <a:pt x="1511" y="3118"/>
                        </a:lnTo>
                        <a:lnTo>
                          <a:pt x="1559" y="3240"/>
                        </a:lnTo>
                        <a:lnTo>
                          <a:pt x="1632" y="3337"/>
                        </a:lnTo>
                        <a:lnTo>
                          <a:pt x="2533" y="4482"/>
                        </a:lnTo>
                        <a:lnTo>
                          <a:pt x="2533" y="4482"/>
                        </a:lnTo>
                        <a:lnTo>
                          <a:pt x="2387" y="4750"/>
                        </a:lnTo>
                        <a:lnTo>
                          <a:pt x="2266" y="5042"/>
                        </a:lnTo>
                        <a:lnTo>
                          <a:pt x="2168" y="5334"/>
                        </a:lnTo>
                        <a:lnTo>
                          <a:pt x="2071" y="5626"/>
                        </a:lnTo>
                        <a:lnTo>
                          <a:pt x="634" y="5772"/>
                        </a:lnTo>
                        <a:lnTo>
                          <a:pt x="634" y="5772"/>
                        </a:lnTo>
                        <a:lnTo>
                          <a:pt x="512" y="5821"/>
                        </a:lnTo>
                        <a:lnTo>
                          <a:pt x="390" y="5870"/>
                        </a:lnTo>
                        <a:lnTo>
                          <a:pt x="268" y="5943"/>
                        </a:lnTo>
                        <a:lnTo>
                          <a:pt x="171" y="6016"/>
                        </a:lnTo>
                        <a:lnTo>
                          <a:pt x="98" y="6138"/>
                        </a:lnTo>
                        <a:lnTo>
                          <a:pt x="49" y="6235"/>
                        </a:lnTo>
                        <a:lnTo>
                          <a:pt x="1" y="6381"/>
                        </a:lnTo>
                        <a:lnTo>
                          <a:pt x="1" y="6503"/>
                        </a:lnTo>
                        <a:lnTo>
                          <a:pt x="1" y="7453"/>
                        </a:lnTo>
                        <a:lnTo>
                          <a:pt x="1" y="7453"/>
                        </a:lnTo>
                        <a:lnTo>
                          <a:pt x="1" y="7599"/>
                        </a:lnTo>
                        <a:lnTo>
                          <a:pt x="49" y="7721"/>
                        </a:lnTo>
                        <a:lnTo>
                          <a:pt x="98" y="7843"/>
                        </a:lnTo>
                        <a:lnTo>
                          <a:pt x="171" y="7940"/>
                        </a:lnTo>
                        <a:lnTo>
                          <a:pt x="268" y="8037"/>
                        </a:lnTo>
                        <a:lnTo>
                          <a:pt x="390" y="8111"/>
                        </a:lnTo>
                        <a:lnTo>
                          <a:pt x="512" y="8159"/>
                        </a:lnTo>
                        <a:lnTo>
                          <a:pt x="634" y="8184"/>
                        </a:lnTo>
                        <a:lnTo>
                          <a:pt x="2071" y="8354"/>
                        </a:lnTo>
                        <a:lnTo>
                          <a:pt x="2071" y="8354"/>
                        </a:lnTo>
                        <a:lnTo>
                          <a:pt x="2168" y="8646"/>
                        </a:lnTo>
                        <a:lnTo>
                          <a:pt x="2266" y="8914"/>
                        </a:lnTo>
                        <a:lnTo>
                          <a:pt x="2387" y="9206"/>
                        </a:lnTo>
                        <a:lnTo>
                          <a:pt x="2533" y="9474"/>
                        </a:lnTo>
                        <a:lnTo>
                          <a:pt x="1632" y="10619"/>
                        </a:lnTo>
                        <a:lnTo>
                          <a:pt x="1632" y="10619"/>
                        </a:lnTo>
                        <a:lnTo>
                          <a:pt x="1559" y="10741"/>
                        </a:lnTo>
                        <a:lnTo>
                          <a:pt x="1511" y="10863"/>
                        </a:lnTo>
                        <a:lnTo>
                          <a:pt x="1486" y="10984"/>
                        </a:lnTo>
                        <a:lnTo>
                          <a:pt x="1486" y="11106"/>
                        </a:lnTo>
                        <a:lnTo>
                          <a:pt x="1511" y="11228"/>
                        </a:lnTo>
                        <a:lnTo>
                          <a:pt x="1559" y="11350"/>
                        </a:lnTo>
                        <a:lnTo>
                          <a:pt x="1608" y="11472"/>
                        </a:lnTo>
                        <a:lnTo>
                          <a:pt x="1705" y="11569"/>
                        </a:lnTo>
                        <a:lnTo>
                          <a:pt x="2387" y="12251"/>
                        </a:lnTo>
                        <a:lnTo>
                          <a:pt x="2387" y="12251"/>
                        </a:lnTo>
                        <a:lnTo>
                          <a:pt x="2485" y="12348"/>
                        </a:lnTo>
                        <a:lnTo>
                          <a:pt x="2582" y="12397"/>
                        </a:lnTo>
                        <a:lnTo>
                          <a:pt x="2728" y="12446"/>
                        </a:lnTo>
                        <a:lnTo>
                          <a:pt x="2850" y="12470"/>
                        </a:lnTo>
                        <a:lnTo>
                          <a:pt x="2972" y="12470"/>
                        </a:lnTo>
                        <a:lnTo>
                          <a:pt x="3094" y="12421"/>
                        </a:lnTo>
                        <a:lnTo>
                          <a:pt x="3215" y="12373"/>
                        </a:lnTo>
                        <a:lnTo>
                          <a:pt x="3337" y="12324"/>
                        </a:lnTo>
                        <a:lnTo>
                          <a:pt x="4482" y="11423"/>
                        </a:lnTo>
                        <a:lnTo>
                          <a:pt x="4482" y="11423"/>
                        </a:lnTo>
                        <a:lnTo>
                          <a:pt x="4750" y="11545"/>
                        </a:lnTo>
                        <a:lnTo>
                          <a:pt x="5018" y="11691"/>
                        </a:lnTo>
                        <a:lnTo>
                          <a:pt x="5310" y="11788"/>
                        </a:lnTo>
                        <a:lnTo>
                          <a:pt x="5602" y="11886"/>
                        </a:lnTo>
                        <a:lnTo>
                          <a:pt x="5773" y="13322"/>
                        </a:lnTo>
                        <a:lnTo>
                          <a:pt x="5773" y="13322"/>
                        </a:lnTo>
                        <a:lnTo>
                          <a:pt x="5797" y="13444"/>
                        </a:lnTo>
                        <a:lnTo>
                          <a:pt x="5846" y="13566"/>
                        </a:lnTo>
                        <a:lnTo>
                          <a:pt x="5919" y="13688"/>
                        </a:lnTo>
                        <a:lnTo>
                          <a:pt x="6016" y="13785"/>
                        </a:lnTo>
                        <a:lnTo>
                          <a:pt x="6114" y="13858"/>
                        </a:lnTo>
                        <a:lnTo>
                          <a:pt x="6235" y="13907"/>
                        </a:lnTo>
                        <a:lnTo>
                          <a:pt x="6357" y="13956"/>
                        </a:lnTo>
                        <a:lnTo>
                          <a:pt x="6479" y="13956"/>
                        </a:lnTo>
                        <a:lnTo>
                          <a:pt x="7453" y="13956"/>
                        </a:lnTo>
                        <a:lnTo>
                          <a:pt x="7453" y="13956"/>
                        </a:lnTo>
                        <a:lnTo>
                          <a:pt x="7575" y="13956"/>
                        </a:lnTo>
                        <a:lnTo>
                          <a:pt x="7721" y="13907"/>
                        </a:lnTo>
                        <a:lnTo>
                          <a:pt x="7818" y="13858"/>
                        </a:lnTo>
                        <a:lnTo>
                          <a:pt x="7940" y="13785"/>
                        </a:lnTo>
                        <a:lnTo>
                          <a:pt x="8013" y="13688"/>
                        </a:lnTo>
                        <a:lnTo>
                          <a:pt x="8086" y="13566"/>
                        </a:lnTo>
                        <a:lnTo>
                          <a:pt x="8135" y="13444"/>
                        </a:lnTo>
                        <a:lnTo>
                          <a:pt x="8159" y="13322"/>
                        </a:lnTo>
                        <a:lnTo>
                          <a:pt x="8330" y="11886"/>
                        </a:lnTo>
                        <a:lnTo>
                          <a:pt x="8330" y="11886"/>
                        </a:lnTo>
                        <a:lnTo>
                          <a:pt x="8622" y="11788"/>
                        </a:lnTo>
                        <a:lnTo>
                          <a:pt x="8914" y="11691"/>
                        </a:lnTo>
                        <a:lnTo>
                          <a:pt x="9207" y="11545"/>
                        </a:lnTo>
                        <a:lnTo>
                          <a:pt x="9475" y="11423"/>
                        </a:lnTo>
                        <a:lnTo>
                          <a:pt x="10619" y="12324"/>
                        </a:lnTo>
                        <a:lnTo>
                          <a:pt x="10619" y="12324"/>
                        </a:lnTo>
                        <a:lnTo>
                          <a:pt x="10717" y="12373"/>
                        </a:lnTo>
                        <a:lnTo>
                          <a:pt x="10838" y="12421"/>
                        </a:lnTo>
                        <a:lnTo>
                          <a:pt x="10960" y="12470"/>
                        </a:lnTo>
                        <a:lnTo>
                          <a:pt x="11106" y="12470"/>
                        </a:lnTo>
                        <a:lnTo>
                          <a:pt x="11228" y="12446"/>
                        </a:lnTo>
                        <a:lnTo>
                          <a:pt x="11350" y="12397"/>
                        </a:lnTo>
                        <a:lnTo>
                          <a:pt x="11472" y="12348"/>
                        </a:lnTo>
                        <a:lnTo>
                          <a:pt x="11569" y="12251"/>
                        </a:lnTo>
                        <a:lnTo>
                          <a:pt x="12251" y="11569"/>
                        </a:lnTo>
                        <a:lnTo>
                          <a:pt x="12251" y="11569"/>
                        </a:lnTo>
                        <a:lnTo>
                          <a:pt x="12324" y="11472"/>
                        </a:lnTo>
                        <a:lnTo>
                          <a:pt x="12397" y="11350"/>
                        </a:lnTo>
                        <a:lnTo>
                          <a:pt x="12422" y="11228"/>
                        </a:lnTo>
                        <a:lnTo>
                          <a:pt x="12446" y="11106"/>
                        </a:lnTo>
                        <a:lnTo>
                          <a:pt x="12446" y="10984"/>
                        </a:lnTo>
                        <a:lnTo>
                          <a:pt x="12422" y="10863"/>
                        </a:lnTo>
                        <a:lnTo>
                          <a:pt x="12373" y="10741"/>
                        </a:lnTo>
                        <a:lnTo>
                          <a:pt x="12300" y="10619"/>
                        </a:lnTo>
                        <a:lnTo>
                          <a:pt x="11399" y="9474"/>
                        </a:lnTo>
                        <a:lnTo>
                          <a:pt x="11399" y="9474"/>
                        </a:lnTo>
                        <a:lnTo>
                          <a:pt x="11545" y="9206"/>
                        </a:lnTo>
                        <a:lnTo>
                          <a:pt x="11667" y="8914"/>
                        </a:lnTo>
                        <a:lnTo>
                          <a:pt x="11788" y="8646"/>
                        </a:lnTo>
                        <a:lnTo>
                          <a:pt x="11861" y="8354"/>
                        </a:lnTo>
                        <a:lnTo>
                          <a:pt x="13323" y="8184"/>
                        </a:lnTo>
                        <a:lnTo>
                          <a:pt x="13323" y="8184"/>
                        </a:lnTo>
                        <a:lnTo>
                          <a:pt x="13444" y="8159"/>
                        </a:lnTo>
                        <a:lnTo>
                          <a:pt x="13566" y="8111"/>
                        </a:lnTo>
                        <a:lnTo>
                          <a:pt x="13664" y="8037"/>
                        </a:lnTo>
                        <a:lnTo>
                          <a:pt x="13761" y="7940"/>
                        </a:lnTo>
                        <a:lnTo>
                          <a:pt x="13834" y="7843"/>
                        </a:lnTo>
                        <a:lnTo>
                          <a:pt x="13907" y="7721"/>
                        </a:lnTo>
                        <a:lnTo>
                          <a:pt x="13932" y="7599"/>
                        </a:lnTo>
                        <a:lnTo>
                          <a:pt x="13956" y="7453"/>
                        </a:lnTo>
                        <a:lnTo>
                          <a:pt x="13956" y="6503"/>
                        </a:lnTo>
                        <a:lnTo>
                          <a:pt x="13956" y="6503"/>
                        </a:lnTo>
                        <a:lnTo>
                          <a:pt x="13932" y="6381"/>
                        </a:lnTo>
                        <a:lnTo>
                          <a:pt x="13907" y="6235"/>
                        </a:lnTo>
                        <a:lnTo>
                          <a:pt x="13834" y="6138"/>
                        </a:lnTo>
                        <a:lnTo>
                          <a:pt x="13761" y="6016"/>
                        </a:lnTo>
                        <a:lnTo>
                          <a:pt x="13664" y="5943"/>
                        </a:lnTo>
                        <a:lnTo>
                          <a:pt x="13566" y="5870"/>
                        </a:lnTo>
                        <a:lnTo>
                          <a:pt x="13444" y="5821"/>
                        </a:lnTo>
                        <a:lnTo>
                          <a:pt x="13323" y="5772"/>
                        </a:lnTo>
                        <a:lnTo>
                          <a:pt x="13323" y="5772"/>
                        </a:lnTo>
                        <a:close/>
                        <a:moveTo>
                          <a:pt x="8573" y="8598"/>
                        </a:moveTo>
                        <a:lnTo>
                          <a:pt x="8573" y="8598"/>
                        </a:lnTo>
                        <a:lnTo>
                          <a:pt x="8403" y="8744"/>
                        </a:lnTo>
                        <a:lnTo>
                          <a:pt x="8232" y="8890"/>
                        </a:lnTo>
                        <a:lnTo>
                          <a:pt x="8038" y="8987"/>
                        </a:lnTo>
                        <a:lnTo>
                          <a:pt x="7818" y="9085"/>
                        </a:lnTo>
                        <a:lnTo>
                          <a:pt x="7624" y="9158"/>
                        </a:lnTo>
                        <a:lnTo>
                          <a:pt x="7404" y="9206"/>
                        </a:lnTo>
                        <a:lnTo>
                          <a:pt x="7185" y="9231"/>
                        </a:lnTo>
                        <a:lnTo>
                          <a:pt x="6966" y="9255"/>
                        </a:lnTo>
                        <a:lnTo>
                          <a:pt x="6747" y="9231"/>
                        </a:lnTo>
                        <a:lnTo>
                          <a:pt x="6528" y="9206"/>
                        </a:lnTo>
                        <a:lnTo>
                          <a:pt x="6333" y="9158"/>
                        </a:lnTo>
                        <a:lnTo>
                          <a:pt x="6114" y="9085"/>
                        </a:lnTo>
                        <a:lnTo>
                          <a:pt x="5919" y="8987"/>
                        </a:lnTo>
                        <a:lnTo>
                          <a:pt x="5724" y="8890"/>
                        </a:lnTo>
                        <a:lnTo>
                          <a:pt x="5529" y="8744"/>
                        </a:lnTo>
                        <a:lnTo>
                          <a:pt x="5359" y="8598"/>
                        </a:lnTo>
                        <a:lnTo>
                          <a:pt x="5359" y="8598"/>
                        </a:lnTo>
                        <a:lnTo>
                          <a:pt x="5212" y="8427"/>
                        </a:lnTo>
                        <a:lnTo>
                          <a:pt x="5066" y="8232"/>
                        </a:lnTo>
                        <a:lnTo>
                          <a:pt x="4969" y="8037"/>
                        </a:lnTo>
                        <a:lnTo>
                          <a:pt x="4871" y="7843"/>
                        </a:lnTo>
                        <a:lnTo>
                          <a:pt x="4798" y="7623"/>
                        </a:lnTo>
                        <a:lnTo>
                          <a:pt x="4750" y="7404"/>
                        </a:lnTo>
                        <a:lnTo>
                          <a:pt x="4701" y="7209"/>
                        </a:lnTo>
                        <a:lnTo>
                          <a:pt x="4701" y="6990"/>
                        </a:lnTo>
                        <a:lnTo>
                          <a:pt x="4701" y="6771"/>
                        </a:lnTo>
                        <a:lnTo>
                          <a:pt x="4750" y="6552"/>
                        </a:lnTo>
                        <a:lnTo>
                          <a:pt x="4798" y="6333"/>
                        </a:lnTo>
                        <a:lnTo>
                          <a:pt x="4871" y="6138"/>
                        </a:lnTo>
                        <a:lnTo>
                          <a:pt x="4969" y="5919"/>
                        </a:lnTo>
                        <a:lnTo>
                          <a:pt x="5066" y="5724"/>
                        </a:lnTo>
                        <a:lnTo>
                          <a:pt x="5212" y="5553"/>
                        </a:lnTo>
                        <a:lnTo>
                          <a:pt x="5359" y="5383"/>
                        </a:lnTo>
                        <a:lnTo>
                          <a:pt x="5359" y="5383"/>
                        </a:lnTo>
                        <a:lnTo>
                          <a:pt x="5529" y="5212"/>
                        </a:lnTo>
                        <a:lnTo>
                          <a:pt x="5724" y="5091"/>
                        </a:lnTo>
                        <a:lnTo>
                          <a:pt x="5919" y="4969"/>
                        </a:lnTo>
                        <a:lnTo>
                          <a:pt x="6114" y="4871"/>
                        </a:lnTo>
                        <a:lnTo>
                          <a:pt x="6333" y="4798"/>
                        </a:lnTo>
                        <a:lnTo>
                          <a:pt x="6528" y="4750"/>
                        </a:lnTo>
                        <a:lnTo>
                          <a:pt x="6747" y="4725"/>
                        </a:lnTo>
                        <a:lnTo>
                          <a:pt x="6966" y="4701"/>
                        </a:lnTo>
                        <a:lnTo>
                          <a:pt x="7185" y="4725"/>
                        </a:lnTo>
                        <a:lnTo>
                          <a:pt x="7404" y="4750"/>
                        </a:lnTo>
                        <a:lnTo>
                          <a:pt x="7624" y="4798"/>
                        </a:lnTo>
                        <a:lnTo>
                          <a:pt x="7818" y="4871"/>
                        </a:lnTo>
                        <a:lnTo>
                          <a:pt x="8038" y="4969"/>
                        </a:lnTo>
                        <a:lnTo>
                          <a:pt x="8232" y="5091"/>
                        </a:lnTo>
                        <a:lnTo>
                          <a:pt x="8403" y="5212"/>
                        </a:lnTo>
                        <a:lnTo>
                          <a:pt x="8573" y="5383"/>
                        </a:lnTo>
                        <a:lnTo>
                          <a:pt x="8573" y="5383"/>
                        </a:lnTo>
                        <a:lnTo>
                          <a:pt x="8744" y="5553"/>
                        </a:lnTo>
                        <a:lnTo>
                          <a:pt x="8866" y="5724"/>
                        </a:lnTo>
                        <a:lnTo>
                          <a:pt x="8987" y="5919"/>
                        </a:lnTo>
                        <a:lnTo>
                          <a:pt x="9085" y="6138"/>
                        </a:lnTo>
                        <a:lnTo>
                          <a:pt x="9158" y="6333"/>
                        </a:lnTo>
                        <a:lnTo>
                          <a:pt x="9207" y="6552"/>
                        </a:lnTo>
                        <a:lnTo>
                          <a:pt x="9231" y="6771"/>
                        </a:lnTo>
                        <a:lnTo>
                          <a:pt x="9231" y="6990"/>
                        </a:lnTo>
                        <a:lnTo>
                          <a:pt x="9231" y="7209"/>
                        </a:lnTo>
                        <a:lnTo>
                          <a:pt x="9207" y="7404"/>
                        </a:lnTo>
                        <a:lnTo>
                          <a:pt x="9158" y="7623"/>
                        </a:lnTo>
                        <a:lnTo>
                          <a:pt x="9085" y="7843"/>
                        </a:lnTo>
                        <a:lnTo>
                          <a:pt x="8987" y="8037"/>
                        </a:lnTo>
                        <a:lnTo>
                          <a:pt x="8866" y="8232"/>
                        </a:lnTo>
                        <a:lnTo>
                          <a:pt x="8744" y="8427"/>
                        </a:lnTo>
                        <a:lnTo>
                          <a:pt x="8573" y="8598"/>
                        </a:lnTo>
                        <a:lnTo>
                          <a:pt x="8573" y="8598"/>
                        </a:lnTo>
                        <a:close/>
                      </a:path>
                    </a:pathLst>
                  </a:custGeom>
                  <a:noFill/>
                  <a:ln w="12175" cap="rnd" cmpd="sng">
                    <a:solidFill>
                      <a:srgbClr val="9FC5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2"/>
                  <p:cNvSpPr/>
                  <p:nvPr/>
                </p:nvSpPr>
                <p:spPr>
                  <a:xfrm>
                    <a:off x="5566575" y="3193575"/>
                    <a:ext cx="198525" cy="198525"/>
                  </a:xfrm>
                  <a:custGeom>
                    <a:avLst/>
                    <a:gdLst/>
                    <a:ahLst/>
                    <a:cxnLst/>
                    <a:rect l="l" t="t" r="r" b="b"/>
                    <a:pathLst>
                      <a:path w="7941" h="7941" fill="none" extrusionOk="0">
                        <a:moveTo>
                          <a:pt x="7258" y="2144"/>
                        </a:moveTo>
                        <a:lnTo>
                          <a:pt x="6138" y="2388"/>
                        </a:lnTo>
                        <a:lnTo>
                          <a:pt x="6138" y="2388"/>
                        </a:lnTo>
                        <a:lnTo>
                          <a:pt x="6016" y="2217"/>
                        </a:lnTo>
                        <a:lnTo>
                          <a:pt x="5870" y="2071"/>
                        </a:lnTo>
                        <a:lnTo>
                          <a:pt x="6260" y="975"/>
                        </a:lnTo>
                        <a:lnTo>
                          <a:pt x="6260" y="975"/>
                        </a:lnTo>
                        <a:lnTo>
                          <a:pt x="6284" y="902"/>
                        </a:lnTo>
                        <a:lnTo>
                          <a:pt x="6284" y="829"/>
                        </a:lnTo>
                        <a:lnTo>
                          <a:pt x="6260" y="683"/>
                        </a:lnTo>
                        <a:lnTo>
                          <a:pt x="6162" y="561"/>
                        </a:lnTo>
                        <a:lnTo>
                          <a:pt x="6114" y="488"/>
                        </a:lnTo>
                        <a:lnTo>
                          <a:pt x="6065" y="464"/>
                        </a:lnTo>
                        <a:lnTo>
                          <a:pt x="5553" y="196"/>
                        </a:lnTo>
                        <a:lnTo>
                          <a:pt x="5553" y="196"/>
                        </a:lnTo>
                        <a:lnTo>
                          <a:pt x="5480" y="171"/>
                        </a:lnTo>
                        <a:lnTo>
                          <a:pt x="5407" y="171"/>
                        </a:lnTo>
                        <a:lnTo>
                          <a:pt x="5261" y="171"/>
                        </a:lnTo>
                        <a:lnTo>
                          <a:pt x="5115" y="244"/>
                        </a:lnTo>
                        <a:lnTo>
                          <a:pt x="5066" y="293"/>
                        </a:lnTo>
                        <a:lnTo>
                          <a:pt x="5018" y="342"/>
                        </a:lnTo>
                        <a:lnTo>
                          <a:pt x="4384" y="1316"/>
                        </a:lnTo>
                        <a:lnTo>
                          <a:pt x="4384" y="1316"/>
                        </a:lnTo>
                        <a:lnTo>
                          <a:pt x="4165" y="1292"/>
                        </a:lnTo>
                        <a:lnTo>
                          <a:pt x="3970" y="1292"/>
                        </a:lnTo>
                        <a:lnTo>
                          <a:pt x="3483" y="244"/>
                        </a:lnTo>
                        <a:lnTo>
                          <a:pt x="3483" y="244"/>
                        </a:lnTo>
                        <a:lnTo>
                          <a:pt x="3435" y="171"/>
                        </a:lnTo>
                        <a:lnTo>
                          <a:pt x="3386" y="123"/>
                        </a:lnTo>
                        <a:lnTo>
                          <a:pt x="3264" y="50"/>
                        </a:lnTo>
                        <a:lnTo>
                          <a:pt x="3118" y="1"/>
                        </a:lnTo>
                        <a:lnTo>
                          <a:pt x="3045" y="1"/>
                        </a:lnTo>
                        <a:lnTo>
                          <a:pt x="2972" y="25"/>
                        </a:lnTo>
                        <a:lnTo>
                          <a:pt x="2436" y="196"/>
                        </a:lnTo>
                        <a:lnTo>
                          <a:pt x="2436" y="196"/>
                        </a:lnTo>
                        <a:lnTo>
                          <a:pt x="2363" y="220"/>
                        </a:lnTo>
                        <a:lnTo>
                          <a:pt x="2290" y="269"/>
                        </a:lnTo>
                        <a:lnTo>
                          <a:pt x="2192" y="391"/>
                        </a:lnTo>
                        <a:lnTo>
                          <a:pt x="2144" y="537"/>
                        </a:lnTo>
                        <a:lnTo>
                          <a:pt x="2144" y="610"/>
                        </a:lnTo>
                        <a:lnTo>
                          <a:pt x="2144" y="683"/>
                        </a:lnTo>
                        <a:lnTo>
                          <a:pt x="2387" y="1828"/>
                        </a:lnTo>
                        <a:lnTo>
                          <a:pt x="2387" y="1828"/>
                        </a:lnTo>
                        <a:lnTo>
                          <a:pt x="2217" y="1949"/>
                        </a:lnTo>
                        <a:lnTo>
                          <a:pt x="2071" y="2095"/>
                        </a:lnTo>
                        <a:lnTo>
                          <a:pt x="999" y="1681"/>
                        </a:lnTo>
                        <a:lnTo>
                          <a:pt x="999" y="1681"/>
                        </a:lnTo>
                        <a:lnTo>
                          <a:pt x="926" y="1681"/>
                        </a:lnTo>
                        <a:lnTo>
                          <a:pt x="829" y="1657"/>
                        </a:lnTo>
                        <a:lnTo>
                          <a:pt x="682" y="1706"/>
                        </a:lnTo>
                        <a:lnTo>
                          <a:pt x="561" y="1779"/>
                        </a:lnTo>
                        <a:lnTo>
                          <a:pt x="512" y="1828"/>
                        </a:lnTo>
                        <a:lnTo>
                          <a:pt x="463" y="1901"/>
                        </a:lnTo>
                        <a:lnTo>
                          <a:pt x="220" y="2388"/>
                        </a:lnTo>
                        <a:lnTo>
                          <a:pt x="220" y="2388"/>
                        </a:lnTo>
                        <a:lnTo>
                          <a:pt x="195" y="2461"/>
                        </a:lnTo>
                        <a:lnTo>
                          <a:pt x="171" y="2534"/>
                        </a:lnTo>
                        <a:lnTo>
                          <a:pt x="195" y="2704"/>
                        </a:lnTo>
                        <a:lnTo>
                          <a:pt x="244" y="2826"/>
                        </a:lnTo>
                        <a:lnTo>
                          <a:pt x="293" y="2899"/>
                        </a:lnTo>
                        <a:lnTo>
                          <a:pt x="366" y="2948"/>
                        </a:lnTo>
                        <a:lnTo>
                          <a:pt x="1340" y="3581"/>
                        </a:lnTo>
                        <a:lnTo>
                          <a:pt x="1340" y="3581"/>
                        </a:lnTo>
                        <a:lnTo>
                          <a:pt x="1316" y="3776"/>
                        </a:lnTo>
                        <a:lnTo>
                          <a:pt x="1291" y="3995"/>
                        </a:lnTo>
                        <a:lnTo>
                          <a:pt x="244" y="4482"/>
                        </a:lnTo>
                        <a:lnTo>
                          <a:pt x="244" y="4482"/>
                        </a:lnTo>
                        <a:lnTo>
                          <a:pt x="195" y="4507"/>
                        </a:lnTo>
                        <a:lnTo>
                          <a:pt x="122" y="4555"/>
                        </a:lnTo>
                        <a:lnTo>
                          <a:pt x="49" y="4701"/>
                        </a:lnTo>
                        <a:lnTo>
                          <a:pt x="0" y="4848"/>
                        </a:lnTo>
                        <a:lnTo>
                          <a:pt x="25" y="4921"/>
                        </a:lnTo>
                        <a:lnTo>
                          <a:pt x="25" y="4994"/>
                        </a:lnTo>
                        <a:lnTo>
                          <a:pt x="220" y="5530"/>
                        </a:lnTo>
                        <a:lnTo>
                          <a:pt x="220" y="5530"/>
                        </a:lnTo>
                        <a:lnTo>
                          <a:pt x="244" y="5578"/>
                        </a:lnTo>
                        <a:lnTo>
                          <a:pt x="293" y="5651"/>
                        </a:lnTo>
                        <a:lnTo>
                          <a:pt x="390" y="5749"/>
                        </a:lnTo>
                        <a:lnTo>
                          <a:pt x="536" y="5797"/>
                        </a:lnTo>
                        <a:lnTo>
                          <a:pt x="609" y="5797"/>
                        </a:lnTo>
                        <a:lnTo>
                          <a:pt x="682" y="5797"/>
                        </a:lnTo>
                        <a:lnTo>
                          <a:pt x="1827" y="5554"/>
                        </a:lnTo>
                        <a:lnTo>
                          <a:pt x="1827" y="5554"/>
                        </a:lnTo>
                        <a:lnTo>
                          <a:pt x="1949" y="5724"/>
                        </a:lnTo>
                        <a:lnTo>
                          <a:pt x="2095" y="5870"/>
                        </a:lnTo>
                        <a:lnTo>
                          <a:pt x="1705" y="6966"/>
                        </a:lnTo>
                        <a:lnTo>
                          <a:pt x="1705" y="6966"/>
                        </a:lnTo>
                        <a:lnTo>
                          <a:pt x="1681" y="7040"/>
                        </a:lnTo>
                        <a:lnTo>
                          <a:pt x="1681" y="7113"/>
                        </a:lnTo>
                        <a:lnTo>
                          <a:pt x="1705" y="7259"/>
                        </a:lnTo>
                        <a:lnTo>
                          <a:pt x="1778" y="7380"/>
                        </a:lnTo>
                        <a:lnTo>
                          <a:pt x="1851" y="7429"/>
                        </a:lnTo>
                        <a:lnTo>
                          <a:pt x="1900" y="7478"/>
                        </a:lnTo>
                        <a:lnTo>
                          <a:pt x="2412" y="7721"/>
                        </a:lnTo>
                        <a:lnTo>
                          <a:pt x="2412" y="7721"/>
                        </a:lnTo>
                        <a:lnTo>
                          <a:pt x="2485" y="7770"/>
                        </a:lnTo>
                        <a:lnTo>
                          <a:pt x="2558" y="7770"/>
                        </a:lnTo>
                        <a:lnTo>
                          <a:pt x="2704" y="7770"/>
                        </a:lnTo>
                        <a:lnTo>
                          <a:pt x="2850" y="7697"/>
                        </a:lnTo>
                        <a:lnTo>
                          <a:pt x="2899" y="7648"/>
                        </a:lnTo>
                        <a:lnTo>
                          <a:pt x="2947" y="7600"/>
                        </a:lnTo>
                        <a:lnTo>
                          <a:pt x="3581" y="6625"/>
                        </a:lnTo>
                        <a:lnTo>
                          <a:pt x="3581" y="6625"/>
                        </a:lnTo>
                        <a:lnTo>
                          <a:pt x="3800" y="6650"/>
                        </a:lnTo>
                        <a:lnTo>
                          <a:pt x="3995" y="6650"/>
                        </a:lnTo>
                        <a:lnTo>
                          <a:pt x="4482" y="7697"/>
                        </a:lnTo>
                        <a:lnTo>
                          <a:pt x="4482" y="7697"/>
                        </a:lnTo>
                        <a:lnTo>
                          <a:pt x="4531" y="7770"/>
                        </a:lnTo>
                        <a:lnTo>
                          <a:pt x="4579" y="7819"/>
                        </a:lnTo>
                        <a:lnTo>
                          <a:pt x="4701" y="7892"/>
                        </a:lnTo>
                        <a:lnTo>
                          <a:pt x="4847" y="7941"/>
                        </a:lnTo>
                        <a:lnTo>
                          <a:pt x="4920" y="7941"/>
                        </a:lnTo>
                        <a:lnTo>
                          <a:pt x="4993" y="7916"/>
                        </a:lnTo>
                        <a:lnTo>
                          <a:pt x="5529" y="7746"/>
                        </a:lnTo>
                        <a:lnTo>
                          <a:pt x="5529" y="7746"/>
                        </a:lnTo>
                        <a:lnTo>
                          <a:pt x="5602" y="7721"/>
                        </a:lnTo>
                        <a:lnTo>
                          <a:pt x="5651" y="7673"/>
                        </a:lnTo>
                        <a:lnTo>
                          <a:pt x="5748" y="7551"/>
                        </a:lnTo>
                        <a:lnTo>
                          <a:pt x="5821" y="7405"/>
                        </a:lnTo>
                        <a:lnTo>
                          <a:pt x="5821" y="7332"/>
                        </a:lnTo>
                        <a:lnTo>
                          <a:pt x="5821" y="7259"/>
                        </a:lnTo>
                        <a:lnTo>
                          <a:pt x="5578" y="6114"/>
                        </a:lnTo>
                        <a:lnTo>
                          <a:pt x="5578" y="6114"/>
                        </a:lnTo>
                        <a:lnTo>
                          <a:pt x="5724" y="5992"/>
                        </a:lnTo>
                        <a:lnTo>
                          <a:pt x="5894" y="5846"/>
                        </a:lnTo>
                        <a:lnTo>
                          <a:pt x="6966" y="6260"/>
                        </a:lnTo>
                        <a:lnTo>
                          <a:pt x="6966" y="6260"/>
                        </a:lnTo>
                        <a:lnTo>
                          <a:pt x="7039" y="6260"/>
                        </a:lnTo>
                        <a:lnTo>
                          <a:pt x="7112" y="6285"/>
                        </a:lnTo>
                        <a:lnTo>
                          <a:pt x="7258" y="6236"/>
                        </a:lnTo>
                        <a:lnTo>
                          <a:pt x="7404" y="6163"/>
                        </a:lnTo>
                        <a:lnTo>
                          <a:pt x="7453" y="6114"/>
                        </a:lnTo>
                        <a:lnTo>
                          <a:pt x="7502" y="6041"/>
                        </a:lnTo>
                        <a:lnTo>
                          <a:pt x="7745" y="5530"/>
                        </a:lnTo>
                        <a:lnTo>
                          <a:pt x="7745" y="5530"/>
                        </a:lnTo>
                        <a:lnTo>
                          <a:pt x="7770" y="5481"/>
                        </a:lnTo>
                        <a:lnTo>
                          <a:pt x="7794" y="5383"/>
                        </a:lnTo>
                        <a:lnTo>
                          <a:pt x="7770" y="5237"/>
                        </a:lnTo>
                        <a:lnTo>
                          <a:pt x="7697" y="5115"/>
                        </a:lnTo>
                        <a:lnTo>
                          <a:pt x="7648" y="5042"/>
                        </a:lnTo>
                        <a:lnTo>
                          <a:pt x="7599" y="4994"/>
                        </a:lnTo>
                        <a:lnTo>
                          <a:pt x="6625" y="4360"/>
                        </a:lnTo>
                        <a:lnTo>
                          <a:pt x="6625" y="4360"/>
                        </a:lnTo>
                        <a:lnTo>
                          <a:pt x="6649" y="4166"/>
                        </a:lnTo>
                        <a:lnTo>
                          <a:pt x="6649" y="3946"/>
                        </a:lnTo>
                        <a:lnTo>
                          <a:pt x="7697" y="3459"/>
                        </a:lnTo>
                        <a:lnTo>
                          <a:pt x="7697" y="3459"/>
                        </a:lnTo>
                        <a:lnTo>
                          <a:pt x="7770" y="3435"/>
                        </a:lnTo>
                        <a:lnTo>
                          <a:pt x="7843" y="3386"/>
                        </a:lnTo>
                        <a:lnTo>
                          <a:pt x="7916" y="3240"/>
                        </a:lnTo>
                        <a:lnTo>
                          <a:pt x="7940" y="3094"/>
                        </a:lnTo>
                        <a:lnTo>
                          <a:pt x="7940" y="3021"/>
                        </a:lnTo>
                        <a:lnTo>
                          <a:pt x="7940" y="2948"/>
                        </a:lnTo>
                        <a:lnTo>
                          <a:pt x="7745" y="2412"/>
                        </a:lnTo>
                        <a:lnTo>
                          <a:pt x="7745" y="2412"/>
                        </a:lnTo>
                        <a:lnTo>
                          <a:pt x="7721" y="2339"/>
                        </a:lnTo>
                        <a:lnTo>
                          <a:pt x="7672" y="2290"/>
                        </a:lnTo>
                        <a:lnTo>
                          <a:pt x="7551" y="2193"/>
                        </a:lnTo>
                        <a:lnTo>
                          <a:pt x="7429" y="2144"/>
                        </a:lnTo>
                        <a:lnTo>
                          <a:pt x="7356" y="2144"/>
                        </a:lnTo>
                        <a:lnTo>
                          <a:pt x="7258" y="2144"/>
                        </a:lnTo>
                        <a:lnTo>
                          <a:pt x="7258" y="2144"/>
                        </a:lnTo>
                        <a:close/>
                        <a:moveTo>
                          <a:pt x="5480" y="4726"/>
                        </a:moveTo>
                        <a:lnTo>
                          <a:pt x="5480" y="4726"/>
                        </a:lnTo>
                        <a:lnTo>
                          <a:pt x="5383" y="4872"/>
                        </a:lnTo>
                        <a:lnTo>
                          <a:pt x="5286" y="4994"/>
                        </a:lnTo>
                        <a:lnTo>
                          <a:pt x="5188" y="5140"/>
                        </a:lnTo>
                        <a:lnTo>
                          <a:pt x="5066" y="5237"/>
                        </a:lnTo>
                        <a:lnTo>
                          <a:pt x="4945" y="5335"/>
                        </a:lnTo>
                        <a:lnTo>
                          <a:pt x="4798" y="5432"/>
                        </a:lnTo>
                        <a:lnTo>
                          <a:pt x="4652" y="5505"/>
                        </a:lnTo>
                        <a:lnTo>
                          <a:pt x="4506" y="5554"/>
                        </a:lnTo>
                        <a:lnTo>
                          <a:pt x="4360" y="5603"/>
                        </a:lnTo>
                        <a:lnTo>
                          <a:pt x="4190" y="5627"/>
                        </a:lnTo>
                        <a:lnTo>
                          <a:pt x="4043" y="5651"/>
                        </a:lnTo>
                        <a:lnTo>
                          <a:pt x="3873" y="5627"/>
                        </a:lnTo>
                        <a:lnTo>
                          <a:pt x="3702" y="5627"/>
                        </a:lnTo>
                        <a:lnTo>
                          <a:pt x="3556" y="5578"/>
                        </a:lnTo>
                        <a:lnTo>
                          <a:pt x="3386" y="5530"/>
                        </a:lnTo>
                        <a:lnTo>
                          <a:pt x="3240" y="5456"/>
                        </a:lnTo>
                        <a:lnTo>
                          <a:pt x="3240" y="5456"/>
                        </a:lnTo>
                        <a:lnTo>
                          <a:pt x="3094" y="5383"/>
                        </a:lnTo>
                        <a:lnTo>
                          <a:pt x="2947" y="5286"/>
                        </a:lnTo>
                        <a:lnTo>
                          <a:pt x="2826" y="5164"/>
                        </a:lnTo>
                        <a:lnTo>
                          <a:pt x="2704" y="5067"/>
                        </a:lnTo>
                        <a:lnTo>
                          <a:pt x="2606" y="4921"/>
                        </a:lnTo>
                        <a:lnTo>
                          <a:pt x="2533" y="4799"/>
                        </a:lnTo>
                        <a:lnTo>
                          <a:pt x="2460" y="4653"/>
                        </a:lnTo>
                        <a:lnTo>
                          <a:pt x="2387" y="4507"/>
                        </a:lnTo>
                        <a:lnTo>
                          <a:pt x="2363" y="4336"/>
                        </a:lnTo>
                        <a:lnTo>
                          <a:pt x="2314" y="4190"/>
                        </a:lnTo>
                        <a:lnTo>
                          <a:pt x="2314" y="4020"/>
                        </a:lnTo>
                        <a:lnTo>
                          <a:pt x="2314" y="3873"/>
                        </a:lnTo>
                        <a:lnTo>
                          <a:pt x="2339" y="3703"/>
                        </a:lnTo>
                        <a:lnTo>
                          <a:pt x="2363" y="3532"/>
                        </a:lnTo>
                        <a:lnTo>
                          <a:pt x="2412" y="3386"/>
                        </a:lnTo>
                        <a:lnTo>
                          <a:pt x="2485" y="3216"/>
                        </a:lnTo>
                        <a:lnTo>
                          <a:pt x="2485" y="3216"/>
                        </a:lnTo>
                        <a:lnTo>
                          <a:pt x="2582" y="3070"/>
                        </a:lnTo>
                        <a:lnTo>
                          <a:pt x="2680" y="2948"/>
                        </a:lnTo>
                        <a:lnTo>
                          <a:pt x="2777" y="2802"/>
                        </a:lnTo>
                        <a:lnTo>
                          <a:pt x="2899" y="2704"/>
                        </a:lnTo>
                        <a:lnTo>
                          <a:pt x="3020" y="2607"/>
                        </a:lnTo>
                        <a:lnTo>
                          <a:pt x="3167" y="2509"/>
                        </a:lnTo>
                        <a:lnTo>
                          <a:pt x="3313" y="2436"/>
                        </a:lnTo>
                        <a:lnTo>
                          <a:pt x="3459" y="2388"/>
                        </a:lnTo>
                        <a:lnTo>
                          <a:pt x="3605" y="2339"/>
                        </a:lnTo>
                        <a:lnTo>
                          <a:pt x="3775" y="2315"/>
                        </a:lnTo>
                        <a:lnTo>
                          <a:pt x="3922" y="2290"/>
                        </a:lnTo>
                        <a:lnTo>
                          <a:pt x="4092" y="2315"/>
                        </a:lnTo>
                        <a:lnTo>
                          <a:pt x="4263" y="2315"/>
                        </a:lnTo>
                        <a:lnTo>
                          <a:pt x="4409" y="2363"/>
                        </a:lnTo>
                        <a:lnTo>
                          <a:pt x="4579" y="2412"/>
                        </a:lnTo>
                        <a:lnTo>
                          <a:pt x="4725" y="2485"/>
                        </a:lnTo>
                        <a:lnTo>
                          <a:pt x="4725" y="2485"/>
                        </a:lnTo>
                        <a:lnTo>
                          <a:pt x="4871" y="2558"/>
                        </a:lnTo>
                        <a:lnTo>
                          <a:pt x="5018" y="2656"/>
                        </a:lnTo>
                        <a:lnTo>
                          <a:pt x="5139" y="2777"/>
                        </a:lnTo>
                        <a:lnTo>
                          <a:pt x="5261" y="2875"/>
                        </a:lnTo>
                        <a:lnTo>
                          <a:pt x="5359" y="3021"/>
                        </a:lnTo>
                        <a:lnTo>
                          <a:pt x="5432" y="3143"/>
                        </a:lnTo>
                        <a:lnTo>
                          <a:pt x="5505" y="3289"/>
                        </a:lnTo>
                        <a:lnTo>
                          <a:pt x="5578" y="3435"/>
                        </a:lnTo>
                        <a:lnTo>
                          <a:pt x="5602" y="3605"/>
                        </a:lnTo>
                        <a:lnTo>
                          <a:pt x="5626" y="3752"/>
                        </a:lnTo>
                        <a:lnTo>
                          <a:pt x="5651" y="3922"/>
                        </a:lnTo>
                        <a:lnTo>
                          <a:pt x="5651" y="4068"/>
                        </a:lnTo>
                        <a:lnTo>
                          <a:pt x="5626" y="4239"/>
                        </a:lnTo>
                        <a:lnTo>
                          <a:pt x="5602" y="4409"/>
                        </a:lnTo>
                        <a:lnTo>
                          <a:pt x="5553" y="4555"/>
                        </a:lnTo>
                        <a:lnTo>
                          <a:pt x="5480" y="4726"/>
                        </a:lnTo>
                        <a:lnTo>
                          <a:pt x="5480" y="4726"/>
                        </a:lnTo>
                        <a:close/>
                      </a:path>
                    </a:pathLst>
                  </a:custGeom>
                  <a:noFill/>
                  <a:ln w="12175" cap="rnd" cmpd="sng">
                    <a:solidFill>
                      <a:srgbClr val="9FC5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 name="Google Shape;122;p2"/>
                <p:cNvGrpSpPr/>
                <p:nvPr/>
              </p:nvGrpSpPr>
              <p:grpSpPr>
                <a:xfrm>
                  <a:off x="3737550" y="1053702"/>
                  <a:ext cx="333700" cy="329077"/>
                  <a:chOff x="3292425" y="3664250"/>
                  <a:chExt cx="397025" cy="391525"/>
                </a:xfrm>
              </p:grpSpPr>
              <p:sp>
                <p:nvSpPr>
                  <p:cNvPr id="123" name="Google Shape;123;p2"/>
                  <p:cNvSpPr/>
                  <p:nvPr/>
                </p:nvSpPr>
                <p:spPr>
                  <a:xfrm>
                    <a:off x="3292425" y="3680675"/>
                    <a:ext cx="375100" cy="375100"/>
                  </a:xfrm>
                  <a:custGeom>
                    <a:avLst/>
                    <a:gdLst/>
                    <a:ahLst/>
                    <a:cxnLst/>
                    <a:rect l="l" t="t" r="r" b="b"/>
                    <a:pathLst>
                      <a:path w="15004" h="15004" fill="none" extrusionOk="0">
                        <a:moveTo>
                          <a:pt x="7502" y="1"/>
                        </a:moveTo>
                        <a:lnTo>
                          <a:pt x="7502" y="1"/>
                        </a:lnTo>
                        <a:lnTo>
                          <a:pt x="7112" y="1"/>
                        </a:lnTo>
                        <a:lnTo>
                          <a:pt x="6747" y="50"/>
                        </a:lnTo>
                        <a:lnTo>
                          <a:pt x="6357" y="98"/>
                        </a:lnTo>
                        <a:lnTo>
                          <a:pt x="5992" y="147"/>
                        </a:lnTo>
                        <a:lnTo>
                          <a:pt x="5627" y="244"/>
                        </a:lnTo>
                        <a:lnTo>
                          <a:pt x="5261" y="342"/>
                        </a:lnTo>
                        <a:lnTo>
                          <a:pt x="4921" y="464"/>
                        </a:lnTo>
                        <a:lnTo>
                          <a:pt x="4580" y="585"/>
                        </a:lnTo>
                        <a:lnTo>
                          <a:pt x="4239" y="732"/>
                        </a:lnTo>
                        <a:lnTo>
                          <a:pt x="3922" y="902"/>
                        </a:lnTo>
                        <a:lnTo>
                          <a:pt x="3605" y="1097"/>
                        </a:lnTo>
                        <a:lnTo>
                          <a:pt x="3313" y="1292"/>
                        </a:lnTo>
                        <a:lnTo>
                          <a:pt x="3021" y="1487"/>
                        </a:lnTo>
                        <a:lnTo>
                          <a:pt x="2729" y="1706"/>
                        </a:lnTo>
                        <a:lnTo>
                          <a:pt x="2461" y="1949"/>
                        </a:lnTo>
                        <a:lnTo>
                          <a:pt x="2193" y="2193"/>
                        </a:lnTo>
                        <a:lnTo>
                          <a:pt x="1949" y="2461"/>
                        </a:lnTo>
                        <a:lnTo>
                          <a:pt x="1706" y="2729"/>
                        </a:lnTo>
                        <a:lnTo>
                          <a:pt x="1486" y="3021"/>
                        </a:lnTo>
                        <a:lnTo>
                          <a:pt x="1292" y="3313"/>
                        </a:lnTo>
                        <a:lnTo>
                          <a:pt x="1097" y="3605"/>
                        </a:lnTo>
                        <a:lnTo>
                          <a:pt x="902" y="3922"/>
                        </a:lnTo>
                        <a:lnTo>
                          <a:pt x="731" y="4239"/>
                        </a:lnTo>
                        <a:lnTo>
                          <a:pt x="585" y="4580"/>
                        </a:lnTo>
                        <a:lnTo>
                          <a:pt x="464" y="4921"/>
                        </a:lnTo>
                        <a:lnTo>
                          <a:pt x="342" y="5262"/>
                        </a:lnTo>
                        <a:lnTo>
                          <a:pt x="244" y="5627"/>
                        </a:lnTo>
                        <a:lnTo>
                          <a:pt x="147" y="5992"/>
                        </a:lnTo>
                        <a:lnTo>
                          <a:pt x="98" y="6358"/>
                        </a:lnTo>
                        <a:lnTo>
                          <a:pt x="50" y="6747"/>
                        </a:lnTo>
                        <a:lnTo>
                          <a:pt x="1" y="7113"/>
                        </a:lnTo>
                        <a:lnTo>
                          <a:pt x="1" y="7502"/>
                        </a:lnTo>
                        <a:lnTo>
                          <a:pt x="1" y="7502"/>
                        </a:lnTo>
                        <a:lnTo>
                          <a:pt x="1" y="7892"/>
                        </a:lnTo>
                        <a:lnTo>
                          <a:pt x="50" y="8257"/>
                        </a:lnTo>
                        <a:lnTo>
                          <a:pt x="98" y="8647"/>
                        </a:lnTo>
                        <a:lnTo>
                          <a:pt x="147" y="9012"/>
                        </a:lnTo>
                        <a:lnTo>
                          <a:pt x="244" y="9378"/>
                        </a:lnTo>
                        <a:lnTo>
                          <a:pt x="342" y="9743"/>
                        </a:lnTo>
                        <a:lnTo>
                          <a:pt x="464" y="10084"/>
                        </a:lnTo>
                        <a:lnTo>
                          <a:pt x="585" y="10425"/>
                        </a:lnTo>
                        <a:lnTo>
                          <a:pt x="731" y="10766"/>
                        </a:lnTo>
                        <a:lnTo>
                          <a:pt x="902" y="11082"/>
                        </a:lnTo>
                        <a:lnTo>
                          <a:pt x="1097" y="11399"/>
                        </a:lnTo>
                        <a:lnTo>
                          <a:pt x="1292" y="11691"/>
                        </a:lnTo>
                        <a:lnTo>
                          <a:pt x="1486" y="11984"/>
                        </a:lnTo>
                        <a:lnTo>
                          <a:pt x="1706" y="12276"/>
                        </a:lnTo>
                        <a:lnTo>
                          <a:pt x="1949" y="12544"/>
                        </a:lnTo>
                        <a:lnTo>
                          <a:pt x="2193" y="12812"/>
                        </a:lnTo>
                        <a:lnTo>
                          <a:pt x="2461" y="13055"/>
                        </a:lnTo>
                        <a:lnTo>
                          <a:pt x="2729" y="13299"/>
                        </a:lnTo>
                        <a:lnTo>
                          <a:pt x="3021" y="13518"/>
                        </a:lnTo>
                        <a:lnTo>
                          <a:pt x="3313" y="13713"/>
                        </a:lnTo>
                        <a:lnTo>
                          <a:pt x="3605" y="13908"/>
                        </a:lnTo>
                        <a:lnTo>
                          <a:pt x="3922" y="14102"/>
                        </a:lnTo>
                        <a:lnTo>
                          <a:pt x="4239" y="14273"/>
                        </a:lnTo>
                        <a:lnTo>
                          <a:pt x="4580" y="14419"/>
                        </a:lnTo>
                        <a:lnTo>
                          <a:pt x="4921" y="14541"/>
                        </a:lnTo>
                        <a:lnTo>
                          <a:pt x="5261" y="14663"/>
                        </a:lnTo>
                        <a:lnTo>
                          <a:pt x="5627" y="14760"/>
                        </a:lnTo>
                        <a:lnTo>
                          <a:pt x="5992" y="14857"/>
                        </a:lnTo>
                        <a:lnTo>
                          <a:pt x="6357" y="14906"/>
                        </a:lnTo>
                        <a:lnTo>
                          <a:pt x="6747" y="14955"/>
                        </a:lnTo>
                        <a:lnTo>
                          <a:pt x="7112" y="15004"/>
                        </a:lnTo>
                        <a:lnTo>
                          <a:pt x="7502" y="15004"/>
                        </a:lnTo>
                        <a:lnTo>
                          <a:pt x="7502" y="15004"/>
                        </a:lnTo>
                        <a:lnTo>
                          <a:pt x="7892" y="15004"/>
                        </a:lnTo>
                        <a:lnTo>
                          <a:pt x="8257" y="14955"/>
                        </a:lnTo>
                        <a:lnTo>
                          <a:pt x="8647" y="14906"/>
                        </a:lnTo>
                        <a:lnTo>
                          <a:pt x="9012" y="14857"/>
                        </a:lnTo>
                        <a:lnTo>
                          <a:pt x="9377" y="14760"/>
                        </a:lnTo>
                        <a:lnTo>
                          <a:pt x="9743" y="14663"/>
                        </a:lnTo>
                        <a:lnTo>
                          <a:pt x="10084" y="14541"/>
                        </a:lnTo>
                        <a:lnTo>
                          <a:pt x="10425" y="14419"/>
                        </a:lnTo>
                        <a:lnTo>
                          <a:pt x="10766" y="14273"/>
                        </a:lnTo>
                        <a:lnTo>
                          <a:pt x="11082" y="14102"/>
                        </a:lnTo>
                        <a:lnTo>
                          <a:pt x="11399" y="13908"/>
                        </a:lnTo>
                        <a:lnTo>
                          <a:pt x="11691" y="13713"/>
                        </a:lnTo>
                        <a:lnTo>
                          <a:pt x="11983" y="13518"/>
                        </a:lnTo>
                        <a:lnTo>
                          <a:pt x="12276" y="13299"/>
                        </a:lnTo>
                        <a:lnTo>
                          <a:pt x="12544" y="13055"/>
                        </a:lnTo>
                        <a:lnTo>
                          <a:pt x="12812" y="12812"/>
                        </a:lnTo>
                        <a:lnTo>
                          <a:pt x="13055" y="12544"/>
                        </a:lnTo>
                        <a:lnTo>
                          <a:pt x="13299" y="12276"/>
                        </a:lnTo>
                        <a:lnTo>
                          <a:pt x="13518" y="11984"/>
                        </a:lnTo>
                        <a:lnTo>
                          <a:pt x="13713" y="11691"/>
                        </a:lnTo>
                        <a:lnTo>
                          <a:pt x="13907" y="11399"/>
                        </a:lnTo>
                        <a:lnTo>
                          <a:pt x="14102" y="11082"/>
                        </a:lnTo>
                        <a:lnTo>
                          <a:pt x="14273" y="10766"/>
                        </a:lnTo>
                        <a:lnTo>
                          <a:pt x="14419" y="10425"/>
                        </a:lnTo>
                        <a:lnTo>
                          <a:pt x="14541" y="10084"/>
                        </a:lnTo>
                        <a:lnTo>
                          <a:pt x="14662" y="9743"/>
                        </a:lnTo>
                        <a:lnTo>
                          <a:pt x="14760" y="9378"/>
                        </a:lnTo>
                        <a:lnTo>
                          <a:pt x="14857" y="9012"/>
                        </a:lnTo>
                        <a:lnTo>
                          <a:pt x="14906" y="8647"/>
                        </a:lnTo>
                        <a:lnTo>
                          <a:pt x="14955" y="8257"/>
                        </a:lnTo>
                        <a:lnTo>
                          <a:pt x="15003" y="7892"/>
                        </a:lnTo>
                        <a:lnTo>
                          <a:pt x="15003" y="7502"/>
                        </a:lnTo>
                        <a:lnTo>
                          <a:pt x="7502" y="7502"/>
                        </a:lnTo>
                        <a:lnTo>
                          <a:pt x="7502" y="1"/>
                        </a:lnTo>
                        <a:close/>
                      </a:path>
                    </a:pathLst>
                  </a:custGeom>
                  <a:noFill/>
                  <a:ln w="12175" cap="rnd" cmpd="sng">
                    <a:solidFill>
                      <a:srgbClr val="9FC5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2"/>
                  <p:cNvSpPr/>
                  <p:nvPr/>
                </p:nvSpPr>
                <p:spPr>
                  <a:xfrm>
                    <a:off x="3504325" y="3664250"/>
                    <a:ext cx="131525" cy="153450"/>
                  </a:xfrm>
                  <a:custGeom>
                    <a:avLst/>
                    <a:gdLst/>
                    <a:ahLst/>
                    <a:cxnLst/>
                    <a:rect l="l" t="t" r="r" b="b"/>
                    <a:pathLst>
                      <a:path w="5261" h="6138" fill="none" extrusionOk="0">
                        <a:moveTo>
                          <a:pt x="0" y="0"/>
                        </a:moveTo>
                        <a:lnTo>
                          <a:pt x="0" y="0"/>
                        </a:lnTo>
                        <a:lnTo>
                          <a:pt x="390" y="25"/>
                        </a:lnTo>
                        <a:lnTo>
                          <a:pt x="780" y="98"/>
                        </a:lnTo>
                        <a:lnTo>
                          <a:pt x="1169" y="171"/>
                        </a:lnTo>
                        <a:lnTo>
                          <a:pt x="1559" y="268"/>
                        </a:lnTo>
                        <a:lnTo>
                          <a:pt x="1924" y="414"/>
                        </a:lnTo>
                        <a:lnTo>
                          <a:pt x="2314" y="560"/>
                        </a:lnTo>
                        <a:lnTo>
                          <a:pt x="2655" y="731"/>
                        </a:lnTo>
                        <a:lnTo>
                          <a:pt x="3020" y="901"/>
                        </a:lnTo>
                        <a:lnTo>
                          <a:pt x="3020" y="901"/>
                        </a:lnTo>
                        <a:lnTo>
                          <a:pt x="3337" y="1121"/>
                        </a:lnTo>
                        <a:lnTo>
                          <a:pt x="3654" y="1340"/>
                        </a:lnTo>
                        <a:lnTo>
                          <a:pt x="3946" y="1559"/>
                        </a:lnTo>
                        <a:lnTo>
                          <a:pt x="4238" y="1803"/>
                        </a:lnTo>
                        <a:lnTo>
                          <a:pt x="4530" y="2070"/>
                        </a:lnTo>
                        <a:lnTo>
                          <a:pt x="4774" y="2363"/>
                        </a:lnTo>
                        <a:lnTo>
                          <a:pt x="5017" y="2655"/>
                        </a:lnTo>
                        <a:lnTo>
                          <a:pt x="5261" y="2972"/>
                        </a:lnTo>
                        <a:lnTo>
                          <a:pt x="0" y="6138"/>
                        </a:lnTo>
                        <a:lnTo>
                          <a:pt x="0" y="0"/>
                        </a:lnTo>
                        <a:close/>
                      </a:path>
                    </a:pathLst>
                  </a:custGeom>
                  <a:noFill/>
                  <a:ln w="12175" cap="rnd" cmpd="sng">
                    <a:solidFill>
                      <a:srgbClr val="9FC5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2"/>
                  <p:cNvSpPr/>
                  <p:nvPr/>
                </p:nvSpPr>
                <p:spPr>
                  <a:xfrm>
                    <a:off x="3501875" y="3749500"/>
                    <a:ext cx="187575" cy="96825"/>
                  </a:xfrm>
                  <a:custGeom>
                    <a:avLst/>
                    <a:gdLst/>
                    <a:ahLst/>
                    <a:cxnLst/>
                    <a:rect l="l" t="t" r="r" b="b"/>
                    <a:pathLst>
                      <a:path w="7503" h="3873" fill="none" extrusionOk="0">
                        <a:moveTo>
                          <a:pt x="6431" y="0"/>
                        </a:moveTo>
                        <a:lnTo>
                          <a:pt x="1" y="3872"/>
                        </a:lnTo>
                        <a:lnTo>
                          <a:pt x="7502" y="3872"/>
                        </a:lnTo>
                        <a:lnTo>
                          <a:pt x="7502" y="3872"/>
                        </a:lnTo>
                        <a:lnTo>
                          <a:pt x="7478" y="3337"/>
                        </a:lnTo>
                        <a:lnTo>
                          <a:pt x="7429" y="2825"/>
                        </a:lnTo>
                        <a:lnTo>
                          <a:pt x="7332" y="2314"/>
                        </a:lnTo>
                        <a:lnTo>
                          <a:pt x="7210" y="1827"/>
                        </a:lnTo>
                        <a:lnTo>
                          <a:pt x="7064" y="1340"/>
                        </a:lnTo>
                        <a:lnTo>
                          <a:pt x="6893" y="877"/>
                        </a:lnTo>
                        <a:lnTo>
                          <a:pt x="6674" y="438"/>
                        </a:lnTo>
                        <a:lnTo>
                          <a:pt x="6431" y="0"/>
                        </a:lnTo>
                        <a:lnTo>
                          <a:pt x="6431" y="0"/>
                        </a:lnTo>
                        <a:close/>
                      </a:path>
                    </a:pathLst>
                  </a:custGeom>
                  <a:noFill/>
                  <a:ln w="12175" cap="rnd" cmpd="sng">
                    <a:solidFill>
                      <a:srgbClr val="9FC5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6" name="Google Shape;126;p2"/>
              <p:cNvGrpSpPr/>
              <p:nvPr/>
            </p:nvGrpSpPr>
            <p:grpSpPr>
              <a:xfrm>
                <a:off x="1047115" y="1470448"/>
                <a:ext cx="3894631" cy="342399"/>
                <a:chOff x="176104" y="1851448"/>
                <a:chExt cx="3894631" cy="342399"/>
              </a:xfrm>
            </p:grpSpPr>
            <p:grpSp>
              <p:nvGrpSpPr>
                <p:cNvPr id="127" name="Google Shape;127;p2"/>
                <p:cNvGrpSpPr/>
                <p:nvPr/>
              </p:nvGrpSpPr>
              <p:grpSpPr>
                <a:xfrm>
                  <a:off x="2023106" y="1859895"/>
                  <a:ext cx="345971" cy="325505"/>
                  <a:chOff x="5972700" y="2330200"/>
                  <a:chExt cx="411625" cy="387275"/>
                </a:xfrm>
              </p:grpSpPr>
              <p:sp>
                <p:nvSpPr>
                  <p:cNvPr id="128" name="Google Shape;128;p2"/>
                  <p:cNvSpPr/>
                  <p:nvPr/>
                </p:nvSpPr>
                <p:spPr>
                  <a:xfrm>
                    <a:off x="5972700" y="2476950"/>
                    <a:ext cx="98050" cy="219825"/>
                  </a:xfrm>
                  <a:custGeom>
                    <a:avLst/>
                    <a:gdLst/>
                    <a:ahLst/>
                    <a:cxnLst/>
                    <a:rect l="l" t="t" r="r" b="b"/>
                    <a:pathLst>
                      <a:path w="3922" h="8793" fill="none" extrusionOk="0">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w="12175" cap="rnd" cmpd="sng">
                    <a:solidFill>
                      <a:srgbClr val="9FC5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2"/>
                  <p:cNvSpPr/>
                  <p:nvPr/>
                </p:nvSpPr>
                <p:spPr>
                  <a:xfrm>
                    <a:off x="6078025" y="2330200"/>
                    <a:ext cx="306300" cy="387275"/>
                  </a:xfrm>
                  <a:custGeom>
                    <a:avLst/>
                    <a:gdLst/>
                    <a:ahLst/>
                    <a:cxnLst/>
                    <a:rect l="l" t="t" r="r" b="b"/>
                    <a:pathLst>
                      <a:path w="12252" h="15491" fill="none" extrusionOk="0">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w="12175" cap="rnd" cmpd="sng">
                    <a:solidFill>
                      <a:srgbClr val="9FC5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 name="Google Shape;130;p2"/>
                <p:cNvGrpSpPr/>
                <p:nvPr/>
              </p:nvGrpSpPr>
              <p:grpSpPr>
                <a:xfrm>
                  <a:off x="1093458" y="1865779"/>
                  <a:ext cx="353136" cy="313738"/>
                  <a:chOff x="5292575" y="3681900"/>
                  <a:chExt cx="420150" cy="373275"/>
                </a:xfrm>
              </p:grpSpPr>
              <p:sp>
                <p:nvSpPr>
                  <p:cNvPr id="131" name="Google Shape;131;p2"/>
                  <p:cNvSpPr/>
                  <p:nvPr/>
                </p:nvSpPr>
                <p:spPr>
                  <a:xfrm>
                    <a:off x="5292575" y="3706875"/>
                    <a:ext cx="420150" cy="266700"/>
                  </a:xfrm>
                  <a:custGeom>
                    <a:avLst/>
                    <a:gdLst/>
                    <a:ahLst/>
                    <a:cxnLst/>
                    <a:rect l="l" t="t" r="r" b="b"/>
                    <a:pathLst>
                      <a:path w="16806" h="10668" fill="none" extrusionOk="0">
                        <a:moveTo>
                          <a:pt x="16319" y="0"/>
                        </a:moveTo>
                        <a:lnTo>
                          <a:pt x="488" y="0"/>
                        </a:lnTo>
                        <a:lnTo>
                          <a:pt x="488" y="0"/>
                        </a:lnTo>
                        <a:lnTo>
                          <a:pt x="390" y="0"/>
                        </a:lnTo>
                        <a:lnTo>
                          <a:pt x="293" y="25"/>
                        </a:lnTo>
                        <a:lnTo>
                          <a:pt x="196" y="73"/>
                        </a:lnTo>
                        <a:lnTo>
                          <a:pt x="123" y="146"/>
                        </a:lnTo>
                        <a:lnTo>
                          <a:pt x="74" y="219"/>
                        </a:lnTo>
                        <a:lnTo>
                          <a:pt x="25" y="292"/>
                        </a:lnTo>
                        <a:lnTo>
                          <a:pt x="1" y="390"/>
                        </a:lnTo>
                        <a:lnTo>
                          <a:pt x="1" y="487"/>
                        </a:lnTo>
                        <a:lnTo>
                          <a:pt x="1" y="10181"/>
                        </a:lnTo>
                        <a:lnTo>
                          <a:pt x="1" y="10181"/>
                        </a:lnTo>
                        <a:lnTo>
                          <a:pt x="1" y="10278"/>
                        </a:lnTo>
                        <a:lnTo>
                          <a:pt x="25" y="10375"/>
                        </a:lnTo>
                        <a:lnTo>
                          <a:pt x="74" y="10448"/>
                        </a:lnTo>
                        <a:lnTo>
                          <a:pt x="123" y="10522"/>
                        </a:lnTo>
                        <a:lnTo>
                          <a:pt x="196" y="10570"/>
                        </a:lnTo>
                        <a:lnTo>
                          <a:pt x="293" y="10619"/>
                        </a:lnTo>
                        <a:lnTo>
                          <a:pt x="390" y="10643"/>
                        </a:lnTo>
                        <a:lnTo>
                          <a:pt x="488" y="10668"/>
                        </a:lnTo>
                        <a:lnTo>
                          <a:pt x="16319" y="10668"/>
                        </a:lnTo>
                        <a:lnTo>
                          <a:pt x="16319" y="10668"/>
                        </a:lnTo>
                        <a:lnTo>
                          <a:pt x="16416" y="10643"/>
                        </a:lnTo>
                        <a:lnTo>
                          <a:pt x="16513" y="10619"/>
                        </a:lnTo>
                        <a:lnTo>
                          <a:pt x="16611" y="10570"/>
                        </a:lnTo>
                        <a:lnTo>
                          <a:pt x="16684" y="10522"/>
                        </a:lnTo>
                        <a:lnTo>
                          <a:pt x="16733" y="10448"/>
                        </a:lnTo>
                        <a:lnTo>
                          <a:pt x="16781" y="10375"/>
                        </a:lnTo>
                        <a:lnTo>
                          <a:pt x="16806" y="10278"/>
                        </a:lnTo>
                        <a:lnTo>
                          <a:pt x="16806" y="10181"/>
                        </a:lnTo>
                        <a:lnTo>
                          <a:pt x="16806" y="487"/>
                        </a:lnTo>
                        <a:lnTo>
                          <a:pt x="16806" y="487"/>
                        </a:lnTo>
                        <a:lnTo>
                          <a:pt x="16806" y="390"/>
                        </a:lnTo>
                        <a:lnTo>
                          <a:pt x="16781" y="292"/>
                        </a:lnTo>
                        <a:lnTo>
                          <a:pt x="16733" y="219"/>
                        </a:lnTo>
                        <a:lnTo>
                          <a:pt x="16684" y="146"/>
                        </a:lnTo>
                        <a:lnTo>
                          <a:pt x="16611" y="73"/>
                        </a:lnTo>
                        <a:lnTo>
                          <a:pt x="16513" y="25"/>
                        </a:lnTo>
                        <a:lnTo>
                          <a:pt x="16416" y="0"/>
                        </a:lnTo>
                        <a:lnTo>
                          <a:pt x="16319" y="0"/>
                        </a:lnTo>
                        <a:lnTo>
                          <a:pt x="16319" y="0"/>
                        </a:lnTo>
                        <a:close/>
                      </a:path>
                    </a:pathLst>
                  </a:custGeom>
                  <a:noFill/>
                  <a:ln w="12175" cap="rnd" cmpd="sng">
                    <a:solidFill>
                      <a:srgbClr val="9FC5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2"/>
                  <p:cNvSpPr/>
                  <p:nvPr/>
                </p:nvSpPr>
                <p:spPr>
                  <a:xfrm>
                    <a:off x="5490475" y="3681900"/>
                    <a:ext cx="24375" cy="25000"/>
                  </a:xfrm>
                  <a:custGeom>
                    <a:avLst/>
                    <a:gdLst/>
                    <a:ahLst/>
                    <a:cxnLst/>
                    <a:rect l="l" t="t" r="r" b="b"/>
                    <a:pathLst>
                      <a:path w="975" h="1000" fill="none" extrusionOk="0">
                        <a:moveTo>
                          <a:pt x="974" y="999"/>
                        </a:moveTo>
                        <a:lnTo>
                          <a:pt x="974" y="488"/>
                        </a:lnTo>
                        <a:lnTo>
                          <a:pt x="974" y="488"/>
                        </a:lnTo>
                        <a:lnTo>
                          <a:pt x="974" y="390"/>
                        </a:lnTo>
                        <a:lnTo>
                          <a:pt x="926" y="293"/>
                        </a:lnTo>
                        <a:lnTo>
                          <a:pt x="901" y="220"/>
                        </a:lnTo>
                        <a:lnTo>
                          <a:pt x="828" y="147"/>
                        </a:lnTo>
                        <a:lnTo>
                          <a:pt x="755" y="74"/>
                        </a:lnTo>
                        <a:lnTo>
                          <a:pt x="682" y="49"/>
                        </a:lnTo>
                        <a:lnTo>
                          <a:pt x="585" y="1"/>
                        </a:lnTo>
                        <a:lnTo>
                          <a:pt x="487" y="1"/>
                        </a:lnTo>
                        <a:lnTo>
                          <a:pt x="487" y="1"/>
                        </a:lnTo>
                        <a:lnTo>
                          <a:pt x="390" y="1"/>
                        </a:lnTo>
                        <a:lnTo>
                          <a:pt x="292" y="49"/>
                        </a:lnTo>
                        <a:lnTo>
                          <a:pt x="219" y="74"/>
                        </a:lnTo>
                        <a:lnTo>
                          <a:pt x="146" y="147"/>
                        </a:lnTo>
                        <a:lnTo>
                          <a:pt x="73" y="220"/>
                        </a:lnTo>
                        <a:lnTo>
                          <a:pt x="49" y="293"/>
                        </a:lnTo>
                        <a:lnTo>
                          <a:pt x="0" y="390"/>
                        </a:lnTo>
                        <a:lnTo>
                          <a:pt x="0" y="488"/>
                        </a:lnTo>
                        <a:lnTo>
                          <a:pt x="0" y="999"/>
                        </a:lnTo>
                      </a:path>
                    </a:pathLst>
                  </a:custGeom>
                  <a:noFill/>
                  <a:ln w="12175" cap="rnd" cmpd="sng">
                    <a:solidFill>
                      <a:srgbClr val="9FC5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2"/>
                  <p:cNvSpPr/>
                  <p:nvPr/>
                </p:nvSpPr>
                <p:spPr>
                  <a:xfrm>
                    <a:off x="5358350" y="3973550"/>
                    <a:ext cx="60900" cy="81625"/>
                  </a:xfrm>
                  <a:custGeom>
                    <a:avLst/>
                    <a:gdLst/>
                    <a:ahLst/>
                    <a:cxnLst/>
                    <a:rect l="l" t="t" r="r" b="b"/>
                    <a:pathLst>
                      <a:path w="2436" h="3265" fill="none" extrusionOk="0">
                        <a:moveTo>
                          <a:pt x="1340" y="1"/>
                        </a:moveTo>
                        <a:lnTo>
                          <a:pt x="49" y="2558"/>
                        </a:lnTo>
                        <a:lnTo>
                          <a:pt x="49" y="2558"/>
                        </a:lnTo>
                        <a:lnTo>
                          <a:pt x="24" y="2631"/>
                        </a:lnTo>
                        <a:lnTo>
                          <a:pt x="0" y="2728"/>
                        </a:lnTo>
                        <a:lnTo>
                          <a:pt x="0" y="2826"/>
                        </a:lnTo>
                        <a:lnTo>
                          <a:pt x="24" y="2923"/>
                        </a:lnTo>
                        <a:lnTo>
                          <a:pt x="73" y="2996"/>
                        </a:lnTo>
                        <a:lnTo>
                          <a:pt x="122" y="3094"/>
                        </a:lnTo>
                        <a:lnTo>
                          <a:pt x="195" y="3142"/>
                        </a:lnTo>
                        <a:lnTo>
                          <a:pt x="268" y="3215"/>
                        </a:lnTo>
                        <a:lnTo>
                          <a:pt x="268" y="3215"/>
                        </a:lnTo>
                        <a:lnTo>
                          <a:pt x="390" y="3240"/>
                        </a:lnTo>
                        <a:lnTo>
                          <a:pt x="487" y="3264"/>
                        </a:lnTo>
                        <a:lnTo>
                          <a:pt x="487" y="3264"/>
                        </a:lnTo>
                        <a:lnTo>
                          <a:pt x="633" y="3240"/>
                        </a:lnTo>
                        <a:lnTo>
                          <a:pt x="755" y="3191"/>
                        </a:lnTo>
                        <a:lnTo>
                          <a:pt x="853" y="3094"/>
                        </a:lnTo>
                        <a:lnTo>
                          <a:pt x="926" y="2996"/>
                        </a:lnTo>
                        <a:lnTo>
                          <a:pt x="2436" y="1"/>
                        </a:lnTo>
                      </a:path>
                    </a:pathLst>
                  </a:custGeom>
                  <a:noFill/>
                  <a:ln w="12175" cap="rnd" cmpd="sng">
                    <a:solidFill>
                      <a:srgbClr val="9FC5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2"/>
                  <p:cNvSpPr/>
                  <p:nvPr/>
                </p:nvSpPr>
                <p:spPr>
                  <a:xfrm>
                    <a:off x="5586050" y="3973550"/>
                    <a:ext cx="60925" cy="81625"/>
                  </a:xfrm>
                  <a:custGeom>
                    <a:avLst/>
                    <a:gdLst/>
                    <a:ahLst/>
                    <a:cxnLst/>
                    <a:rect l="l" t="t" r="r" b="b"/>
                    <a:pathLst>
                      <a:path w="2437" h="3265" fill="none" extrusionOk="0">
                        <a:moveTo>
                          <a:pt x="1" y="1"/>
                        </a:moveTo>
                        <a:lnTo>
                          <a:pt x="1511" y="2996"/>
                        </a:lnTo>
                        <a:lnTo>
                          <a:pt x="1511" y="2996"/>
                        </a:lnTo>
                        <a:lnTo>
                          <a:pt x="1584" y="3094"/>
                        </a:lnTo>
                        <a:lnTo>
                          <a:pt x="1681" y="3191"/>
                        </a:lnTo>
                        <a:lnTo>
                          <a:pt x="1803" y="3240"/>
                        </a:lnTo>
                        <a:lnTo>
                          <a:pt x="1949" y="3264"/>
                        </a:lnTo>
                        <a:lnTo>
                          <a:pt x="1949" y="3264"/>
                        </a:lnTo>
                        <a:lnTo>
                          <a:pt x="2047" y="3240"/>
                        </a:lnTo>
                        <a:lnTo>
                          <a:pt x="2168" y="3215"/>
                        </a:lnTo>
                        <a:lnTo>
                          <a:pt x="2168" y="3215"/>
                        </a:lnTo>
                        <a:lnTo>
                          <a:pt x="2241" y="3142"/>
                        </a:lnTo>
                        <a:lnTo>
                          <a:pt x="2315" y="3094"/>
                        </a:lnTo>
                        <a:lnTo>
                          <a:pt x="2363" y="2996"/>
                        </a:lnTo>
                        <a:lnTo>
                          <a:pt x="2412" y="2923"/>
                        </a:lnTo>
                        <a:lnTo>
                          <a:pt x="2436" y="2826"/>
                        </a:lnTo>
                        <a:lnTo>
                          <a:pt x="2436" y="2728"/>
                        </a:lnTo>
                        <a:lnTo>
                          <a:pt x="2412" y="2631"/>
                        </a:lnTo>
                        <a:lnTo>
                          <a:pt x="2388" y="2558"/>
                        </a:lnTo>
                        <a:lnTo>
                          <a:pt x="1097" y="1"/>
                        </a:lnTo>
                      </a:path>
                    </a:pathLst>
                  </a:custGeom>
                  <a:noFill/>
                  <a:ln w="12175" cap="rnd" cmpd="sng">
                    <a:solidFill>
                      <a:srgbClr val="9FC5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2"/>
                  <p:cNvSpPr/>
                  <p:nvPr/>
                </p:nvSpPr>
                <p:spPr>
                  <a:xfrm>
                    <a:off x="5316925" y="3731225"/>
                    <a:ext cx="371450" cy="218000"/>
                  </a:xfrm>
                  <a:custGeom>
                    <a:avLst/>
                    <a:gdLst/>
                    <a:ahLst/>
                    <a:cxnLst/>
                    <a:rect l="l" t="t" r="r" b="b"/>
                    <a:pathLst>
                      <a:path w="14858" h="8720" fill="none" extrusionOk="0">
                        <a:moveTo>
                          <a:pt x="1" y="0"/>
                        </a:moveTo>
                        <a:lnTo>
                          <a:pt x="1" y="8719"/>
                        </a:lnTo>
                        <a:lnTo>
                          <a:pt x="14857" y="8719"/>
                        </a:lnTo>
                        <a:lnTo>
                          <a:pt x="14857" y="0"/>
                        </a:lnTo>
                        <a:lnTo>
                          <a:pt x="1" y="0"/>
                        </a:lnTo>
                        <a:close/>
                      </a:path>
                    </a:pathLst>
                  </a:custGeom>
                  <a:noFill/>
                  <a:ln w="12175" cap="rnd" cmpd="sng">
                    <a:solidFill>
                      <a:srgbClr val="9FC5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2"/>
                  <p:cNvSpPr/>
                  <p:nvPr/>
                </p:nvSpPr>
                <p:spPr>
                  <a:xfrm>
                    <a:off x="5380250" y="3784800"/>
                    <a:ext cx="230200" cy="115725"/>
                  </a:xfrm>
                  <a:custGeom>
                    <a:avLst/>
                    <a:gdLst/>
                    <a:ahLst/>
                    <a:cxnLst/>
                    <a:rect l="l" t="t" r="r" b="b"/>
                    <a:pathLst>
                      <a:path w="9208" h="4629" fill="none" extrusionOk="0">
                        <a:moveTo>
                          <a:pt x="9207" y="1"/>
                        </a:moveTo>
                        <a:lnTo>
                          <a:pt x="5213" y="3995"/>
                        </a:lnTo>
                        <a:lnTo>
                          <a:pt x="5213" y="3995"/>
                        </a:lnTo>
                        <a:lnTo>
                          <a:pt x="5140" y="4044"/>
                        </a:lnTo>
                        <a:lnTo>
                          <a:pt x="5067" y="4092"/>
                        </a:lnTo>
                        <a:lnTo>
                          <a:pt x="4969" y="4117"/>
                        </a:lnTo>
                        <a:lnTo>
                          <a:pt x="4872" y="4141"/>
                        </a:lnTo>
                        <a:lnTo>
                          <a:pt x="4774" y="4117"/>
                        </a:lnTo>
                        <a:lnTo>
                          <a:pt x="4677" y="4092"/>
                        </a:lnTo>
                        <a:lnTo>
                          <a:pt x="4604" y="4044"/>
                        </a:lnTo>
                        <a:lnTo>
                          <a:pt x="4531" y="3995"/>
                        </a:lnTo>
                        <a:lnTo>
                          <a:pt x="2582" y="2046"/>
                        </a:lnTo>
                        <a:lnTo>
                          <a:pt x="1" y="4628"/>
                        </a:lnTo>
                      </a:path>
                    </a:pathLst>
                  </a:custGeom>
                  <a:noFill/>
                  <a:ln w="12175" cap="rnd" cmpd="sng">
                    <a:solidFill>
                      <a:srgbClr val="9FC5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2"/>
                  <p:cNvSpPr/>
                  <p:nvPr/>
                </p:nvSpPr>
                <p:spPr>
                  <a:xfrm>
                    <a:off x="5547700" y="3779925"/>
                    <a:ext cx="68825" cy="68825"/>
                  </a:xfrm>
                  <a:custGeom>
                    <a:avLst/>
                    <a:gdLst/>
                    <a:ahLst/>
                    <a:cxnLst/>
                    <a:rect l="l" t="t" r="r" b="b"/>
                    <a:pathLst>
                      <a:path w="2753" h="2753" fill="none" extrusionOk="0">
                        <a:moveTo>
                          <a:pt x="0" y="1"/>
                        </a:moveTo>
                        <a:lnTo>
                          <a:pt x="2265" y="1"/>
                        </a:lnTo>
                        <a:lnTo>
                          <a:pt x="2265" y="1"/>
                        </a:lnTo>
                        <a:lnTo>
                          <a:pt x="2363" y="1"/>
                        </a:lnTo>
                        <a:lnTo>
                          <a:pt x="2460" y="25"/>
                        </a:lnTo>
                        <a:lnTo>
                          <a:pt x="2533" y="74"/>
                        </a:lnTo>
                        <a:lnTo>
                          <a:pt x="2606" y="147"/>
                        </a:lnTo>
                        <a:lnTo>
                          <a:pt x="2680" y="220"/>
                        </a:lnTo>
                        <a:lnTo>
                          <a:pt x="2728" y="293"/>
                        </a:lnTo>
                        <a:lnTo>
                          <a:pt x="2753" y="390"/>
                        </a:lnTo>
                        <a:lnTo>
                          <a:pt x="2753" y="488"/>
                        </a:lnTo>
                        <a:lnTo>
                          <a:pt x="2753" y="2753"/>
                        </a:lnTo>
                      </a:path>
                    </a:pathLst>
                  </a:custGeom>
                  <a:noFill/>
                  <a:ln w="12175" cap="rnd" cmpd="sng">
                    <a:solidFill>
                      <a:srgbClr val="9FC5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8" name="Google Shape;138;p2"/>
                <p:cNvSpPr/>
                <p:nvPr/>
              </p:nvSpPr>
              <p:spPr>
                <a:xfrm>
                  <a:off x="176104" y="1852215"/>
                  <a:ext cx="340844" cy="340865"/>
                </a:xfrm>
                <a:custGeom>
                  <a:avLst/>
                  <a:gdLst/>
                  <a:ahLst/>
                  <a:cxnLst/>
                  <a:rect l="l" t="t" r="r" b="b"/>
                  <a:pathLst>
                    <a:path w="16221" h="16222" fill="none" extrusionOk="0">
                      <a:moveTo>
                        <a:pt x="0" y="8111"/>
                      </a:moveTo>
                      <a:lnTo>
                        <a:pt x="0" y="8111"/>
                      </a:lnTo>
                      <a:lnTo>
                        <a:pt x="0" y="7697"/>
                      </a:lnTo>
                      <a:lnTo>
                        <a:pt x="49" y="7283"/>
                      </a:lnTo>
                      <a:lnTo>
                        <a:pt x="98" y="6869"/>
                      </a:lnTo>
                      <a:lnTo>
                        <a:pt x="171" y="6479"/>
                      </a:lnTo>
                      <a:lnTo>
                        <a:pt x="244" y="6090"/>
                      </a:lnTo>
                      <a:lnTo>
                        <a:pt x="366" y="5700"/>
                      </a:lnTo>
                      <a:lnTo>
                        <a:pt x="487" y="5335"/>
                      </a:lnTo>
                      <a:lnTo>
                        <a:pt x="634" y="4945"/>
                      </a:lnTo>
                      <a:lnTo>
                        <a:pt x="804" y="4604"/>
                      </a:lnTo>
                      <a:lnTo>
                        <a:pt x="975" y="4239"/>
                      </a:lnTo>
                      <a:lnTo>
                        <a:pt x="1169" y="3898"/>
                      </a:lnTo>
                      <a:lnTo>
                        <a:pt x="1389" y="3581"/>
                      </a:lnTo>
                      <a:lnTo>
                        <a:pt x="1608" y="3264"/>
                      </a:lnTo>
                      <a:lnTo>
                        <a:pt x="1851" y="2948"/>
                      </a:lnTo>
                      <a:lnTo>
                        <a:pt x="2119" y="2656"/>
                      </a:lnTo>
                      <a:lnTo>
                        <a:pt x="2387" y="2388"/>
                      </a:lnTo>
                      <a:lnTo>
                        <a:pt x="2655" y="2120"/>
                      </a:lnTo>
                      <a:lnTo>
                        <a:pt x="2947" y="1852"/>
                      </a:lnTo>
                      <a:lnTo>
                        <a:pt x="3264" y="1608"/>
                      </a:lnTo>
                      <a:lnTo>
                        <a:pt x="3581" y="1389"/>
                      </a:lnTo>
                      <a:lnTo>
                        <a:pt x="3897" y="1170"/>
                      </a:lnTo>
                      <a:lnTo>
                        <a:pt x="4238" y="975"/>
                      </a:lnTo>
                      <a:lnTo>
                        <a:pt x="4603" y="805"/>
                      </a:lnTo>
                      <a:lnTo>
                        <a:pt x="4944" y="634"/>
                      </a:lnTo>
                      <a:lnTo>
                        <a:pt x="5334" y="488"/>
                      </a:lnTo>
                      <a:lnTo>
                        <a:pt x="5699" y="366"/>
                      </a:lnTo>
                      <a:lnTo>
                        <a:pt x="6089" y="244"/>
                      </a:lnTo>
                      <a:lnTo>
                        <a:pt x="6479" y="171"/>
                      </a:lnTo>
                      <a:lnTo>
                        <a:pt x="6868" y="98"/>
                      </a:lnTo>
                      <a:lnTo>
                        <a:pt x="7282" y="50"/>
                      </a:lnTo>
                      <a:lnTo>
                        <a:pt x="7696" y="1"/>
                      </a:lnTo>
                      <a:lnTo>
                        <a:pt x="8111" y="1"/>
                      </a:lnTo>
                      <a:lnTo>
                        <a:pt x="8111" y="1"/>
                      </a:lnTo>
                      <a:lnTo>
                        <a:pt x="8525" y="1"/>
                      </a:lnTo>
                      <a:lnTo>
                        <a:pt x="8939" y="50"/>
                      </a:lnTo>
                      <a:lnTo>
                        <a:pt x="9353" y="98"/>
                      </a:lnTo>
                      <a:lnTo>
                        <a:pt x="9742" y="171"/>
                      </a:lnTo>
                      <a:lnTo>
                        <a:pt x="10132" y="244"/>
                      </a:lnTo>
                      <a:lnTo>
                        <a:pt x="10522" y="366"/>
                      </a:lnTo>
                      <a:lnTo>
                        <a:pt x="10911" y="488"/>
                      </a:lnTo>
                      <a:lnTo>
                        <a:pt x="11277" y="634"/>
                      </a:lnTo>
                      <a:lnTo>
                        <a:pt x="11618" y="805"/>
                      </a:lnTo>
                      <a:lnTo>
                        <a:pt x="11983" y="975"/>
                      </a:lnTo>
                      <a:lnTo>
                        <a:pt x="12324" y="1170"/>
                      </a:lnTo>
                      <a:lnTo>
                        <a:pt x="12641" y="1389"/>
                      </a:lnTo>
                      <a:lnTo>
                        <a:pt x="12957" y="1608"/>
                      </a:lnTo>
                      <a:lnTo>
                        <a:pt x="13274" y="1852"/>
                      </a:lnTo>
                      <a:lnTo>
                        <a:pt x="13566" y="2120"/>
                      </a:lnTo>
                      <a:lnTo>
                        <a:pt x="13834" y="2388"/>
                      </a:lnTo>
                      <a:lnTo>
                        <a:pt x="14126" y="2656"/>
                      </a:lnTo>
                      <a:lnTo>
                        <a:pt x="14370" y="2948"/>
                      </a:lnTo>
                      <a:lnTo>
                        <a:pt x="14613" y="3264"/>
                      </a:lnTo>
                      <a:lnTo>
                        <a:pt x="14832" y="3581"/>
                      </a:lnTo>
                      <a:lnTo>
                        <a:pt x="15052" y="3898"/>
                      </a:lnTo>
                      <a:lnTo>
                        <a:pt x="15247" y="4239"/>
                      </a:lnTo>
                      <a:lnTo>
                        <a:pt x="15417" y="4604"/>
                      </a:lnTo>
                      <a:lnTo>
                        <a:pt x="15587" y="4945"/>
                      </a:lnTo>
                      <a:lnTo>
                        <a:pt x="15734" y="5335"/>
                      </a:lnTo>
                      <a:lnTo>
                        <a:pt x="15855" y="5700"/>
                      </a:lnTo>
                      <a:lnTo>
                        <a:pt x="15977" y="6090"/>
                      </a:lnTo>
                      <a:lnTo>
                        <a:pt x="16050" y="6479"/>
                      </a:lnTo>
                      <a:lnTo>
                        <a:pt x="16123" y="6869"/>
                      </a:lnTo>
                      <a:lnTo>
                        <a:pt x="16172" y="7283"/>
                      </a:lnTo>
                      <a:lnTo>
                        <a:pt x="16221" y="7697"/>
                      </a:lnTo>
                      <a:lnTo>
                        <a:pt x="16221" y="8111"/>
                      </a:lnTo>
                      <a:lnTo>
                        <a:pt x="16221" y="8111"/>
                      </a:lnTo>
                      <a:lnTo>
                        <a:pt x="16221" y="8525"/>
                      </a:lnTo>
                      <a:lnTo>
                        <a:pt x="16172" y="8939"/>
                      </a:lnTo>
                      <a:lnTo>
                        <a:pt x="16123" y="9353"/>
                      </a:lnTo>
                      <a:lnTo>
                        <a:pt x="16050" y="9743"/>
                      </a:lnTo>
                      <a:lnTo>
                        <a:pt x="15977" y="10133"/>
                      </a:lnTo>
                      <a:lnTo>
                        <a:pt x="15855" y="10522"/>
                      </a:lnTo>
                      <a:lnTo>
                        <a:pt x="15734" y="10888"/>
                      </a:lnTo>
                      <a:lnTo>
                        <a:pt x="15587" y="11277"/>
                      </a:lnTo>
                      <a:lnTo>
                        <a:pt x="15417" y="11618"/>
                      </a:lnTo>
                      <a:lnTo>
                        <a:pt x="15247" y="11984"/>
                      </a:lnTo>
                      <a:lnTo>
                        <a:pt x="15052" y="12324"/>
                      </a:lnTo>
                      <a:lnTo>
                        <a:pt x="14832" y="12641"/>
                      </a:lnTo>
                      <a:lnTo>
                        <a:pt x="14613" y="12958"/>
                      </a:lnTo>
                      <a:lnTo>
                        <a:pt x="14370" y="13274"/>
                      </a:lnTo>
                      <a:lnTo>
                        <a:pt x="14126" y="13567"/>
                      </a:lnTo>
                      <a:lnTo>
                        <a:pt x="13834" y="13835"/>
                      </a:lnTo>
                      <a:lnTo>
                        <a:pt x="13566" y="14102"/>
                      </a:lnTo>
                      <a:lnTo>
                        <a:pt x="13274" y="14370"/>
                      </a:lnTo>
                      <a:lnTo>
                        <a:pt x="12957" y="14614"/>
                      </a:lnTo>
                      <a:lnTo>
                        <a:pt x="12641" y="14833"/>
                      </a:lnTo>
                      <a:lnTo>
                        <a:pt x="12324" y="15052"/>
                      </a:lnTo>
                      <a:lnTo>
                        <a:pt x="11983" y="15247"/>
                      </a:lnTo>
                      <a:lnTo>
                        <a:pt x="11618" y="15418"/>
                      </a:lnTo>
                      <a:lnTo>
                        <a:pt x="11277" y="15588"/>
                      </a:lnTo>
                      <a:lnTo>
                        <a:pt x="10911" y="15734"/>
                      </a:lnTo>
                      <a:lnTo>
                        <a:pt x="10522" y="15856"/>
                      </a:lnTo>
                      <a:lnTo>
                        <a:pt x="10132" y="15978"/>
                      </a:lnTo>
                      <a:lnTo>
                        <a:pt x="9742" y="16051"/>
                      </a:lnTo>
                      <a:lnTo>
                        <a:pt x="9353" y="16124"/>
                      </a:lnTo>
                      <a:lnTo>
                        <a:pt x="8939" y="16173"/>
                      </a:lnTo>
                      <a:lnTo>
                        <a:pt x="8525" y="16221"/>
                      </a:lnTo>
                      <a:lnTo>
                        <a:pt x="8111" y="16221"/>
                      </a:lnTo>
                      <a:lnTo>
                        <a:pt x="8111" y="16221"/>
                      </a:lnTo>
                      <a:lnTo>
                        <a:pt x="7696" y="16221"/>
                      </a:lnTo>
                      <a:lnTo>
                        <a:pt x="7282" y="16173"/>
                      </a:lnTo>
                      <a:lnTo>
                        <a:pt x="6868" y="16124"/>
                      </a:lnTo>
                      <a:lnTo>
                        <a:pt x="6479" y="16051"/>
                      </a:lnTo>
                      <a:lnTo>
                        <a:pt x="6089" y="15978"/>
                      </a:lnTo>
                      <a:lnTo>
                        <a:pt x="5699" y="15856"/>
                      </a:lnTo>
                      <a:lnTo>
                        <a:pt x="5334" y="15734"/>
                      </a:lnTo>
                      <a:lnTo>
                        <a:pt x="4944" y="15588"/>
                      </a:lnTo>
                      <a:lnTo>
                        <a:pt x="4603" y="15418"/>
                      </a:lnTo>
                      <a:lnTo>
                        <a:pt x="4238" y="15247"/>
                      </a:lnTo>
                      <a:lnTo>
                        <a:pt x="3897" y="15052"/>
                      </a:lnTo>
                      <a:lnTo>
                        <a:pt x="3581" y="14833"/>
                      </a:lnTo>
                      <a:lnTo>
                        <a:pt x="3264" y="14614"/>
                      </a:lnTo>
                      <a:lnTo>
                        <a:pt x="2947" y="14370"/>
                      </a:lnTo>
                      <a:lnTo>
                        <a:pt x="2655" y="14102"/>
                      </a:lnTo>
                      <a:lnTo>
                        <a:pt x="2387" y="13835"/>
                      </a:lnTo>
                      <a:lnTo>
                        <a:pt x="2119" y="13567"/>
                      </a:lnTo>
                      <a:lnTo>
                        <a:pt x="1851" y="13274"/>
                      </a:lnTo>
                      <a:lnTo>
                        <a:pt x="1608" y="12958"/>
                      </a:lnTo>
                      <a:lnTo>
                        <a:pt x="1389" y="12641"/>
                      </a:lnTo>
                      <a:lnTo>
                        <a:pt x="1169" y="12324"/>
                      </a:lnTo>
                      <a:lnTo>
                        <a:pt x="975" y="11984"/>
                      </a:lnTo>
                      <a:lnTo>
                        <a:pt x="804" y="11618"/>
                      </a:lnTo>
                      <a:lnTo>
                        <a:pt x="634" y="11277"/>
                      </a:lnTo>
                      <a:lnTo>
                        <a:pt x="487" y="10888"/>
                      </a:lnTo>
                      <a:lnTo>
                        <a:pt x="366" y="10522"/>
                      </a:lnTo>
                      <a:lnTo>
                        <a:pt x="244" y="10133"/>
                      </a:lnTo>
                      <a:lnTo>
                        <a:pt x="171" y="9743"/>
                      </a:lnTo>
                      <a:lnTo>
                        <a:pt x="98" y="9353"/>
                      </a:lnTo>
                      <a:lnTo>
                        <a:pt x="49" y="8939"/>
                      </a:lnTo>
                      <a:lnTo>
                        <a:pt x="0" y="8525"/>
                      </a:lnTo>
                      <a:lnTo>
                        <a:pt x="0" y="8111"/>
                      </a:lnTo>
                      <a:lnTo>
                        <a:pt x="0" y="8111"/>
                      </a:lnTo>
                      <a:close/>
                      <a:moveTo>
                        <a:pt x="7234" y="11180"/>
                      </a:moveTo>
                      <a:lnTo>
                        <a:pt x="7234" y="11180"/>
                      </a:lnTo>
                      <a:lnTo>
                        <a:pt x="7282" y="11180"/>
                      </a:lnTo>
                      <a:lnTo>
                        <a:pt x="7282" y="11180"/>
                      </a:lnTo>
                      <a:lnTo>
                        <a:pt x="7453" y="11155"/>
                      </a:lnTo>
                      <a:lnTo>
                        <a:pt x="7623" y="11082"/>
                      </a:lnTo>
                      <a:lnTo>
                        <a:pt x="7794" y="10985"/>
                      </a:lnTo>
                      <a:lnTo>
                        <a:pt x="7916" y="10863"/>
                      </a:lnTo>
                      <a:lnTo>
                        <a:pt x="12007" y="6747"/>
                      </a:lnTo>
                      <a:lnTo>
                        <a:pt x="12007" y="6747"/>
                      </a:lnTo>
                      <a:lnTo>
                        <a:pt x="12105" y="6625"/>
                      </a:lnTo>
                      <a:lnTo>
                        <a:pt x="12153" y="6504"/>
                      </a:lnTo>
                      <a:lnTo>
                        <a:pt x="12202" y="6358"/>
                      </a:lnTo>
                      <a:lnTo>
                        <a:pt x="12202" y="6211"/>
                      </a:lnTo>
                      <a:lnTo>
                        <a:pt x="12202" y="6211"/>
                      </a:lnTo>
                      <a:lnTo>
                        <a:pt x="12178" y="6017"/>
                      </a:lnTo>
                      <a:lnTo>
                        <a:pt x="12129" y="5822"/>
                      </a:lnTo>
                      <a:lnTo>
                        <a:pt x="12032" y="5676"/>
                      </a:lnTo>
                      <a:lnTo>
                        <a:pt x="11886" y="5529"/>
                      </a:lnTo>
                      <a:lnTo>
                        <a:pt x="11886" y="5529"/>
                      </a:lnTo>
                      <a:lnTo>
                        <a:pt x="11764" y="5432"/>
                      </a:lnTo>
                      <a:lnTo>
                        <a:pt x="11618" y="5383"/>
                      </a:lnTo>
                      <a:lnTo>
                        <a:pt x="11472" y="5335"/>
                      </a:lnTo>
                      <a:lnTo>
                        <a:pt x="11325" y="5335"/>
                      </a:lnTo>
                      <a:lnTo>
                        <a:pt x="11325" y="5335"/>
                      </a:lnTo>
                      <a:lnTo>
                        <a:pt x="11131" y="5359"/>
                      </a:lnTo>
                      <a:lnTo>
                        <a:pt x="10960" y="5408"/>
                      </a:lnTo>
                      <a:lnTo>
                        <a:pt x="10790" y="5505"/>
                      </a:lnTo>
                      <a:lnTo>
                        <a:pt x="10643" y="5651"/>
                      </a:lnTo>
                      <a:lnTo>
                        <a:pt x="7161" y="8988"/>
                      </a:lnTo>
                      <a:lnTo>
                        <a:pt x="5797" y="7648"/>
                      </a:lnTo>
                      <a:lnTo>
                        <a:pt x="5797" y="7648"/>
                      </a:lnTo>
                      <a:lnTo>
                        <a:pt x="5675" y="7527"/>
                      </a:lnTo>
                      <a:lnTo>
                        <a:pt x="5505" y="7454"/>
                      </a:lnTo>
                      <a:lnTo>
                        <a:pt x="5358" y="7405"/>
                      </a:lnTo>
                      <a:lnTo>
                        <a:pt x="5188" y="7380"/>
                      </a:lnTo>
                      <a:lnTo>
                        <a:pt x="5188" y="7380"/>
                      </a:lnTo>
                      <a:lnTo>
                        <a:pt x="5017" y="7405"/>
                      </a:lnTo>
                      <a:lnTo>
                        <a:pt x="4847" y="7454"/>
                      </a:lnTo>
                      <a:lnTo>
                        <a:pt x="4701" y="7527"/>
                      </a:lnTo>
                      <a:lnTo>
                        <a:pt x="4555" y="7648"/>
                      </a:lnTo>
                      <a:lnTo>
                        <a:pt x="4555" y="7648"/>
                      </a:lnTo>
                      <a:lnTo>
                        <a:pt x="4457" y="7770"/>
                      </a:lnTo>
                      <a:lnTo>
                        <a:pt x="4360" y="7916"/>
                      </a:lnTo>
                      <a:lnTo>
                        <a:pt x="4311" y="8087"/>
                      </a:lnTo>
                      <a:lnTo>
                        <a:pt x="4311" y="8257"/>
                      </a:lnTo>
                      <a:lnTo>
                        <a:pt x="4311" y="8257"/>
                      </a:lnTo>
                      <a:lnTo>
                        <a:pt x="4311" y="8428"/>
                      </a:lnTo>
                      <a:lnTo>
                        <a:pt x="4360" y="8598"/>
                      </a:lnTo>
                      <a:lnTo>
                        <a:pt x="4457" y="8744"/>
                      </a:lnTo>
                      <a:lnTo>
                        <a:pt x="4555" y="8890"/>
                      </a:lnTo>
                      <a:lnTo>
                        <a:pt x="6601" y="10936"/>
                      </a:lnTo>
                      <a:lnTo>
                        <a:pt x="6601" y="10936"/>
                      </a:lnTo>
                      <a:lnTo>
                        <a:pt x="6747" y="11034"/>
                      </a:lnTo>
                      <a:lnTo>
                        <a:pt x="6893" y="11131"/>
                      </a:lnTo>
                      <a:lnTo>
                        <a:pt x="7063" y="11180"/>
                      </a:lnTo>
                      <a:lnTo>
                        <a:pt x="7234" y="11180"/>
                      </a:lnTo>
                      <a:lnTo>
                        <a:pt x="7234" y="11180"/>
                      </a:lnTo>
                      <a:close/>
                    </a:path>
                  </a:pathLst>
                </a:custGeom>
                <a:noFill/>
                <a:ln w="12175" cap="rnd" cmpd="sng">
                  <a:solidFill>
                    <a:srgbClr val="9FC5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9" name="Google Shape;139;p2"/>
                <p:cNvGrpSpPr/>
                <p:nvPr/>
              </p:nvGrpSpPr>
              <p:grpSpPr>
                <a:xfrm>
                  <a:off x="3738065" y="1856313"/>
                  <a:ext cx="332670" cy="332670"/>
                  <a:chOff x="6649150" y="309350"/>
                  <a:chExt cx="395800" cy="395800"/>
                </a:xfrm>
              </p:grpSpPr>
              <p:sp>
                <p:nvSpPr>
                  <p:cNvPr id="140" name="Google Shape;140;p2"/>
                  <p:cNvSpPr/>
                  <p:nvPr/>
                </p:nvSpPr>
                <p:spPr>
                  <a:xfrm>
                    <a:off x="6649150" y="309350"/>
                    <a:ext cx="395800" cy="395800"/>
                  </a:xfrm>
                  <a:custGeom>
                    <a:avLst/>
                    <a:gdLst/>
                    <a:ahLst/>
                    <a:cxnLst/>
                    <a:rect l="l" t="t" r="r" b="b"/>
                    <a:pathLst>
                      <a:path w="15832" h="15832" fill="none" extrusionOk="0">
                        <a:moveTo>
                          <a:pt x="7916" y="1"/>
                        </a:moveTo>
                        <a:lnTo>
                          <a:pt x="7916" y="1"/>
                        </a:lnTo>
                        <a:lnTo>
                          <a:pt x="7502" y="25"/>
                        </a:lnTo>
                        <a:lnTo>
                          <a:pt x="7112" y="49"/>
                        </a:lnTo>
                        <a:lnTo>
                          <a:pt x="6723" y="98"/>
                        </a:lnTo>
                        <a:lnTo>
                          <a:pt x="6333" y="171"/>
                        </a:lnTo>
                        <a:lnTo>
                          <a:pt x="5943" y="244"/>
                        </a:lnTo>
                        <a:lnTo>
                          <a:pt x="5553" y="366"/>
                        </a:lnTo>
                        <a:lnTo>
                          <a:pt x="5188" y="488"/>
                        </a:lnTo>
                        <a:lnTo>
                          <a:pt x="4847" y="634"/>
                        </a:lnTo>
                        <a:lnTo>
                          <a:pt x="4482" y="780"/>
                        </a:lnTo>
                        <a:lnTo>
                          <a:pt x="4141" y="950"/>
                        </a:lnTo>
                        <a:lnTo>
                          <a:pt x="3824" y="1145"/>
                        </a:lnTo>
                        <a:lnTo>
                          <a:pt x="3483" y="1364"/>
                        </a:lnTo>
                        <a:lnTo>
                          <a:pt x="3191" y="1584"/>
                        </a:lnTo>
                        <a:lnTo>
                          <a:pt x="2874" y="1803"/>
                        </a:lnTo>
                        <a:lnTo>
                          <a:pt x="2607" y="2071"/>
                        </a:lnTo>
                        <a:lnTo>
                          <a:pt x="2314" y="2314"/>
                        </a:lnTo>
                        <a:lnTo>
                          <a:pt x="2071" y="2607"/>
                        </a:lnTo>
                        <a:lnTo>
                          <a:pt x="1803" y="2874"/>
                        </a:lnTo>
                        <a:lnTo>
                          <a:pt x="1584" y="3191"/>
                        </a:lnTo>
                        <a:lnTo>
                          <a:pt x="1364" y="3483"/>
                        </a:lnTo>
                        <a:lnTo>
                          <a:pt x="1145" y="3824"/>
                        </a:lnTo>
                        <a:lnTo>
                          <a:pt x="950" y="4141"/>
                        </a:lnTo>
                        <a:lnTo>
                          <a:pt x="780" y="4482"/>
                        </a:lnTo>
                        <a:lnTo>
                          <a:pt x="634" y="4847"/>
                        </a:lnTo>
                        <a:lnTo>
                          <a:pt x="488" y="5188"/>
                        </a:lnTo>
                        <a:lnTo>
                          <a:pt x="366" y="5553"/>
                        </a:lnTo>
                        <a:lnTo>
                          <a:pt x="244" y="5943"/>
                        </a:lnTo>
                        <a:lnTo>
                          <a:pt x="171" y="6333"/>
                        </a:lnTo>
                        <a:lnTo>
                          <a:pt x="98" y="6722"/>
                        </a:lnTo>
                        <a:lnTo>
                          <a:pt x="49" y="7112"/>
                        </a:lnTo>
                        <a:lnTo>
                          <a:pt x="25" y="7502"/>
                        </a:lnTo>
                        <a:lnTo>
                          <a:pt x="1" y="7916"/>
                        </a:lnTo>
                        <a:lnTo>
                          <a:pt x="1" y="7916"/>
                        </a:lnTo>
                        <a:lnTo>
                          <a:pt x="25" y="8330"/>
                        </a:lnTo>
                        <a:lnTo>
                          <a:pt x="49" y="8720"/>
                        </a:lnTo>
                        <a:lnTo>
                          <a:pt x="98" y="9109"/>
                        </a:lnTo>
                        <a:lnTo>
                          <a:pt x="171" y="9499"/>
                        </a:lnTo>
                        <a:lnTo>
                          <a:pt x="244" y="9889"/>
                        </a:lnTo>
                        <a:lnTo>
                          <a:pt x="366" y="10278"/>
                        </a:lnTo>
                        <a:lnTo>
                          <a:pt x="488" y="10644"/>
                        </a:lnTo>
                        <a:lnTo>
                          <a:pt x="634" y="10985"/>
                        </a:lnTo>
                        <a:lnTo>
                          <a:pt x="780" y="11350"/>
                        </a:lnTo>
                        <a:lnTo>
                          <a:pt x="950" y="11691"/>
                        </a:lnTo>
                        <a:lnTo>
                          <a:pt x="1145" y="12008"/>
                        </a:lnTo>
                        <a:lnTo>
                          <a:pt x="1364" y="12348"/>
                        </a:lnTo>
                        <a:lnTo>
                          <a:pt x="1584" y="12641"/>
                        </a:lnTo>
                        <a:lnTo>
                          <a:pt x="1803" y="12957"/>
                        </a:lnTo>
                        <a:lnTo>
                          <a:pt x="2071" y="13225"/>
                        </a:lnTo>
                        <a:lnTo>
                          <a:pt x="2314" y="13518"/>
                        </a:lnTo>
                        <a:lnTo>
                          <a:pt x="2607" y="13761"/>
                        </a:lnTo>
                        <a:lnTo>
                          <a:pt x="2874" y="14029"/>
                        </a:lnTo>
                        <a:lnTo>
                          <a:pt x="3191" y="14248"/>
                        </a:lnTo>
                        <a:lnTo>
                          <a:pt x="3483" y="14467"/>
                        </a:lnTo>
                        <a:lnTo>
                          <a:pt x="3824" y="14687"/>
                        </a:lnTo>
                        <a:lnTo>
                          <a:pt x="4141" y="14881"/>
                        </a:lnTo>
                        <a:lnTo>
                          <a:pt x="4482" y="15052"/>
                        </a:lnTo>
                        <a:lnTo>
                          <a:pt x="4847" y="15198"/>
                        </a:lnTo>
                        <a:lnTo>
                          <a:pt x="5188" y="15344"/>
                        </a:lnTo>
                        <a:lnTo>
                          <a:pt x="5553" y="15466"/>
                        </a:lnTo>
                        <a:lnTo>
                          <a:pt x="5943" y="15588"/>
                        </a:lnTo>
                        <a:lnTo>
                          <a:pt x="6333" y="15661"/>
                        </a:lnTo>
                        <a:lnTo>
                          <a:pt x="6723" y="15734"/>
                        </a:lnTo>
                        <a:lnTo>
                          <a:pt x="7112" y="15783"/>
                        </a:lnTo>
                        <a:lnTo>
                          <a:pt x="7502" y="15807"/>
                        </a:lnTo>
                        <a:lnTo>
                          <a:pt x="7916" y="15831"/>
                        </a:lnTo>
                        <a:lnTo>
                          <a:pt x="7916" y="15831"/>
                        </a:lnTo>
                        <a:lnTo>
                          <a:pt x="8330" y="15807"/>
                        </a:lnTo>
                        <a:lnTo>
                          <a:pt x="8720" y="15783"/>
                        </a:lnTo>
                        <a:lnTo>
                          <a:pt x="9109" y="15734"/>
                        </a:lnTo>
                        <a:lnTo>
                          <a:pt x="9499" y="15661"/>
                        </a:lnTo>
                        <a:lnTo>
                          <a:pt x="9889" y="15588"/>
                        </a:lnTo>
                        <a:lnTo>
                          <a:pt x="10278" y="15466"/>
                        </a:lnTo>
                        <a:lnTo>
                          <a:pt x="10644" y="15344"/>
                        </a:lnTo>
                        <a:lnTo>
                          <a:pt x="10985" y="15198"/>
                        </a:lnTo>
                        <a:lnTo>
                          <a:pt x="11350" y="15052"/>
                        </a:lnTo>
                        <a:lnTo>
                          <a:pt x="11691" y="14881"/>
                        </a:lnTo>
                        <a:lnTo>
                          <a:pt x="12008" y="14687"/>
                        </a:lnTo>
                        <a:lnTo>
                          <a:pt x="12349" y="14467"/>
                        </a:lnTo>
                        <a:lnTo>
                          <a:pt x="12641" y="14248"/>
                        </a:lnTo>
                        <a:lnTo>
                          <a:pt x="12957" y="14029"/>
                        </a:lnTo>
                        <a:lnTo>
                          <a:pt x="13225" y="13761"/>
                        </a:lnTo>
                        <a:lnTo>
                          <a:pt x="13518" y="13518"/>
                        </a:lnTo>
                        <a:lnTo>
                          <a:pt x="13761" y="13225"/>
                        </a:lnTo>
                        <a:lnTo>
                          <a:pt x="14029" y="12957"/>
                        </a:lnTo>
                        <a:lnTo>
                          <a:pt x="14248" y="12641"/>
                        </a:lnTo>
                        <a:lnTo>
                          <a:pt x="14467" y="12348"/>
                        </a:lnTo>
                        <a:lnTo>
                          <a:pt x="14687" y="12008"/>
                        </a:lnTo>
                        <a:lnTo>
                          <a:pt x="14881" y="11691"/>
                        </a:lnTo>
                        <a:lnTo>
                          <a:pt x="15052" y="11350"/>
                        </a:lnTo>
                        <a:lnTo>
                          <a:pt x="15198" y="10985"/>
                        </a:lnTo>
                        <a:lnTo>
                          <a:pt x="15344" y="10644"/>
                        </a:lnTo>
                        <a:lnTo>
                          <a:pt x="15466" y="10278"/>
                        </a:lnTo>
                        <a:lnTo>
                          <a:pt x="15588" y="9889"/>
                        </a:lnTo>
                        <a:lnTo>
                          <a:pt x="15661" y="9499"/>
                        </a:lnTo>
                        <a:lnTo>
                          <a:pt x="15734" y="9109"/>
                        </a:lnTo>
                        <a:lnTo>
                          <a:pt x="15783" y="8720"/>
                        </a:lnTo>
                        <a:lnTo>
                          <a:pt x="15807" y="8330"/>
                        </a:lnTo>
                        <a:lnTo>
                          <a:pt x="15831" y="7916"/>
                        </a:lnTo>
                        <a:lnTo>
                          <a:pt x="15831" y="7916"/>
                        </a:lnTo>
                        <a:lnTo>
                          <a:pt x="15807" y="7502"/>
                        </a:lnTo>
                        <a:lnTo>
                          <a:pt x="15783" y="7112"/>
                        </a:lnTo>
                        <a:lnTo>
                          <a:pt x="15734" y="6722"/>
                        </a:lnTo>
                        <a:lnTo>
                          <a:pt x="15661" y="6333"/>
                        </a:lnTo>
                        <a:lnTo>
                          <a:pt x="15588" y="5943"/>
                        </a:lnTo>
                        <a:lnTo>
                          <a:pt x="15466" y="5553"/>
                        </a:lnTo>
                        <a:lnTo>
                          <a:pt x="15344" y="5188"/>
                        </a:lnTo>
                        <a:lnTo>
                          <a:pt x="15198" y="4847"/>
                        </a:lnTo>
                        <a:lnTo>
                          <a:pt x="15052" y="4482"/>
                        </a:lnTo>
                        <a:lnTo>
                          <a:pt x="14881" y="4141"/>
                        </a:lnTo>
                        <a:lnTo>
                          <a:pt x="14687" y="3824"/>
                        </a:lnTo>
                        <a:lnTo>
                          <a:pt x="14467" y="3483"/>
                        </a:lnTo>
                        <a:lnTo>
                          <a:pt x="14248" y="3191"/>
                        </a:lnTo>
                        <a:lnTo>
                          <a:pt x="14029" y="2874"/>
                        </a:lnTo>
                        <a:lnTo>
                          <a:pt x="13761" y="2607"/>
                        </a:lnTo>
                        <a:lnTo>
                          <a:pt x="13518" y="2314"/>
                        </a:lnTo>
                        <a:lnTo>
                          <a:pt x="13225" y="2071"/>
                        </a:lnTo>
                        <a:lnTo>
                          <a:pt x="12957" y="1803"/>
                        </a:lnTo>
                        <a:lnTo>
                          <a:pt x="12641" y="1584"/>
                        </a:lnTo>
                        <a:lnTo>
                          <a:pt x="12349" y="1364"/>
                        </a:lnTo>
                        <a:lnTo>
                          <a:pt x="12008" y="1145"/>
                        </a:lnTo>
                        <a:lnTo>
                          <a:pt x="11691" y="950"/>
                        </a:lnTo>
                        <a:lnTo>
                          <a:pt x="11350" y="780"/>
                        </a:lnTo>
                        <a:lnTo>
                          <a:pt x="10985" y="634"/>
                        </a:lnTo>
                        <a:lnTo>
                          <a:pt x="10644" y="488"/>
                        </a:lnTo>
                        <a:lnTo>
                          <a:pt x="10278" y="366"/>
                        </a:lnTo>
                        <a:lnTo>
                          <a:pt x="9889" y="244"/>
                        </a:lnTo>
                        <a:lnTo>
                          <a:pt x="9499" y="171"/>
                        </a:lnTo>
                        <a:lnTo>
                          <a:pt x="9109" y="98"/>
                        </a:lnTo>
                        <a:lnTo>
                          <a:pt x="8720" y="49"/>
                        </a:lnTo>
                        <a:lnTo>
                          <a:pt x="8330" y="25"/>
                        </a:lnTo>
                        <a:lnTo>
                          <a:pt x="7916" y="1"/>
                        </a:lnTo>
                        <a:lnTo>
                          <a:pt x="7916" y="1"/>
                        </a:lnTo>
                        <a:close/>
                      </a:path>
                    </a:pathLst>
                  </a:custGeom>
                  <a:noFill/>
                  <a:ln w="12175" cap="rnd" cmpd="sng">
                    <a:solidFill>
                      <a:srgbClr val="9FC5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2"/>
                  <p:cNvSpPr/>
                  <p:nvPr/>
                </p:nvSpPr>
                <p:spPr>
                  <a:xfrm>
                    <a:off x="6673500" y="333700"/>
                    <a:ext cx="347100" cy="347100"/>
                  </a:xfrm>
                  <a:custGeom>
                    <a:avLst/>
                    <a:gdLst/>
                    <a:ahLst/>
                    <a:cxnLst/>
                    <a:rect l="l" t="t" r="r" b="b"/>
                    <a:pathLst>
                      <a:path w="13884" h="13884" fill="none" extrusionOk="0">
                        <a:moveTo>
                          <a:pt x="6942" y="13883"/>
                        </a:moveTo>
                        <a:lnTo>
                          <a:pt x="6942" y="13883"/>
                        </a:lnTo>
                        <a:lnTo>
                          <a:pt x="6577" y="13883"/>
                        </a:lnTo>
                        <a:lnTo>
                          <a:pt x="6236" y="13834"/>
                        </a:lnTo>
                        <a:lnTo>
                          <a:pt x="5895" y="13810"/>
                        </a:lnTo>
                        <a:lnTo>
                          <a:pt x="5554" y="13737"/>
                        </a:lnTo>
                        <a:lnTo>
                          <a:pt x="5213" y="13664"/>
                        </a:lnTo>
                        <a:lnTo>
                          <a:pt x="4872" y="13566"/>
                        </a:lnTo>
                        <a:lnTo>
                          <a:pt x="4555" y="13469"/>
                        </a:lnTo>
                        <a:lnTo>
                          <a:pt x="4239" y="13323"/>
                        </a:lnTo>
                        <a:lnTo>
                          <a:pt x="3946" y="13201"/>
                        </a:lnTo>
                        <a:lnTo>
                          <a:pt x="3630" y="13031"/>
                        </a:lnTo>
                        <a:lnTo>
                          <a:pt x="3337" y="12884"/>
                        </a:lnTo>
                        <a:lnTo>
                          <a:pt x="3069" y="12690"/>
                        </a:lnTo>
                        <a:lnTo>
                          <a:pt x="2802" y="12495"/>
                        </a:lnTo>
                        <a:lnTo>
                          <a:pt x="2534" y="12300"/>
                        </a:lnTo>
                        <a:lnTo>
                          <a:pt x="2290" y="12081"/>
                        </a:lnTo>
                        <a:lnTo>
                          <a:pt x="2047" y="11837"/>
                        </a:lnTo>
                        <a:lnTo>
                          <a:pt x="1803" y="11594"/>
                        </a:lnTo>
                        <a:lnTo>
                          <a:pt x="1584" y="11350"/>
                        </a:lnTo>
                        <a:lnTo>
                          <a:pt x="1389" y="11082"/>
                        </a:lnTo>
                        <a:lnTo>
                          <a:pt x="1194" y="10814"/>
                        </a:lnTo>
                        <a:lnTo>
                          <a:pt x="999" y="10546"/>
                        </a:lnTo>
                        <a:lnTo>
                          <a:pt x="853" y="10254"/>
                        </a:lnTo>
                        <a:lnTo>
                          <a:pt x="683" y="9938"/>
                        </a:lnTo>
                        <a:lnTo>
                          <a:pt x="561" y="9645"/>
                        </a:lnTo>
                        <a:lnTo>
                          <a:pt x="415" y="9329"/>
                        </a:lnTo>
                        <a:lnTo>
                          <a:pt x="317" y="9012"/>
                        </a:lnTo>
                        <a:lnTo>
                          <a:pt x="220" y="8671"/>
                        </a:lnTo>
                        <a:lnTo>
                          <a:pt x="147" y="8330"/>
                        </a:lnTo>
                        <a:lnTo>
                          <a:pt x="74" y="7989"/>
                        </a:lnTo>
                        <a:lnTo>
                          <a:pt x="49" y="7648"/>
                        </a:lnTo>
                        <a:lnTo>
                          <a:pt x="1" y="7307"/>
                        </a:lnTo>
                        <a:lnTo>
                          <a:pt x="1" y="6942"/>
                        </a:lnTo>
                        <a:lnTo>
                          <a:pt x="1" y="6942"/>
                        </a:lnTo>
                        <a:lnTo>
                          <a:pt x="1" y="6577"/>
                        </a:lnTo>
                        <a:lnTo>
                          <a:pt x="49" y="6236"/>
                        </a:lnTo>
                        <a:lnTo>
                          <a:pt x="74" y="5895"/>
                        </a:lnTo>
                        <a:lnTo>
                          <a:pt x="147" y="5554"/>
                        </a:lnTo>
                        <a:lnTo>
                          <a:pt x="220" y="5213"/>
                        </a:lnTo>
                        <a:lnTo>
                          <a:pt x="317" y="4872"/>
                        </a:lnTo>
                        <a:lnTo>
                          <a:pt x="415" y="4555"/>
                        </a:lnTo>
                        <a:lnTo>
                          <a:pt x="561" y="4238"/>
                        </a:lnTo>
                        <a:lnTo>
                          <a:pt x="683" y="3946"/>
                        </a:lnTo>
                        <a:lnTo>
                          <a:pt x="853" y="3630"/>
                        </a:lnTo>
                        <a:lnTo>
                          <a:pt x="999" y="3337"/>
                        </a:lnTo>
                        <a:lnTo>
                          <a:pt x="1194" y="3069"/>
                        </a:lnTo>
                        <a:lnTo>
                          <a:pt x="1389" y="2802"/>
                        </a:lnTo>
                        <a:lnTo>
                          <a:pt x="1584" y="2534"/>
                        </a:lnTo>
                        <a:lnTo>
                          <a:pt x="1803" y="2290"/>
                        </a:lnTo>
                        <a:lnTo>
                          <a:pt x="2047" y="2047"/>
                        </a:lnTo>
                        <a:lnTo>
                          <a:pt x="2290" y="1803"/>
                        </a:lnTo>
                        <a:lnTo>
                          <a:pt x="2534" y="1584"/>
                        </a:lnTo>
                        <a:lnTo>
                          <a:pt x="2802" y="1389"/>
                        </a:lnTo>
                        <a:lnTo>
                          <a:pt x="3069" y="1194"/>
                        </a:lnTo>
                        <a:lnTo>
                          <a:pt x="3337" y="999"/>
                        </a:lnTo>
                        <a:lnTo>
                          <a:pt x="3630" y="853"/>
                        </a:lnTo>
                        <a:lnTo>
                          <a:pt x="3946" y="683"/>
                        </a:lnTo>
                        <a:lnTo>
                          <a:pt x="4239" y="561"/>
                        </a:lnTo>
                        <a:lnTo>
                          <a:pt x="4555" y="415"/>
                        </a:lnTo>
                        <a:lnTo>
                          <a:pt x="4872" y="317"/>
                        </a:lnTo>
                        <a:lnTo>
                          <a:pt x="5213" y="220"/>
                        </a:lnTo>
                        <a:lnTo>
                          <a:pt x="5554" y="147"/>
                        </a:lnTo>
                        <a:lnTo>
                          <a:pt x="5895" y="74"/>
                        </a:lnTo>
                        <a:lnTo>
                          <a:pt x="6236" y="49"/>
                        </a:lnTo>
                        <a:lnTo>
                          <a:pt x="6577" y="1"/>
                        </a:lnTo>
                        <a:lnTo>
                          <a:pt x="6942" y="1"/>
                        </a:lnTo>
                        <a:lnTo>
                          <a:pt x="6942" y="1"/>
                        </a:lnTo>
                        <a:lnTo>
                          <a:pt x="7307" y="1"/>
                        </a:lnTo>
                        <a:lnTo>
                          <a:pt x="7648" y="49"/>
                        </a:lnTo>
                        <a:lnTo>
                          <a:pt x="7989" y="74"/>
                        </a:lnTo>
                        <a:lnTo>
                          <a:pt x="8330" y="147"/>
                        </a:lnTo>
                        <a:lnTo>
                          <a:pt x="8671" y="220"/>
                        </a:lnTo>
                        <a:lnTo>
                          <a:pt x="9012" y="317"/>
                        </a:lnTo>
                        <a:lnTo>
                          <a:pt x="9329" y="415"/>
                        </a:lnTo>
                        <a:lnTo>
                          <a:pt x="9645" y="561"/>
                        </a:lnTo>
                        <a:lnTo>
                          <a:pt x="9938" y="683"/>
                        </a:lnTo>
                        <a:lnTo>
                          <a:pt x="10254" y="853"/>
                        </a:lnTo>
                        <a:lnTo>
                          <a:pt x="10546" y="999"/>
                        </a:lnTo>
                        <a:lnTo>
                          <a:pt x="10814" y="1194"/>
                        </a:lnTo>
                        <a:lnTo>
                          <a:pt x="11082" y="1389"/>
                        </a:lnTo>
                        <a:lnTo>
                          <a:pt x="11350" y="1584"/>
                        </a:lnTo>
                        <a:lnTo>
                          <a:pt x="11594" y="1803"/>
                        </a:lnTo>
                        <a:lnTo>
                          <a:pt x="11837" y="2047"/>
                        </a:lnTo>
                        <a:lnTo>
                          <a:pt x="12081" y="2290"/>
                        </a:lnTo>
                        <a:lnTo>
                          <a:pt x="12300" y="2534"/>
                        </a:lnTo>
                        <a:lnTo>
                          <a:pt x="12495" y="2802"/>
                        </a:lnTo>
                        <a:lnTo>
                          <a:pt x="12690" y="3069"/>
                        </a:lnTo>
                        <a:lnTo>
                          <a:pt x="12885" y="3337"/>
                        </a:lnTo>
                        <a:lnTo>
                          <a:pt x="13031" y="3630"/>
                        </a:lnTo>
                        <a:lnTo>
                          <a:pt x="13201" y="3946"/>
                        </a:lnTo>
                        <a:lnTo>
                          <a:pt x="13323" y="4238"/>
                        </a:lnTo>
                        <a:lnTo>
                          <a:pt x="13469" y="4555"/>
                        </a:lnTo>
                        <a:lnTo>
                          <a:pt x="13566" y="4872"/>
                        </a:lnTo>
                        <a:lnTo>
                          <a:pt x="13664" y="5213"/>
                        </a:lnTo>
                        <a:lnTo>
                          <a:pt x="13737" y="5554"/>
                        </a:lnTo>
                        <a:lnTo>
                          <a:pt x="13810" y="5895"/>
                        </a:lnTo>
                        <a:lnTo>
                          <a:pt x="13834" y="6236"/>
                        </a:lnTo>
                        <a:lnTo>
                          <a:pt x="13883" y="6577"/>
                        </a:lnTo>
                        <a:lnTo>
                          <a:pt x="13883" y="6942"/>
                        </a:lnTo>
                        <a:lnTo>
                          <a:pt x="13883" y="6942"/>
                        </a:lnTo>
                        <a:lnTo>
                          <a:pt x="13883" y="7307"/>
                        </a:lnTo>
                        <a:lnTo>
                          <a:pt x="13834" y="7648"/>
                        </a:lnTo>
                        <a:lnTo>
                          <a:pt x="13810" y="7989"/>
                        </a:lnTo>
                        <a:lnTo>
                          <a:pt x="13737" y="8330"/>
                        </a:lnTo>
                        <a:lnTo>
                          <a:pt x="13664" y="8671"/>
                        </a:lnTo>
                        <a:lnTo>
                          <a:pt x="13566" y="9012"/>
                        </a:lnTo>
                        <a:lnTo>
                          <a:pt x="13469" y="9329"/>
                        </a:lnTo>
                        <a:lnTo>
                          <a:pt x="13323" y="9645"/>
                        </a:lnTo>
                        <a:lnTo>
                          <a:pt x="13201" y="9938"/>
                        </a:lnTo>
                        <a:lnTo>
                          <a:pt x="13031" y="10254"/>
                        </a:lnTo>
                        <a:lnTo>
                          <a:pt x="12885" y="10546"/>
                        </a:lnTo>
                        <a:lnTo>
                          <a:pt x="12690" y="10814"/>
                        </a:lnTo>
                        <a:lnTo>
                          <a:pt x="12495" y="11082"/>
                        </a:lnTo>
                        <a:lnTo>
                          <a:pt x="12300" y="11350"/>
                        </a:lnTo>
                        <a:lnTo>
                          <a:pt x="12081" y="11594"/>
                        </a:lnTo>
                        <a:lnTo>
                          <a:pt x="11837" y="11837"/>
                        </a:lnTo>
                        <a:lnTo>
                          <a:pt x="11594" y="12081"/>
                        </a:lnTo>
                        <a:lnTo>
                          <a:pt x="11350" y="12300"/>
                        </a:lnTo>
                        <a:lnTo>
                          <a:pt x="11082" y="12495"/>
                        </a:lnTo>
                        <a:lnTo>
                          <a:pt x="10814" y="12690"/>
                        </a:lnTo>
                        <a:lnTo>
                          <a:pt x="10546" y="12884"/>
                        </a:lnTo>
                        <a:lnTo>
                          <a:pt x="10254" y="13031"/>
                        </a:lnTo>
                        <a:lnTo>
                          <a:pt x="9938" y="13201"/>
                        </a:lnTo>
                        <a:lnTo>
                          <a:pt x="9645" y="13323"/>
                        </a:lnTo>
                        <a:lnTo>
                          <a:pt x="9329" y="13469"/>
                        </a:lnTo>
                        <a:lnTo>
                          <a:pt x="9012" y="13566"/>
                        </a:lnTo>
                        <a:lnTo>
                          <a:pt x="8671" y="13664"/>
                        </a:lnTo>
                        <a:lnTo>
                          <a:pt x="8330" y="13737"/>
                        </a:lnTo>
                        <a:lnTo>
                          <a:pt x="7989" y="13810"/>
                        </a:lnTo>
                        <a:lnTo>
                          <a:pt x="7648" y="13834"/>
                        </a:lnTo>
                        <a:lnTo>
                          <a:pt x="7307" y="13883"/>
                        </a:lnTo>
                        <a:lnTo>
                          <a:pt x="6942" y="13883"/>
                        </a:lnTo>
                        <a:lnTo>
                          <a:pt x="6942" y="13883"/>
                        </a:lnTo>
                        <a:close/>
                      </a:path>
                    </a:pathLst>
                  </a:custGeom>
                  <a:noFill/>
                  <a:ln w="12175" cap="rnd" cmpd="sng">
                    <a:solidFill>
                      <a:srgbClr val="9FC5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2"/>
                  <p:cNvSpPr/>
                  <p:nvPr/>
                </p:nvSpPr>
                <p:spPr>
                  <a:xfrm>
                    <a:off x="6848850" y="397625"/>
                    <a:ext cx="54825" cy="169300"/>
                  </a:xfrm>
                  <a:custGeom>
                    <a:avLst/>
                    <a:gdLst/>
                    <a:ahLst/>
                    <a:cxnLst/>
                    <a:rect l="l" t="t" r="r" b="b"/>
                    <a:pathLst>
                      <a:path w="2193" h="6772" fill="none" extrusionOk="0">
                        <a:moveTo>
                          <a:pt x="1" y="1"/>
                        </a:moveTo>
                        <a:lnTo>
                          <a:pt x="1" y="4580"/>
                        </a:lnTo>
                        <a:lnTo>
                          <a:pt x="2193" y="6772"/>
                        </a:lnTo>
                      </a:path>
                    </a:pathLst>
                  </a:custGeom>
                  <a:noFill/>
                  <a:ln w="12175" cap="rnd" cmpd="sng">
                    <a:solidFill>
                      <a:srgbClr val="9FC5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
                  <p:cNvSpPr/>
                  <p:nvPr/>
                </p:nvSpPr>
                <p:spPr>
                  <a:xfrm>
                    <a:off x="6847025" y="333700"/>
                    <a:ext cx="25" cy="29250"/>
                  </a:xfrm>
                  <a:custGeom>
                    <a:avLst/>
                    <a:gdLst/>
                    <a:ahLst/>
                    <a:cxnLst/>
                    <a:rect l="l" t="t" r="r" b="b"/>
                    <a:pathLst>
                      <a:path w="1" h="1170" fill="none" extrusionOk="0">
                        <a:moveTo>
                          <a:pt x="1" y="1170"/>
                        </a:moveTo>
                        <a:lnTo>
                          <a:pt x="1" y="1"/>
                        </a:lnTo>
                      </a:path>
                    </a:pathLst>
                  </a:custGeom>
                  <a:noFill/>
                  <a:ln w="12175" cap="rnd" cmpd="sng">
                    <a:solidFill>
                      <a:srgbClr val="9FC5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2"/>
                  <p:cNvSpPr/>
                  <p:nvPr/>
                </p:nvSpPr>
                <p:spPr>
                  <a:xfrm>
                    <a:off x="6760575" y="356850"/>
                    <a:ext cx="25" cy="25"/>
                  </a:xfrm>
                  <a:custGeom>
                    <a:avLst/>
                    <a:gdLst/>
                    <a:ahLst/>
                    <a:cxnLst/>
                    <a:rect l="l" t="t" r="r" b="b"/>
                    <a:pathLst>
                      <a:path w="1" h="1" fill="none" extrusionOk="0">
                        <a:moveTo>
                          <a:pt x="1" y="0"/>
                        </a:moveTo>
                        <a:lnTo>
                          <a:pt x="1" y="0"/>
                        </a:lnTo>
                      </a:path>
                    </a:pathLst>
                  </a:custGeom>
                  <a:noFill/>
                  <a:ln w="12175" cap="rnd" cmpd="sng">
                    <a:solidFill>
                      <a:srgbClr val="9FC5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2"/>
                  <p:cNvSpPr/>
                  <p:nvPr/>
                </p:nvSpPr>
                <p:spPr>
                  <a:xfrm>
                    <a:off x="6760575" y="356850"/>
                    <a:ext cx="14025" cy="24975"/>
                  </a:xfrm>
                  <a:custGeom>
                    <a:avLst/>
                    <a:gdLst/>
                    <a:ahLst/>
                    <a:cxnLst/>
                    <a:rect l="l" t="t" r="r" b="b"/>
                    <a:pathLst>
                      <a:path w="561" h="999" fill="none" extrusionOk="0">
                        <a:moveTo>
                          <a:pt x="1" y="0"/>
                        </a:moveTo>
                        <a:lnTo>
                          <a:pt x="561" y="999"/>
                        </a:lnTo>
                      </a:path>
                    </a:pathLst>
                  </a:custGeom>
                  <a:noFill/>
                  <a:ln w="12175" cap="rnd" cmpd="sng">
                    <a:solidFill>
                      <a:srgbClr val="9FC5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2"/>
                  <p:cNvSpPr/>
                  <p:nvPr/>
                </p:nvSpPr>
                <p:spPr>
                  <a:xfrm>
                    <a:off x="6696650" y="420775"/>
                    <a:ext cx="25" cy="25"/>
                  </a:xfrm>
                  <a:custGeom>
                    <a:avLst/>
                    <a:gdLst/>
                    <a:ahLst/>
                    <a:cxnLst/>
                    <a:rect l="l" t="t" r="r" b="b"/>
                    <a:pathLst>
                      <a:path w="1" h="1" fill="none" extrusionOk="0">
                        <a:moveTo>
                          <a:pt x="0" y="0"/>
                        </a:moveTo>
                        <a:lnTo>
                          <a:pt x="0" y="0"/>
                        </a:lnTo>
                      </a:path>
                    </a:pathLst>
                  </a:custGeom>
                  <a:noFill/>
                  <a:ln w="12175" cap="rnd" cmpd="sng">
                    <a:solidFill>
                      <a:srgbClr val="9FC5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2"/>
                  <p:cNvSpPr/>
                  <p:nvPr/>
                </p:nvSpPr>
                <p:spPr>
                  <a:xfrm>
                    <a:off x="6696650" y="420775"/>
                    <a:ext cx="24975" cy="14025"/>
                  </a:xfrm>
                  <a:custGeom>
                    <a:avLst/>
                    <a:gdLst/>
                    <a:ahLst/>
                    <a:cxnLst/>
                    <a:rect l="l" t="t" r="r" b="b"/>
                    <a:pathLst>
                      <a:path w="999" h="561" fill="none" extrusionOk="0">
                        <a:moveTo>
                          <a:pt x="0" y="0"/>
                        </a:moveTo>
                        <a:lnTo>
                          <a:pt x="999" y="561"/>
                        </a:lnTo>
                      </a:path>
                    </a:pathLst>
                  </a:custGeom>
                  <a:noFill/>
                  <a:ln w="12175" cap="rnd" cmpd="sng">
                    <a:solidFill>
                      <a:srgbClr val="9FC5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2"/>
                  <p:cNvSpPr/>
                  <p:nvPr/>
                </p:nvSpPr>
                <p:spPr>
                  <a:xfrm>
                    <a:off x="6673500" y="507225"/>
                    <a:ext cx="29250" cy="25"/>
                  </a:xfrm>
                  <a:custGeom>
                    <a:avLst/>
                    <a:gdLst/>
                    <a:ahLst/>
                    <a:cxnLst/>
                    <a:rect l="l" t="t" r="r" b="b"/>
                    <a:pathLst>
                      <a:path w="1170" h="1" fill="none" extrusionOk="0">
                        <a:moveTo>
                          <a:pt x="1" y="1"/>
                        </a:moveTo>
                        <a:lnTo>
                          <a:pt x="1170" y="1"/>
                        </a:lnTo>
                      </a:path>
                    </a:pathLst>
                  </a:custGeom>
                  <a:noFill/>
                  <a:ln w="12175" cap="rnd" cmpd="sng">
                    <a:solidFill>
                      <a:srgbClr val="9FC5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2"/>
                  <p:cNvSpPr/>
                  <p:nvPr/>
                </p:nvSpPr>
                <p:spPr>
                  <a:xfrm>
                    <a:off x="6696650" y="593700"/>
                    <a:ext cx="25" cy="25"/>
                  </a:xfrm>
                  <a:custGeom>
                    <a:avLst/>
                    <a:gdLst/>
                    <a:ahLst/>
                    <a:cxnLst/>
                    <a:rect l="l" t="t" r="r" b="b"/>
                    <a:pathLst>
                      <a:path w="1" h="1" fill="none" extrusionOk="0">
                        <a:moveTo>
                          <a:pt x="0" y="0"/>
                        </a:moveTo>
                        <a:lnTo>
                          <a:pt x="0" y="0"/>
                        </a:lnTo>
                      </a:path>
                    </a:pathLst>
                  </a:custGeom>
                  <a:noFill/>
                  <a:ln w="12175" cap="rnd" cmpd="sng">
                    <a:solidFill>
                      <a:srgbClr val="9FC5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2"/>
                  <p:cNvSpPr/>
                  <p:nvPr/>
                </p:nvSpPr>
                <p:spPr>
                  <a:xfrm>
                    <a:off x="6696650" y="579700"/>
                    <a:ext cx="24975" cy="14025"/>
                  </a:xfrm>
                  <a:custGeom>
                    <a:avLst/>
                    <a:gdLst/>
                    <a:ahLst/>
                    <a:cxnLst/>
                    <a:rect l="l" t="t" r="r" b="b"/>
                    <a:pathLst>
                      <a:path w="999" h="561" fill="none" extrusionOk="0">
                        <a:moveTo>
                          <a:pt x="0" y="560"/>
                        </a:moveTo>
                        <a:lnTo>
                          <a:pt x="999" y="0"/>
                        </a:lnTo>
                      </a:path>
                    </a:pathLst>
                  </a:custGeom>
                  <a:noFill/>
                  <a:ln w="12175" cap="rnd" cmpd="sng">
                    <a:solidFill>
                      <a:srgbClr val="9FC5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2"/>
                  <p:cNvSpPr/>
                  <p:nvPr/>
                </p:nvSpPr>
                <p:spPr>
                  <a:xfrm>
                    <a:off x="6760575" y="632675"/>
                    <a:ext cx="14025" cy="24975"/>
                  </a:xfrm>
                  <a:custGeom>
                    <a:avLst/>
                    <a:gdLst/>
                    <a:ahLst/>
                    <a:cxnLst/>
                    <a:rect l="l" t="t" r="r" b="b"/>
                    <a:pathLst>
                      <a:path w="561" h="999" fill="none" extrusionOk="0">
                        <a:moveTo>
                          <a:pt x="1" y="999"/>
                        </a:moveTo>
                        <a:lnTo>
                          <a:pt x="561" y="0"/>
                        </a:lnTo>
                      </a:path>
                    </a:pathLst>
                  </a:custGeom>
                  <a:noFill/>
                  <a:ln w="12175" cap="rnd" cmpd="sng">
                    <a:solidFill>
                      <a:srgbClr val="9FC5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2"/>
                  <p:cNvSpPr/>
                  <p:nvPr/>
                </p:nvSpPr>
                <p:spPr>
                  <a:xfrm>
                    <a:off x="6760575" y="657625"/>
                    <a:ext cx="25" cy="25"/>
                  </a:xfrm>
                  <a:custGeom>
                    <a:avLst/>
                    <a:gdLst/>
                    <a:ahLst/>
                    <a:cxnLst/>
                    <a:rect l="l" t="t" r="r" b="b"/>
                    <a:pathLst>
                      <a:path w="1" h="1" fill="none" extrusionOk="0">
                        <a:moveTo>
                          <a:pt x="1" y="1"/>
                        </a:moveTo>
                        <a:lnTo>
                          <a:pt x="1" y="1"/>
                        </a:lnTo>
                      </a:path>
                    </a:pathLst>
                  </a:custGeom>
                  <a:noFill/>
                  <a:ln w="12175" cap="rnd" cmpd="sng">
                    <a:solidFill>
                      <a:srgbClr val="9FC5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2"/>
                  <p:cNvSpPr/>
                  <p:nvPr/>
                </p:nvSpPr>
                <p:spPr>
                  <a:xfrm>
                    <a:off x="6847025" y="651550"/>
                    <a:ext cx="25" cy="29250"/>
                  </a:xfrm>
                  <a:custGeom>
                    <a:avLst/>
                    <a:gdLst/>
                    <a:ahLst/>
                    <a:cxnLst/>
                    <a:rect l="l" t="t" r="r" b="b"/>
                    <a:pathLst>
                      <a:path w="1" h="1170" fill="none" extrusionOk="0">
                        <a:moveTo>
                          <a:pt x="1" y="0"/>
                        </a:moveTo>
                        <a:lnTo>
                          <a:pt x="1" y="1169"/>
                        </a:lnTo>
                      </a:path>
                    </a:pathLst>
                  </a:custGeom>
                  <a:noFill/>
                  <a:ln w="12175" cap="rnd" cmpd="sng">
                    <a:solidFill>
                      <a:srgbClr val="9FC5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
                  <p:cNvSpPr/>
                  <p:nvPr/>
                </p:nvSpPr>
                <p:spPr>
                  <a:xfrm>
                    <a:off x="6919500" y="632675"/>
                    <a:ext cx="14025" cy="24975"/>
                  </a:xfrm>
                  <a:custGeom>
                    <a:avLst/>
                    <a:gdLst/>
                    <a:ahLst/>
                    <a:cxnLst/>
                    <a:rect l="l" t="t" r="r" b="b"/>
                    <a:pathLst>
                      <a:path w="561" h="999" fill="none" extrusionOk="0">
                        <a:moveTo>
                          <a:pt x="560" y="999"/>
                        </a:moveTo>
                        <a:lnTo>
                          <a:pt x="0" y="0"/>
                        </a:lnTo>
                      </a:path>
                    </a:pathLst>
                  </a:custGeom>
                  <a:noFill/>
                  <a:ln w="12175" cap="rnd" cmpd="sng">
                    <a:solidFill>
                      <a:srgbClr val="9FC5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2"/>
                  <p:cNvSpPr/>
                  <p:nvPr/>
                </p:nvSpPr>
                <p:spPr>
                  <a:xfrm>
                    <a:off x="6933500" y="657625"/>
                    <a:ext cx="25" cy="25"/>
                  </a:xfrm>
                  <a:custGeom>
                    <a:avLst/>
                    <a:gdLst/>
                    <a:ahLst/>
                    <a:cxnLst/>
                    <a:rect l="l" t="t" r="r" b="b"/>
                    <a:pathLst>
                      <a:path w="1" h="1" fill="none" extrusionOk="0">
                        <a:moveTo>
                          <a:pt x="0" y="1"/>
                        </a:moveTo>
                        <a:lnTo>
                          <a:pt x="0" y="1"/>
                        </a:lnTo>
                      </a:path>
                    </a:pathLst>
                  </a:custGeom>
                  <a:noFill/>
                  <a:ln w="12175" cap="rnd" cmpd="sng">
                    <a:solidFill>
                      <a:srgbClr val="9FC5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2"/>
                  <p:cNvSpPr/>
                  <p:nvPr/>
                </p:nvSpPr>
                <p:spPr>
                  <a:xfrm>
                    <a:off x="6972475" y="579700"/>
                    <a:ext cx="24975" cy="14025"/>
                  </a:xfrm>
                  <a:custGeom>
                    <a:avLst/>
                    <a:gdLst/>
                    <a:ahLst/>
                    <a:cxnLst/>
                    <a:rect l="l" t="t" r="r" b="b"/>
                    <a:pathLst>
                      <a:path w="999" h="561" fill="none" extrusionOk="0">
                        <a:moveTo>
                          <a:pt x="999" y="560"/>
                        </a:moveTo>
                        <a:lnTo>
                          <a:pt x="0" y="0"/>
                        </a:lnTo>
                      </a:path>
                    </a:pathLst>
                  </a:custGeom>
                  <a:noFill/>
                  <a:ln w="12175" cap="rnd" cmpd="sng">
                    <a:solidFill>
                      <a:srgbClr val="9FC5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2"/>
                  <p:cNvSpPr/>
                  <p:nvPr/>
                </p:nvSpPr>
                <p:spPr>
                  <a:xfrm>
                    <a:off x="6997425" y="593700"/>
                    <a:ext cx="25" cy="25"/>
                  </a:xfrm>
                  <a:custGeom>
                    <a:avLst/>
                    <a:gdLst/>
                    <a:ahLst/>
                    <a:cxnLst/>
                    <a:rect l="l" t="t" r="r" b="b"/>
                    <a:pathLst>
                      <a:path w="1" h="1" fill="none" extrusionOk="0">
                        <a:moveTo>
                          <a:pt x="1" y="0"/>
                        </a:moveTo>
                        <a:lnTo>
                          <a:pt x="1" y="0"/>
                        </a:lnTo>
                      </a:path>
                    </a:pathLst>
                  </a:custGeom>
                  <a:noFill/>
                  <a:ln w="12175" cap="rnd" cmpd="sng">
                    <a:solidFill>
                      <a:srgbClr val="9FC5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2"/>
                  <p:cNvSpPr/>
                  <p:nvPr/>
                </p:nvSpPr>
                <p:spPr>
                  <a:xfrm>
                    <a:off x="6991350" y="507225"/>
                    <a:ext cx="29250" cy="25"/>
                  </a:xfrm>
                  <a:custGeom>
                    <a:avLst/>
                    <a:gdLst/>
                    <a:ahLst/>
                    <a:cxnLst/>
                    <a:rect l="l" t="t" r="r" b="b"/>
                    <a:pathLst>
                      <a:path w="1170" h="1" fill="none" extrusionOk="0">
                        <a:moveTo>
                          <a:pt x="1169" y="1"/>
                        </a:moveTo>
                        <a:lnTo>
                          <a:pt x="0" y="1"/>
                        </a:lnTo>
                      </a:path>
                    </a:pathLst>
                  </a:custGeom>
                  <a:noFill/>
                  <a:ln w="12175" cap="rnd" cmpd="sng">
                    <a:solidFill>
                      <a:srgbClr val="9FC5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
                  <p:cNvSpPr/>
                  <p:nvPr/>
                </p:nvSpPr>
                <p:spPr>
                  <a:xfrm>
                    <a:off x="6972475" y="420775"/>
                    <a:ext cx="24975" cy="14025"/>
                  </a:xfrm>
                  <a:custGeom>
                    <a:avLst/>
                    <a:gdLst/>
                    <a:ahLst/>
                    <a:cxnLst/>
                    <a:rect l="l" t="t" r="r" b="b"/>
                    <a:pathLst>
                      <a:path w="999" h="561" fill="none" extrusionOk="0">
                        <a:moveTo>
                          <a:pt x="0" y="561"/>
                        </a:moveTo>
                        <a:lnTo>
                          <a:pt x="999" y="0"/>
                        </a:lnTo>
                      </a:path>
                    </a:pathLst>
                  </a:custGeom>
                  <a:noFill/>
                  <a:ln w="12175" cap="rnd" cmpd="sng">
                    <a:solidFill>
                      <a:srgbClr val="9FC5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2"/>
                  <p:cNvSpPr/>
                  <p:nvPr/>
                </p:nvSpPr>
                <p:spPr>
                  <a:xfrm>
                    <a:off x="6997425" y="420775"/>
                    <a:ext cx="25" cy="25"/>
                  </a:xfrm>
                  <a:custGeom>
                    <a:avLst/>
                    <a:gdLst/>
                    <a:ahLst/>
                    <a:cxnLst/>
                    <a:rect l="l" t="t" r="r" b="b"/>
                    <a:pathLst>
                      <a:path w="1" h="1" fill="none" extrusionOk="0">
                        <a:moveTo>
                          <a:pt x="1" y="0"/>
                        </a:moveTo>
                        <a:lnTo>
                          <a:pt x="1" y="0"/>
                        </a:lnTo>
                      </a:path>
                    </a:pathLst>
                  </a:custGeom>
                  <a:noFill/>
                  <a:ln w="12175" cap="rnd" cmpd="sng">
                    <a:solidFill>
                      <a:srgbClr val="9FC5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
                  <p:cNvSpPr/>
                  <p:nvPr/>
                </p:nvSpPr>
                <p:spPr>
                  <a:xfrm>
                    <a:off x="6919500" y="356850"/>
                    <a:ext cx="14025" cy="24975"/>
                  </a:xfrm>
                  <a:custGeom>
                    <a:avLst/>
                    <a:gdLst/>
                    <a:ahLst/>
                    <a:cxnLst/>
                    <a:rect l="l" t="t" r="r" b="b"/>
                    <a:pathLst>
                      <a:path w="561" h="999" fill="none" extrusionOk="0">
                        <a:moveTo>
                          <a:pt x="560" y="0"/>
                        </a:moveTo>
                        <a:lnTo>
                          <a:pt x="0" y="999"/>
                        </a:lnTo>
                      </a:path>
                    </a:pathLst>
                  </a:custGeom>
                  <a:noFill/>
                  <a:ln w="12175" cap="rnd" cmpd="sng">
                    <a:solidFill>
                      <a:srgbClr val="9FC5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2"/>
                  <p:cNvSpPr/>
                  <p:nvPr/>
                </p:nvSpPr>
                <p:spPr>
                  <a:xfrm>
                    <a:off x="6933500" y="356850"/>
                    <a:ext cx="25" cy="25"/>
                  </a:xfrm>
                  <a:custGeom>
                    <a:avLst/>
                    <a:gdLst/>
                    <a:ahLst/>
                    <a:cxnLst/>
                    <a:rect l="l" t="t" r="r" b="b"/>
                    <a:pathLst>
                      <a:path w="1" h="1" fill="none" extrusionOk="0">
                        <a:moveTo>
                          <a:pt x="0" y="0"/>
                        </a:moveTo>
                        <a:lnTo>
                          <a:pt x="0" y="0"/>
                        </a:lnTo>
                      </a:path>
                    </a:pathLst>
                  </a:custGeom>
                  <a:noFill/>
                  <a:ln w="12175" cap="rnd" cmpd="sng">
                    <a:solidFill>
                      <a:srgbClr val="9FC5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 name="Google Shape;163;p2"/>
                <p:cNvGrpSpPr/>
                <p:nvPr/>
              </p:nvGrpSpPr>
              <p:grpSpPr>
                <a:xfrm>
                  <a:off x="2945587" y="1851448"/>
                  <a:ext cx="215966" cy="342399"/>
                  <a:chOff x="6718575" y="2318625"/>
                  <a:chExt cx="256950" cy="407375"/>
                </a:xfrm>
              </p:grpSpPr>
              <p:sp>
                <p:nvSpPr>
                  <p:cNvPr id="164" name="Google Shape;164;p2"/>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12175" cap="rnd" cmpd="sng">
                    <a:solidFill>
                      <a:srgbClr val="9FC5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2"/>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12175" cap="rnd" cmpd="sng">
                    <a:solidFill>
                      <a:srgbClr val="9FC5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2"/>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9FC5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2"/>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12175" cap="rnd" cmpd="sng">
                    <a:solidFill>
                      <a:srgbClr val="9FC5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9FC5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12175" cap="rnd" cmpd="sng">
                    <a:solidFill>
                      <a:srgbClr val="9FC5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9FC5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
                  <p:cNvSpPr/>
                  <p:nvPr/>
                </p:nvSpPr>
                <p:spPr>
                  <a:xfrm>
                    <a:off x="6795900" y="2628550"/>
                    <a:ext cx="102300" cy="25"/>
                  </a:xfrm>
                  <a:custGeom>
                    <a:avLst/>
                    <a:gdLst/>
                    <a:ahLst/>
                    <a:cxnLst/>
                    <a:rect l="l" t="t" r="r" b="b"/>
                    <a:pathLst>
                      <a:path w="4092" h="1" fill="none" extrusionOk="0">
                        <a:moveTo>
                          <a:pt x="0" y="1"/>
                        </a:moveTo>
                        <a:lnTo>
                          <a:pt x="4092" y="1"/>
                        </a:lnTo>
                      </a:path>
                    </a:pathLst>
                  </a:custGeom>
                  <a:noFill/>
                  <a:ln w="12175" cap="rnd" cmpd="sng">
                    <a:solidFill>
                      <a:srgbClr val="9FC5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172" name="Google Shape;172;p2"/>
            <p:cNvGrpSpPr/>
            <p:nvPr/>
          </p:nvGrpSpPr>
          <p:grpSpPr>
            <a:xfrm>
              <a:off x="8252286" y="186861"/>
              <a:ext cx="342882" cy="418128"/>
              <a:chOff x="596350" y="929175"/>
              <a:chExt cx="407950" cy="497475"/>
            </a:xfrm>
          </p:grpSpPr>
          <p:sp>
            <p:nvSpPr>
              <p:cNvPr id="173" name="Google Shape;173;p2"/>
              <p:cNvSpPr/>
              <p:nvPr/>
            </p:nvSpPr>
            <p:spPr>
              <a:xfrm>
                <a:off x="596350" y="953550"/>
                <a:ext cx="387250" cy="473100"/>
              </a:xfrm>
              <a:custGeom>
                <a:avLst/>
                <a:gdLst/>
                <a:ahLst/>
                <a:cxnLst/>
                <a:rect l="l" t="t" r="r" b="b"/>
                <a:pathLst>
                  <a:path w="15490" h="18924" fill="none" extrusionOk="0">
                    <a:moveTo>
                      <a:pt x="15490" y="17828"/>
                    </a:moveTo>
                    <a:lnTo>
                      <a:pt x="15490" y="17828"/>
                    </a:lnTo>
                    <a:lnTo>
                      <a:pt x="15466" y="17998"/>
                    </a:lnTo>
                    <a:lnTo>
                      <a:pt x="15417" y="18169"/>
                    </a:lnTo>
                    <a:lnTo>
                      <a:pt x="15319" y="18364"/>
                    </a:lnTo>
                    <a:lnTo>
                      <a:pt x="15198" y="18534"/>
                    </a:lnTo>
                    <a:lnTo>
                      <a:pt x="15052" y="18680"/>
                    </a:lnTo>
                    <a:lnTo>
                      <a:pt x="14881" y="18802"/>
                    </a:lnTo>
                    <a:lnTo>
                      <a:pt x="14735" y="18900"/>
                    </a:lnTo>
                    <a:lnTo>
                      <a:pt x="14564" y="18924"/>
                    </a:lnTo>
                    <a:lnTo>
                      <a:pt x="1023" y="18924"/>
                    </a:lnTo>
                    <a:lnTo>
                      <a:pt x="1023" y="18924"/>
                    </a:lnTo>
                    <a:lnTo>
                      <a:pt x="853" y="18900"/>
                    </a:lnTo>
                    <a:lnTo>
                      <a:pt x="682" y="18802"/>
                    </a:lnTo>
                    <a:lnTo>
                      <a:pt x="512" y="18680"/>
                    </a:lnTo>
                    <a:lnTo>
                      <a:pt x="341" y="18534"/>
                    </a:lnTo>
                    <a:lnTo>
                      <a:pt x="219" y="18364"/>
                    </a:lnTo>
                    <a:lnTo>
                      <a:pt x="98" y="18169"/>
                    </a:lnTo>
                    <a:lnTo>
                      <a:pt x="25" y="17998"/>
                    </a:lnTo>
                    <a:lnTo>
                      <a:pt x="0" y="17828"/>
                    </a:lnTo>
                    <a:lnTo>
                      <a:pt x="0" y="877"/>
                    </a:lnTo>
                    <a:lnTo>
                      <a:pt x="0" y="877"/>
                    </a:lnTo>
                    <a:lnTo>
                      <a:pt x="25" y="706"/>
                    </a:lnTo>
                    <a:lnTo>
                      <a:pt x="98" y="560"/>
                    </a:lnTo>
                    <a:lnTo>
                      <a:pt x="195" y="414"/>
                    </a:lnTo>
                    <a:lnTo>
                      <a:pt x="341" y="268"/>
                    </a:lnTo>
                    <a:lnTo>
                      <a:pt x="487" y="171"/>
                    </a:lnTo>
                    <a:lnTo>
                      <a:pt x="658" y="73"/>
                    </a:lnTo>
                    <a:lnTo>
                      <a:pt x="828" y="24"/>
                    </a:lnTo>
                    <a:lnTo>
                      <a:pt x="974" y="0"/>
                    </a:lnTo>
                  </a:path>
                </a:pathLst>
              </a:custGeom>
              <a:noFill/>
              <a:ln w="12175" cap="rnd" cmpd="sng">
                <a:solidFill>
                  <a:srgbClr val="9FC5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
              <p:cNvSpPr/>
              <p:nvPr/>
            </p:nvSpPr>
            <p:spPr>
              <a:xfrm>
                <a:off x="626775" y="929175"/>
                <a:ext cx="377525" cy="462775"/>
              </a:xfrm>
              <a:custGeom>
                <a:avLst/>
                <a:gdLst/>
                <a:ahLst/>
                <a:cxnLst/>
                <a:rect l="l" t="t" r="r" b="b"/>
                <a:pathLst>
                  <a:path w="15101" h="18511" fill="none" extrusionOk="0">
                    <a:moveTo>
                      <a:pt x="15101" y="3362"/>
                    </a:moveTo>
                    <a:lnTo>
                      <a:pt x="15101" y="17731"/>
                    </a:lnTo>
                    <a:lnTo>
                      <a:pt x="15101" y="17731"/>
                    </a:lnTo>
                    <a:lnTo>
                      <a:pt x="15077" y="17877"/>
                    </a:lnTo>
                    <a:lnTo>
                      <a:pt x="15028" y="18024"/>
                    </a:lnTo>
                    <a:lnTo>
                      <a:pt x="14979" y="18145"/>
                    </a:lnTo>
                    <a:lnTo>
                      <a:pt x="14882" y="18267"/>
                    </a:lnTo>
                    <a:lnTo>
                      <a:pt x="14760" y="18365"/>
                    </a:lnTo>
                    <a:lnTo>
                      <a:pt x="14614" y="18438"/>
                    </a:lnTo>
                    <a:lnTo>
                      <a:pt x="14468" y="18486"/>
                    </a:lnTo>
                    <a:lnTo>
                      <a:pt x="14322" y="18511"/>
                    </a:lnTo>
                    <a:lnTo>
                      <a:pt x="780" y="18511"/>
                    </a:lnTo>
                    <a:lnTo>
                      <a:pt x="780" y="18511"/>
                    </a:lnTo>
                    <a:lnTo>
                      <a:pt x="634" y="18486"/>
                    </a:lnTo>
                    <a:lnTo>
                      <a:pt x="488" y="18438"/>
                    </a:lnTo>
                    <a:lnTo>
                      <a:pt x="342" y="18365"/>
                    </a:lnTo>
                    <a:lnTo>
                      <a:pt x="220" y="18267"/>
                    </a:lnTo>
                    <a:lnTo>
                      <a:pt x="123" y="18145"/>
                    </a:lnTo>
                    <a:lnTo>
                      <a:pt x="74" y="18024"/>
                    </a:lnTo>
                    <a:lnTo>
                      <a:pt x="25" y="17877"/>
                    </a:lnTo>
                    <a:lnTo>
                      <a:pt x="1" y="17731"/>
                    </a:lnTo>
                    <a:lnTo>
                      <a:pt x="1" y="780"/>
                    </a:lnTo>
                    <a:lnTo>
                      <a:pt x="1" y="780"/>
                    </a:lnTo>
                    <a:lnTo>
                      <a:pt x="25" y="610"/>
                    </a:lnTo>
                    <a:lnTo>
                      <a:pt x="74" y="464"/>
                    </a:lnTo>
                    <a:lnTo>
                      <a:pt x="123" y="342"/>
                    </a:lnTo>
                    <a:lnTo>
                      <a:pt x="220" y="220"/>
                    </a:lnTo>
                    <a:lnTo>
                      <a:pt x="342" y="123"/>
                    </a:lnTo>
                    <a:lnTo>
                      <a:pt x="488" y="50"/>
                    </a:lnTo>
                    <a:lnTo>
                      <a:pt x="634" y="1"/>
                    </a:lnTo>
                    <a:lnTo>
                      <a:pt x="780" y="1"/>
                    </a:lnTo>
                    <a:lnTo>
                      <a:pt x="11740" y="1"/>
                    </a:lnTo>
                  </a:path>
                </a:pathLst>
              </a:custGeom>
              <a:noFill/>
              <a:ln w="12175" cap="rnd" cmpd="sng">
                <a:solidFill>
                  <a:srgbClr val="9FC5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2"/>
              <p:cNvSpPr/>
              <p:nvPr/>
            </p:nvSpPr>
            <p:spPr>
              <a:xfrm>
                <a:off x="688900" y="1256150"/>
                <a:ext cx="133975" cy="25"/>
              </a:xfrm>
              <a:custGeom>
                <a:avLst/>
                <a:gdLst/>
                <a:ahLst/>
                <a:cxnLst/>
                <a:rect l="l" t="t" r="r" b="b"/>
                <a:pathLst>
                  <a:path w="5359" h="1" fill="none" extrusionOk="0">
                    <a:moveTo>
                      <a:pt x="5358" y="0"/>
                    </a:moveTo>
                    <a:lnTo>
                      <a:pt x="0" y="0"/>
                    </a:lnTo>
                  </a:path>
                </a:pathLst>
              </a:custGeom>
              <a:noFill/>
              <a:ln w="12175" cap="rnd" cmpd="sng">
                <a:solidFill>
                  <a:srgbClr val="9FC5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
              <p:cNvSpPr/>
              <p:nvPr/>
            </p:nvSpPr>
            <p:spPr>
              <a:xfrm>
                <a:off x="688900" y="1201350"/>
                <a:ext cx="255750" cy="25"/>
              </a:xfrm>
              <a:custGeom>
                <a:avLst/>
                <a:gdLst/>
                <a:ahLst/>
                <a:cxnLst/>
                <a:rect l="l" t="t" r="r" b="b"/>
                <a:pathLst>
                  <a:path w="10230" h="1" fill="none" extrusionOk="0">
                    <a:moveTo>
                      <a:pt x="10229" y="1"/>
                    </a:moveTo>
                    <a:lnTo>
                      <a:pt x="0" y="1"/>
                    </a:lnTo>
                  </a:path>
                </a:pathLst>
              </a:custGeom>
              <a:noFill/>
              <a:ln w="12175" cap="rnd" cmpd="sng">
                <a:solidFill>
                  <a:srgbClr val="9FC5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
              <p:cNvSpPr/>
              <p:nvPr/>
            </p:nvSpPr>
            <p:spPr>
              <a:xfrm>
                <a:off x="688900" y="1145950"/>
                <a:ext cx="255750" cy="25"/>
              </a:xfrm>
              <a:custGeom>
                <a:avLst/>
                <a:gdLst/>
                <a:ahLst/>
                <a:cxnLst/>
                <a:rect l="l" t="t" r="r" b="b"/>
                <a:pathLst>
                  <a:path w="10230" h="1" fill="none" extrusionOk="0">
                    <a:moveTo>
                      <a:pt x="10229" y="0"/>
                    </a:moveTo>
                    <a:lnTo>
                      <a:pt x="0" y="0"/>
                    </a:lnTo>
                  </a:path>
                </a:pathLst>
              </a:custGeom>
              <a:noFill/>
              <a:ln w="12175" cap="rnd" cmpd="sng">
                <a:solidFill>
                  <a:srgbClr val="9FC5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
              <p:cNvSpPr/>
              <p:nvPr/>
            </p:nvSpPr>
            <p:spPr>
              <a:xfrm>
                <a:off x="688900" y="1090525"/>
                <a:ext cx="255750" cy="25"/>
              </a:xfrm>
              <a:custGeom>
                <a:avLst/>
                <a:gdLst/>
                <a:ahLst/>
                <a:cxnLst/>
                <a:rect l="l" t="t" r="r" b="b"/>
                <a:pathLst>
                  <a:path w="10230" h="1" fill="none" extrusionOk="0">
                    <a:moveTo>
                      <a:pt x="10229" y="1"/>
                    </a:moveTo>
                    <a:lnTo>
                      <a:pt x="0" y="1"/>
                    </a:lnTo>
                  </a:path>
                </a:pathLst>
              </a:custGeom>
              <a:noFill/>
              <a:ln w="12175" cap="rnd" cmpd="sng">
                <a:solidFill>
                  <a:srgbClr val="9FC5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2"/>
              <p:cNvSpPr/>
              <p:nvPr/>
            </p:nvSpPr>
            <p:spPr>
              <a:xfrm>
                <a:off x="920250" y="929175"/>
                <a:ext cx="84050" cy="84050"/>
              </a:xfrm>
              <a:custGeom>
                <a:avLst/>
                <a:gdLst/>
                <a:ahLst/>
                <a:cxnLst/>
                <a:rect l="l" t="t" r="r" b="b"/>
                <a:pathLst>
                  <a:path w="3362" h="3362" fill="none" extrusionOk="0">
                    <a:moveTo>
                      <a:pt x="1" y="2582"/>
                    </a:moveTo>
                    <a:lnTo>
                      <a:pt x="1" y="1"/>
                    </a:lnTo>
                    <a:lnTo>
                      <a:pt x="3362" y="3362"/>
                    </a:lnTo>
                    <a:lnTo>
                      <a:pt x="780" y="3362"/>
                    </a:lnTo>
                    <a:lnTo>
                      <a:pt x="780" y="3362"/>
                    </a:lnTo>
                    <a:lnTo>
                      <a:pt x="610" y="3337"/>
                    </a:lnTo>
                    <a:lnTo>
                      <a:pt x="464" y="3289"/>
                    </a:lnTo>
                    <a:lnTo>
                      <a:pt x="342" y="3216"/>
                    </a:lnTo>
                    <a:lnTo>
                      <a:pt x="220" y="3118"/>
                    </a:lnTo>
                    <a:lnTo>
                      <a:pt x="123" y="3021"/>
                    </a:lnTo>
                    <a:lnTo>
                      <a:pt x="50" y="2875"/>
                    </a:lnTo>
                    <a:lnTo>
                      <a:pt x="1" y="2729"/>
                    </a:lnTo>
                    <a:lnTo>
                      <a:pt x="1" y="2582"/>
                    </a:lnTo>
                    <a:lnTo>
                      <a:pt x="1" y="2582"/>
                    </a:lnTo>
                    <a:close/>
                  </a:path>
                </a:pathLst>
              </a:custGeom>
              <a:noFill/>
              <a:ln w="12175" cap="rnd" cmpd="sng">
                <a:solidFill>
                  <a:srgbClr val="9FC5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0" name="Google Shape;180;p2"/>
            <p:cNvSpPr/>
            <p:nvPr/>
          </p:nvSpPr>
          <p:spPr>
            <a:xfrm>
              <a:off x="9152752" y="221406"/>
              <a:ext cx="351077" cy="349039"/>
            </a:xfrm>
            <a:custGeom>
              <a:avLst/>
              <a:gdLst/>
              <a:ahLst/>
              <a:cxnLst/>
              <a:rect l="l" t="t" r="r" b="b"/>
              <a:pathLst>
                <a:path w="16708" h="16611" fill="none" extrusionOk="0">
                  <a:moveTo>
                    <a:pt x="414" y="8842"/>
                  </a:moveTo>
                  <a:lnTo>
                    <a:pt x="8403" y="1048"/>
                  </a:lnTo>
                  <a:lnTo>
                    <a:pt x="8403" y="1048"/>
                  </a:lnTo>
                  <a:lnTo>
                    <a:pt x="8500" y="951"/>
                  </a:lnTo>
                  <a:lnTo>
                    <a:pt x="8597" y="829"/>
                  </a:lnTo>
                  <a:lnTo>
                    <a:pt x="8865" y="658"/>
                  </a:lnTo>
                  <a:lnTo>
                    <a:pt x="9158" y="488"/>
                  </a:lnTo>
                  <a:lnTo>
                    <a:pt x="9450" y="317"/>
                  </a:lnTo>
                  <a:lnTo>
                    <a:pt x="9450" y="317"/>
                  </a:lnTo>
                  <a:lnTo>
                    <a:pt x="9839" y="171"/>
                  </a:lnTo>
                  <a:lnTo>
                    <a:pt x="10180" y="74"/>
                  </a:lnTo>
                  <a:lnTo>
                    <a:pt x="10497" y="25"/>
                  </a:lnTo>
                  <a:lnTo>
                    <a:pt x="10814" y="1"/>
                  </a:lnTo>
                  <a:lnTo>
                    <a:pt x="15344" y="1"/>
                  </a:lnTo>
                  <a:lnTo>
                    <a:pt x="15344" y="1"/>
                  </a:lnTo>
                  <a:lnTo>
                    <a:pt x="15465" y="1"/>
                  </a:lnTo>
                  <a:lnTo>
                    <a:pt x="15587" y="49"/>
                  </a:lnTo>
                  <a:lnTo>
                    <a:pt x="15855" y="122"/>
                  </a:lnTo>
                  <a:lnTo>
                    <a:pt x="16099" y="269"/>
                  </a:lnTo>
                  <a:lnTo>
                    <a:pt x="16294" y="415"/>
                  </a:lnTo>
                  <a:lnTo>
                    <a:pt x="16294" y="415"/>
                  </a:lnTo>
                  <a:lnTo>
                    <a:pt x="16391" y="537"/>
                  </a:lnTo>
                  <a:lnTo>
                    <a:pt x="16488" y="658"/>
                  </a:lnTo>
                  <a:lnTo>
                    <a:pt x="16561" y="780"/>
                  </a:lnTo>
                  <a:lnTo>
                    <a:pt x="16610" y="902"/>
                  </a:lnTo>
                  <a:lnTo>
                    <a:pt x="16659" y="1048"/>
                  </a:lnTo>
                  <a:lnTo>
                    <a:pt x="16683" y="1170"/>
                  </a:lnTo>
                  <a:lnTo>
                    <a:pt x="16708" y="1486"/>
                  </a:lnTo>
                  <a:lnTo>
                    <a:pt x="16708" y="5992"/>
                  </a:lnTo>
                  <a:lnTo>
                    <a:pt x="16708" y="5992"/>
                  </a:lnTo>
                  <a:lnTo>
                    <a:pt x="16683" y="6309"/>
                  </a:lnTo>
                  <a:lnTo>
                    <a:pt x="16635" y="6625"/>
                  </a:lnTo>
                  <a:lnTo>
                    <a:pt x="16537" y="6942"/>
                  </a:lnTo>
                  <a:lnTo>
                    <a:pt x="16391" y="7258"/>
                  </a:lnTo>
                  <a:lnTo>
                    <a:pt x="16391" y="7258"/>
                  </a:lnTo>
                  <a:lnTo>
                    <a:pt x="16342" y="7453"/>
                  </a:lnTo>
                  <a:lnTo>
                    <a:pt x="16294" y="7624"/>
                  </a:lnTo>
                  <a:lnTo>
                    <a:pt x="16196" y="7770"/>
                  </a:lnTo>
                  <a:lnTo>
                    <a:pt x="16123" y="7916"/>
                  </a:lnTo>
                  <a:lnTo>
                    <a:pt x="15928" y="8160"/>
                  </a:lnTo>
                  <a:lnTo>
                    <a:pt x="15758" y="8403"/>
                  </a:lnTo>
                  <a:lnTo>
                    <a:pt x="7891" y="16197"/>
                  </a:lnTo>
                  <a:lnTo>
                    <a:pt x="7891" y="16197"/>
                  </a:lnTo>
                  <a:lnTo>
                    <a:pt x="7794" y="16294"/>
                  </a:lnTo>
                  <a:lnTo>
                    <a:pt x="7696" y="16392"/>
                  </a:lnTo>
                  <a:lnTo>
                    <a:pt x="7574" y="16465"/>
                  </a:lnTo>
                  <a:lnTo>
                    <a:pt x="7453" y="16513"/>
                  </a:lnTo>
                  <a:lnTo>
                    <a:pt x="7185" y="16586"/>
                  </a:lnTo>
                  <a:lnTo>
                    <a:pt x="6941" y="16611"/>
                  </a:lnTo>
                  <a:lnTo>
                    <a:pt x="6941" y="16611"/>
                  </a:lnTo>
                  <a:lnTo>
                    <a:pt x="6649" y="16586"/>
                  </a:lnTo>
                  <a:lnTo>
                    <a:pt x="6503" y="16562"/>
                  </a:lnTo>
                  <a:lnTo>
                    <a:pt x="6381" y="16513"/>
                  </a:lnTo>
                  <a:lnTo>
                    <a:pt x="6235" y="16465"/>
                  </a:lnTo>
                  <a:lnTo>
                    <a:pt x="6113" y="16392"/>
                  </a:lnTo>
                  <a:lnTo>
                    <a:pt x="5991" y="16294"/>
                  </a:lnTo>
                  <a:lnTo>
                    <a:pt x="5894" y="16197"/>
                  </a:lnTo>
                  <a:lnTo>
                    <a:pt x="414" y="10839"/>
                  </a:lnTo>
                  <a:lnTo>
                    <a:pt x="414" y="10839"/>
                  </a:lnTo>
                  <a:lnTo>
                    <a:pt x="268" y="10595"/>
                  </a:lnTo>
                  <a:lnTo>
                    <a:pt x="122" y="10352"/>
                  </a:lnTo>
                  <a:lnTo>
                    <a:pt x="24" y="10108"/>
                  </a:lnTo>
                  <a:lnTo>
                    <a:pt x="0" y="10011"/>
                  </a:lnTo>
                  <a:lnTo>
                    <a:pt x="0" y="9889"/>
                  </a:lnTo>
                  <a:lnTo>
                    <a:pt x="0" y="9889"/>
                  </a:lnTo>
                  <a:lnTo>
                    <a:pt x="0" y="9718"/>
                  </a:lnTo>
                  <a:lnTo>
                    <a:pt x="24" y="9597"/>
                  </a:lnTo>
                  <a:lnTo>
                    <a:pt x="122" y="9329"/>
                  </a:lnTo>
                  <a:lnTo>
                    <a:pt x="268" y="9061"/>
                  </a:lnTo>
                  <a:lnTo>
                    <a:pt x="414" y="8842"/>
                  </a:lnTo>
                  <a:lnTo>
                    <a:pt x="414" y="8842"/>
                  </a:lnTo>
                  <a:close/>
                  <a:moveTo>
                    <a:pt x="12519" y="4190"/>
                  </a:moveTo>
                  <a:lnTo>
                    <a:pt x="12519" y="4190"/>
                  </a:lnTo>
                  <a:lnTo>
                    <a:pt x="12689" y="4336"/>
                  </a:lnTo>
                  <a:lnTo>
                    <a:pt x="12859" y="4433"/>
                  </a:lnTo>
                  <a:lnTo>
                    <a:pt x="13030" y="4482"/>
                  </a:lnTo>
                  <a:lnTo>
                    <a:pt x="13249" y="4482"/>
                  </a:lnTo>
                  <a:lnTo>
                    <a:pt x="13249" y="4482"/>
                  </a:lnTo>
                  <a:lnTo>
                    <a:pt x="13444" y="4482"/>
                  </a:lnTo>
                  <a:lnTo>
                    <a:pt x="13615" y="4433"/>
                  </a:lnTo>
                  <a:lnTo>
                    <a:pt x="13761" y="4336"/>
                  </a:lnTo>
                  <a:lnTo>
                    <a:pt x="13882" y="4190"/>
                  </a:lnTo>
                  <a:lnTo>
                    <a:pt x="13882" y="4190"/>
                  </a:lnTo>
                  <a:lnTo>
                    <a:pt x="14029" y="4044"/>
                  </a:lnTo>
                  <a:lnTo>
                    <a:pt x="14102" y="3873"/>
                  </a:lnTo>
                  <a:lnTo>
                    <a:pt x="14150" y="3727"/>
                  </a:lnTo>
                  <a:lnTo>
                    <a:pt x="14175" y="3557"/>
                  </a:lnTo>
                  <a:lnTo>
                    <a:pt x="14175" y="3557"/>
                  </a:lnTo>
                  <a:lnTo>
                    <a:pt x="14150" y="3362"/>
                  </a:lnTo>
                  <a:lnTo>
                    <a:pt x="14102" y="3167"/>
                  </a:lnTo>
                  <a:lnTo>
                    <a:pt x="14029" y="2996"/>
                  </a:lnTo>
                  <a:lnTo>
                    <a:pt x="13882" y="2850"/>
                  </a:lnTo>
                  <a:lnTo>
                    <a:pt x="13882" y="2850"/>
                  </a:lnTo>
                  <a:lnTo>
                    <a:pt x="13761" y="2728"/>
                  </a:lnTo>
                  <a:lnTo>
                    <a:pt x="13615" y="2655"/>
                  </a:lnTo>
                  <a:lnTo>
                    <a:pt x="13444" y="2582"/>
                  </a:lnTo>
                  <a:lnTo>
                    <a:pt x="13249" y="2558"/>
                  </a:lnTo>
                  <a:lnTo>
                    <a:pt x="13249" y="2558"/>
                  </a:lnTo>
                  <a:lnTo>
                    <a:pt x="13030" y="2582"/>
                  </a:lnTo>
                  <a:lnTo>
                    <a:pt x="12859" y="2655"/>
                  </a:lnTo>
                  <a:lnTo>
                    <a:pt x="12689" y="2728"/>
                  </a:lnTo>
                  <a:lnTo>
                    <a:pt x="12519" y="2850"/>
                  </a:lnTo>
                  <a:lnTo>
                    <a:pt x="12519" y="2850"/>
                  </a:lnTo>
                  <a:lnTo>
                    <a:pt x="12445" y="2996"/>
                  </a:lnTo>
                  <a:lnTo>
                    <a:pt x="12372" y="3167"/>
                  </a:lnTo>
                  <a:lnTo>
                    <a:pt x="12324" y="3362"/>
                  </a:lnTo>
                  <a:lnTo>
                    <a:pt x="12324" y="3557"/>
                  </a:lnTo>
                  <a:lnTo>
                    <a:pt x="12324" y="3557"/>
                  </a:lnTo>
                  <a:lnTo>
                    <a:pt x="12324" y="3727"/>
                  </a:lnTo>
                  <a:lnTo>
                    <a:pt x="12372" y="3873"/>
                  </a:lnTo>
                  <a:lnTo>
                    <a:pt x="12445" y="4044"/>
                  </a:lnTo>
                  <a:lnTo>
                    <a:pt x="12519" y="4190"/>
                  </a:lnTo>
                  <a:lnTo>
                    <a:pt x="12519" y="4190"/>
                  </a:lnTo>
                  <a:close/>
                </a:path>
              </a:pathLst>
            </a:custGeom>
            <a:noFill/>
            <a:ln w="12175" cap="rnd" cmpd="sng">
              <a:solidFill>
                <a:srgbClr val="9FC5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1" name="Google Shape;181;p2"/>
            <p:cNvGrpSpPr/>
            <p:nvPr/>
          </p:nvGrpSpPr>
          <p:grpSpPr>
            <a:xfrm>
              <a:off x="8724745" y="870775"/>
              <a:ext cx="391001" cy="264085"/>
              <a:chOff x="564675" y="1700625"/>
              <a:chExt cx="465200" cy="314200"/>
            </a:xfrm>
          </p:grpSpPr>
          <p:sp>
            <p:nvSpPr>
              <p:cNvPr id="182" name="Google Shape;182;p2"/>
              <p:cNvSpPr/>
              <p:nvPr/>
            </p:nvSpPr>
            <p:spPr>
              <a:xfrm>
                <a:off x="564675" y="1700625"/>
                <a:ext cx="465200" cy="29250"/>
              </a:xfrm>
              <a:custGeom>
                <a:avLst/>
                <a:gdLst/>
                <a:ahLst/>
                <a:cxnLst/>
                <a:rect l="l" t="t" r="r" b="b"/>
                <a:pathLst>
                  <a:path w="18608" h="1170" fill="none" extrusionOk="0">
                    <a:moveTo>
                      <a:pt x="18608" y="1170"/>
                    </a:moveTo>
                    <a:lnTo>
                      <a:pt x="18608" y="488"/>
                    </a:lnTo>
                    <a:lnTo>
                      <a:pt x="18608" y="488"/>
                    </a:lnTo>
                    <a:lnTo>
                      <a:pt x="18608" y="390"/>
                    </a:lnTo>
                    <a:lnTo>
                      <a:pt x="18559" y="293"/>
                    </a:lnTo>
                    <a:lnTo>
                      <a:pt x="18535" y="220"/>
                    </a:lnTo>
                    <a:lnTo>
                      <a:pt x="18462" y="147"/>
                    </a:lnTo>
                    <a:lnTo>
                      <a:pt x="18389" y="74"/>
                    </a:lnTo>
                    <a:lnTo>
                      <a:pt x="18316" y="49"/>
                    </a:lnTo>
                    <a:lnTo>
                      <a:pt x="18218" y="1"/>
                    </a:lnTo>
                    <a:lnTo>
                      <a:pt x="18121" y="1"/>
                    </a:lnTo>
                    <a:lnTo>
                      <a:pt x="488" y="1"/>
                    </a:lnTo>
                    <a:lnTo>
                      <a:pt x="488" y="1"/>
                    </a:lnTo>
                    <a:lnTo>
                      <a:pt x="390" y="1"/>
                    </a:lnTo>
                    <a:lnTo>
                      <a:pt x="293" y="49"/>
                    </a:lnTo>
                    <a:lnTo>
                      <a:pt x="220" y="74"/>
                    </a:lnTo>
                    <a:lnTo>
                      <a:pt x="147" y="147"/>
                    </a:lnTo>
                    <a:lnTo>
                      <a:pt x="74" y="220"/>
                    </a:lnTo>
                    <a:lnTo>
                      <a:pt x="49" y="293"/>
                    </a:lnTo>
                    <a:lnTo>
                      <a:pt x="1" y="390"/>
                    </a:lnTo>
                    <a:lnTo>
                      <a:pt x="1" y="488"/>
                    </a:lnTo>
                    <a:lnTo>
                      <a:pt x="1" y="1170"/>
                    </a:lnTo>
                  </a:path>
                </a:pathLst>
              </a:custGeom>
              <a:noFill/>
              <a:ln w="12175" cap="rnd" cmpd="sng">
                <a:solidFill>
                  <a:srgbClr val="9FC5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2"/>
              <p:cNvSpPr/>
              <p:nvPr/>
            </p:nvSpPr>
            <p:spPr>
              <a:xfrm>
                <a:off x="564675" y="1732300"/>
                <a:ext cx="465200" cy="272175"/>
              </a:xfrm>
              <a:custGeom>
                <a:avLst/>
                <a:gdLst/>
                <a:ahLst/>
                <a:cxnLst/>
                <a:rect l="l" t="t" r="r" b="b"/>
                <a:pathLst>
                  <a:path w="18608" h="10887" fill="none" extrusionOk="0">
                    <a:moveTo>
                      <a:pt x="13493" y="7209"/>
                    </a:moveTo>
                    <a:lnTo>
                      <a:pt x="18608" y="10887"/>
                    </a:lnTo>
                    <a:lnTo>
                      <a:pt x="18608" y="10887"/>
                    </a:lnTo>
                    <a:lnTo>
                      <a:pt x="18608" y="10814"/>
                    </a:lnTo>
                    <a:lnTo>
                      <a:pt x="18608" y="0"/>
                    </a:lnTo>
                    <a:lnTo>
                      <a:pt x="9450" y="6625"/>
                    </a:lnTo>
                    <a:lnTo>
                      <a:pt x="9450" y="6625"/>
                    </a:lnTo>
                    <a:lnTo>
                      <a:pt x="9377" y="6673"/>
                    </a:lnTo>
                    <a:lnTo>
                      <a:pt x="9304" y="6673"/>
                    </a:lnTo>
                    <a:lnTo>
                      <a:pt x="9304" y="6673"/>
                    </a:lnTo>
                    <a:lnTo>
                      <a:pt x="9231" y="6673"/>
                    </a:lnTo>
                    <a:lnTo>
                      <a:pt x="9158" y="6625"/>
                    </a:lnTo>
                    <a:lnTo>
                      <a:pt x="1" y="0"/>
                    </a:lnTo>
                    <a:lnTo>
                      <a:pt x="1" y="10814"/>
                    </a:lnTo>
                    <a:lnTo>
                      <a:pt x="1" y="10814"/>
                    </a:lnTo>
                    <a:lnTo>
                      <a:pt x="1" y="10887"/>
                    </a:lnTo>
                    <a:lnTo>
                      <a:pt x="5115" y="7209"/>
                    </a:lnTo>
                  </a:path>
                </a:pathLst>
              </a:custGeom>
              <a:noFill/>
              <a:ln w="12175" cap="rnd" cmpd="sng">
                <a:solidFill>
                  <a:srgbClr val="9FC5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2"/>
              <p:cNvSpPr/>
              <p:nvPr/>
            </p:nvSpPr>
            <p:spPr>
              <a:xfrm>
                <a:off x="572600" y="2014200"/>
                <a:ext cx="449375" cy="625"/>
              </a:xfrm>
              <a:custGeom>
                <a:avLst/>
                <a:gdLst/>
                <a:ahLst/>
                <a:cxnLst/>
                <a:rect l="l" t="t" r="r" b="b"/>
                <a:pathLst>
                  <a:path w="17975" h="25" fill="none" extrusionOk="0">
                    <a:moveTo>
                      <a:pt x="0" y="0"/>
                    </a:moveTo>
                    <a:lnTo>
                      <a:pt x="0" y="0"/>
                    </a:lnTo>
                    <a:lnTo>
                      <a:pt x="98" y="25"/>
                    </a:lnTo>
                    <a:lnTo>
                      <a:pt x="171" y="25"/>
                    </a:lnTo>
                    <a:lnTo>
                      <a:pt x="17804" y="25"/>
                    </a:lnTo>
                    <a:lnTo>
                      <a:pt x="17804" y="25"/>
                    </a:lnTo>
                    <a:lnTo>
                      <a:pt x="17877" y="25"/>
                    </a:lnTo>
                    <a:lnTo>
                      <a:pt x="17974" y="0"/>
                    </a:lnTo>
                  </a:path>
                </a:pathLst>
              </a:custGeom>
              <a:noFill/>
              <a:ln w="12175" cap="rnd" cmpd="sng">
                <a:solidFill>
                  <a:srgbClr val="9FC5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5" name="Google Shape;185;p2"/>
            <p:cNvSpPr/>
            <p:nvPr/>
          </p:nvSpPr>
          <p:spPr>
            <a:xfrm>
              <a:off x="9124315" y="1471215"/>
              <a:ext cx="340844" cy="340865"/>
            </a:xfrm>
            <a:custGeom>
              <a:avLst/>
              <a:gdLst/>
              <a:ahLst/>
              <a:cxnLst/>
              <a:rect l="l" t="t" r="r" b="b"/>
              <a:pathLst>
                <a:path w="16221" h="16222" fill="none" extrusionOk="0">
                  <a:moveTo>
                    <a:pt x="0" y="8111"/>
                  </a:moveTo>
                  <a:lnTo>
                    <a:pt x="0" y="8111"/>
                  </a:lnTo>
                  <a:lnTo>
                    <a:pt x="0" y="7697"/>
                  </a:lnTo>
                  <a:lnTo>
                    <a:pt x="49" y="7283"/>
                  </a:lnTo>
                  <a:lnTo>
                    <a:pt x="98" y="6869"/>
                  </a:lnTo>
                  <a:lnTo>
                    <a:pt x="171" y="6479"/>
                  </a:lnTo>
                  <a:lnTo>
                    <a:pt x="244" y="6090"/>
                  </a:lnTo>
                  <a:lnTo>
                    <a:pt x="366" y="5700"/>
                  </a:lnTo>
                  <a:lnTo>
                    <a:pt x="487" y="5335"/>
                  </a:lnTo>
                  <a:lnTo>
                    <a:pt x="634" y="4945"/>
                  </a:lnTo>
                  <a:lnTo>
                    <a:pt x="804" y="4604"/>
                  </a:lnTo>
                  <a:lnTo>
                    <a:pt x="975" y="4239"/>
                  </a:lnTo>
                  <a:lnTo>
                    <a:pt x="1169" y="3898"/>
                  </a:lnTo>
                  <a:lnTo>
                    <a:pt x="1389" y="3581"/>
                  </a:lnTo>
                  <a:lnTo>
                    <a:pt x="1608" y="3264"/>
                  </a:lnTo>
                  <a:lnTo>
                    <a:pt x="1851" y="2948"/>
                  </a:lnTo>
                  <a:lnTo>
                    <a:pt x="2119" y="2656"/>
                  </a:lnTo>
                  <a:lnTo>
                    <a:pt x="2387" y="2388"/>
                  </a:lnTo>
                  <a:lnTo>
                    <a:pt x="2655" y="2120"/>
                  </a:lnTo>
                  <a:lnTo>
                    <a:pt x="2947" y="1852"/>
                  </a:lnTo>
                  <a:lnTo>
                    <a:pt x="3264" y="1608"/>
                  </a:lnTo>
                  <a:lnTo>
                    <a:pt x="3581" y="1389"/>
                  </a:lnTo>
                  <a:lnTo>
                    <a:pt x="3897" y="1170"/>
                  </a:lnTo>
                  <a:lnTo>
                    <a:pt x="4238" y="975"/>
                  </a:lnTo>
                  <a:lnTo>
                    <a:pt x="4603" y="805"/>
                  </a:lnTo>
                  <a:lnTo>
                    <a:pt x="4944" y="634"/>
                  </a:lnTo>
                  <a:lnTo>
                    <a:pt x="5334" y="488"/>
                  </a:lnTo>
                  <a:lnTo>
                    <a:pt x="5699" y="366"/>
                  </a:lnTo>
                  <a:lnTo>
                    <a:pt x="6089" y="244"/>
                  </a:lnTo>
                  <a:lnTo>
                    <a:pt x="6479" y="171"/>
                  </a:lnTo>
                  <a:lnTo>
                    <a:pt x="6868" y="98"/>
                  </a:lnTo>
                  <a:lnTo>
                    <a:pt x="7282" y="50"/>
                  </a:lnTo>
                  <a:lnTo>
                    <a:pt x="7696" y="1"/>
                  </a:lnTo>
                  <a:lnTo>
                    <a:pt x="8111" y="1"/>
                  </a:lnTo>
                  <a:lnTo>
                    <a:pt x="8111" y="1"/>
                  </a:lnTo>
                  <a:lnTo>
                    <a:pt x="8525" y="1"/>
                  </a:lnTo>
                  <a:lnTo>
                    <a:pt x="8939" y="50"/>
                  </a:lnTo>
                  <a:lnTo>
                    <a:pt x="9353" y="98"/>
                  </a:lnTo>
                  <a:lnTo>
                    <a:pt x="9742" y="171"/>
                  </a:lnTo>
                  <a:lnTo>
                    <a:pt x="10132" y="244"/>
                  </a:lnTo>
                  <a:lnTo>
                    <a:pt x="10522" y="366"/>
                  </a:lnTo>
                  <a:lnTo>
                    <a:pt x="10911" y="488"/>
                  </a:lnTo>
                  <a:lnTo>
                    <a:pt x="11277" y="634"/>
                  </a:lnTo>
                  <a:lnTo>
                    <a:pt x="11618" y="805"/>
                  </a:lnTo>
                  <a:lnTo>
                    <a:pt x="11983" y="975"/>
                  </a:lnTo>
                  <a:lnTo>
                    <a:pt x="12324" y="1170"/>
                  </a:lnTo>
                  <a:lnTo>
                    <a:pt x="12641" y="1389"/>
                  </a:lnTo>
                  <a:lnTo>
                    <a:pt x="12957" y="1608"/>
                  </a:lnTo>
                  <a:lnTo>
                    <a:pt x="13274" y="1852"/>
                  </a:lnTo>
                  <a:lnTo>
                    <a:pt x="13566" y="2120"/>
                  </a:lnTo>
                  <a:lnTo>
                    <a:pt x="13834" y="2388"/>
                  </a:lnTo>
                  <a:lnTo>
                    <a:pt x="14126" y="2656"/>
                  </a:lnTo>
                  <a:lnTo>
                    <a:pt x="14370" y="2948"/>
                  </a:lnTo>
                  <a:lnTo>
                    <a:pt x="14613" y="3264"/>
                  </a:lnTo>
                  <a:lnTo>
                    <a:pt x="14832" y="3581"/>
                  </a:lnTo>
                  <a:lnTo>
                    <a:pt x="15052" y="3898"/>
                  </a:lnTo>
                  <a:lnTo>
                    <a:pt x="15247" y="4239"/>
                  </a:lnTo>
                  <a:lnTo>
                    <a:pt x="15417" y="4604"/>
                  </a:lnTo>
                  <a:lnTo>
                    <a:pt x="15587" y="4945"/>
                  </a:lnTo>
                  <a:lnTo>
                    <a:pt x="15734" y="5335"/>
                  </a:lnTo>
                  <a:lnTo>
                    <a:pt x="15855" y="5700"/>
                  </a:lnTo>
                  <a:lnTo>
                    <a:pt x="15977" y="6090"/>
                  </a:lnTo>
                  <a:lnTo>
                    <a:pt x="16050" y="6479"/>
                  </a:lnTo>
                  <a:lnTo>
                    <a:pt x="16123" y="6869"/>
                  </a:lnTo>
                  <a:lnTo>
                    <a:pt x="16172" y="7283"/>
                  </a:lnTo>
                  <a:lnTo>
                    <a:pt x="16221" y="7697"/>
                  </a:lnTo>
                  <a:lnTo>
                    <a:pt x="16221" y="8111"/>
                  </a:lnTo>
                  <a:lnTo>
                    <a:pt x="16221" y="8111"/>
                  </a:lnTo>
                  <a:lnTo>
                    <a:pt x="16221" y="8525"/>
                  </a:lnTo>
                  <a:lnTo>
                    <a:pt x="16172" y="8939"/>
                  </a:lnTo>
                  <a:lnTo>
                    <a:pt x="16123" y="9353"/>
                  </a:lnTo>
                  <a:lnTo>
                    <a:pt x="16050" y="9743"/>
                  </a:lnTo>
                  <a:lnTo>
                    <a:pt x="15977" y="10133"/>
                  </a:lnTo>
                  <a:lnTo>
                    <a:pt x="15855" y="10522"/>
                  </a:lnTo>
                  <a:lnTo>
                    <a:pt x="15734" y="10888"/>
                  </a:lnTo>
                  <a:lnTo>
                    <a:pt x="15587" y="11277"/>
                  </a:lnTo>
                  <a:lnTo>
                    <a:pt x="15417" y="11618"/>
                  </a:lnTo>
                  <a:lnTo>
                    <a:pt x="15247" y="11984"/>
                  </a:lnTo>
                  <a:lnTo>
                    <a:pt x="15052" y="12324"/>
                  </a:lnTo>
                  <a:lnTo>
                    <a:pt x="14832" y="12641"/>
                  </a:lnTo>
                  <a:lnTo>
                    <a:pt x="14613" y="12958"/>
                  </a:lnTo>
                  <a:lnTo>
                    <a:pt x="14370" y="13274"/>
                  </a:lnTo>
                  <a:lnTo>
                    <a:pt x="14126" y="13567"/>
                  </a:lnTo>
                  <a:lnTo>
                    <a:pt x="13834" y="13835"/>
                  </a:lnTo>
                  <a:lnTo>
                    <a:pt x="13566" y="14102"/>
                  </a:lnTo>
                  <a:lnTo>
                    <a:pt x="13274" y="14370"/>
                  </a:lnTo>
                  <a:lnTo>
                    <a:pt x="12957" y="14614"/>
                  </a:lnTo>
                  <a:lnTo>
                    <a:pt x="12641" y="14833"/>
                  </a:lnTo>
                  <a:lnTo>
                    <a:pt x="12324" y="15052"/>
                  </a:lnTo>
                  <a:lnTo>
                    <a:pt x="11983" y="15247"/>
                  </a:lnTo>
                  <a:lnTo>
                    <a:pt x="11618" y="15418"/>
                  </a:lnTo>
                  <a:lnTo>
                    <a:pt x="11277" y="15588"/>
                  </a:lnTo>
                  <a:lnTo>
                    <a:pt x="10911" y="15734"/>
                  </a:lnTo>
                  <a:lnTo>
                    <a:pt x="10522" y="15856"/>
                  </a:lnTo>
                  <a:lnTo>
                    <a:pt x="10132" y="15978"/>
                  </a:lnTo>
                  <a:lnTo>
                    <a:pt x="9742" y="16051"/>
                  </a:lnTo>
                  <a:lnTo>
                    <a:pt x="9353" y="16124"/>
                  </a:lnTo>
                  <a:lnTo>
                    <a:pt x="8939" y="16173"/>
                  </a:lnTo>
                  <a:lnTo>
                    <a:pt x="8525" y="16221"/>
                  </a:lnTo>
                  <a:lnTo>
                    <a:pt x="8111" y="16221"/>
                  </a:lnTo>
                  <a:lnTo>
                    <a:pt x="8111" y="16221"/>
                  </a:lnTo>
                  <a:lnTo>
                    <a:pt x="7696" y="16221"/>
                  </a:lnTo>
                  <a:lnTo>
                    <a:pt x="7282" y="16173"/>
                  </a:lnTo>
                  <a:lnTo>
                    <a:pt x="6868" y="16124"/>
                  </a:lnTo>
                  <a:lnTo>
                    <a:pt x="6479" y="16051"/>
                  </a:lnTo>
                  <a:lnTo>
                    <a:pt x="6089" y="15978"/>
                  </a:lnTo>
                  <a:lnTo>
                    <a:pt x="5699" y="15856"/>
                  </a:lnTo>
                  <a:lnTo>
                    <a:pt x="5334" y="15734"/>
                  </a:lnTo>
                  <a:lnTo>
                    <a:pt x="4944" y="15588"/>
                  </a:lnTo>
                  <a:lnTo>
                    <a:pt x="4603" y="15418"/>
                  </a:lnTo>
                  <a:lnTo>
                    <a:pt x="4238" y="15247"/>
                  </a:lnTo>
                  <a:lnTo>
                    <a:pt x="3897" y="15052"/>
                  </a:lnTo>
                  <a:lnTo>
                    <a:pt x="3581" y="14833"/>
                  </a:lnTo>
                  <a:lnTo>
                    <a:pt x="3264" y="14614"/>
                  </a:lnTo>
                  <a:lnTo>
                    <a:pt x="2947" y="14370"/>
                  </a:lnTo>
                  <a:lnTo>
                    <a:pt x="2655" y="14102"/>
                  </a:lnTo>
                  <a:lnTo>
                    <a:pt x="2387" y="13835"/>
                  </a:lnTo>
                  <a:lnTo>
                    <a:pt x="2119" y="13567"/>
                  </a:lnTo>
                  <a:lnTo>
                    <a:pt x="1851" y="13274"/>
                  </a:lnTo>
                  <a:lnTo>
                    <a:pt x="1608" y="12958"/>
                  </a:lnTo>
                  <a:lnTo>
                    <a:pt x="1389" y="12641"/>
                  </a:lnTo>
                  <a:lnTo>
                    <a:pt x="1169" y="12324"/>
                  </a:lnTo>
                  <a:lnTo>
                    <a:pt x="975" y="11984"/>
                  </a:lnTo>
                  <a:lnTo>
                    <a:pt x="804" y="11618"/>
                  </a:lnTo>
                  <a:lnTo>
                    <a:pt x="634" y="11277"/>
                  </a:lnTo>
                  <a:lnTo>
                    <a:pt x="487" y="10888"/>
                  </a:lnTo>
                  <a:lnTo>
                    <a:pt x="366" y="10522"/>
                  </a:lnTo>
                  <a:lnTo>
                    <a:pt x="244" y="10133"/>
                  </a:lnTo>
                  <a:lnTo>
                    <a:pt x="171" y="9743"/>
                  </a:lnTo>
                  <a:lnTo>
                    <a:pt x="98" y="9353"/>
                  </a:lnTo>
                  <a:lnTo>
                    <a:pt x="49" y="8939"/>
                  </a:lnTo>
                  <a:lnTo>
                    <a:pt x="0" y="8525"/>
                  </a:lnTo>
                  <a:lnTo>
                    <a:pt x="0" y="8111"/>
                  </a:lnTo>
                  <a:lnTo>
                    <a:pt x="0" y="8111"/>
                  </a:lnTo>
                  <a:close/>
                  <a:moveTo>
                    <a:pt x="7234" y="11180"/>
                  </a:moveTo>
                  <a:lnTo>
                    <a:pt x="7234" y="11180"/>
                  </a:lnTo>
                  <a:lnTo>
                    <a:pt x="7282" y="11180"/>
                  </a:lnTo>
                  <a:lnTo>
                    <a:pt x="7282" y="11180"/>
                  </a:lnTo>
                  <a:lnTo>
                    <a:pt x="7453" y="11155"/>
                  </a:lnTo>
                  <a:lnTo>
                    <a:pt x="7623" y="11082"/>
                  </a:lnTo>
                  <a:lnTo>
                    <a:pt x="7794" y="10985"/>
                  </a:lnTo>
                  <a:lnTo>
                    <a:pt x="7916" y="10863"/>
                  </a:lnTo>
                  <a:lnTo>
                    <a:pt x="12007" y="6747"/>
                  </a:lnTo>
                  <a:lnTo>
                    <a:pt x="12007" y="6747"/>
                  </a:lnTo>
                  <a:lnTo>
                    <a:pt x="12105" y="6625"/>
                  </a:lnTo>
                  <a:lnTo>
                    <a:pt x="12153" y="6504"/>
                  </a:lnTo>
                  <a:lnTo>
                    <a:pt x="12202" y="6358"/>
                  </a:lnTo>
                  <a:lnTo>
                    <a:pt x="12202" y="6211"/>
                  </a:lnTo>
                  <a:lnTo>
                    <a:pt x="12202" y="6211"/>
                  </a:lnTo>
                  <a:lnTo>
                    <a:pt x="12178" y="6017"/>
                  </a:lnTo>
                  <a:lnTo>
                    <a:pt x="12129" y="5822"/>
                  </a:lnTo>
                  <a:lnTo>
                    <a:pt x="12032" y="5676"/>
                  </a:lnTo>
                  <a:lnTo>
                    <a:pt x="11886" y="5529"/>
                  </a:lnTo>
                  <a:lnTo>
                    <a:pt x="11886" y="5529"/>
                  </a:lnTo>
                  <a:lnTo>
                    <a:pt x="11764" y="5432"/>
                  </a:lnTo>
                  <a:lnTo>
                    <a:pt x="11618" y="5383"/>
                  </a:lnTo>
                  <a:lnTo>
                    <a:pt x="11472" y="5335"/>
                  </a:lnTo>
                  <a:lnTo>
                    <a:pt x="11325" y="5335"/>
                  </a:lnTo>
                  <a:lnTo>
                    <a:pt x="11325" y="5335"/>
                  </a:lnTo>
                  <a:lnTo>
                    <a:pt x="11131" y="5359"/>
                  </a:lnTo>
                  <a:lnTo>
                    <a:pt x="10960" y="5408"/>
                  </a:lnTo>
                  <a:lnTo>
                    <a:pt x="10790" y="5505"/>
                  </a:lnTo>
                  <a:lnTo>
                    <a:pt x="10643" y="5651"/>
                  </a:lnTo>
                  <a:lnTo>
                    <a:pt x="7161" y="8988"/>
                  </a:lnTo>
                  <a:lnTo>
                    <a:pt x="5797" y="7648"/>
                  </a:lnTo>
                  <a:lnTo>
                    <a:pt x="5797" y="7648"/>
                  </a:lnTo>
                  <a:lnTo>
                    <a:pt x="5675" y="7527"/>
                  </a:lnTo>
                  <a:lnTo>
                    <a:pt x="5505" y="7454"/>
                  </a:lnTo>
                  <a:lnTo>
                    <a:pt x="5358" y="7405"/>
                  </a:lnTo>
                  <a:lnTo>
                    <a:pt x="5188" y="7380"/>
                  </a:lnTo>
                  <a:lnTo>
                    <a:pt x="5188" y="7380"/>
                  </a:lnTo>
                  <a:lnTo>
                    <a:pt x="5017" y="7405"/>
                  </a:lnTo>
                  <a:lnTo>
                    <a:pt x="4847" y="7454"/>
                  </a:lnTo>
                  <a:lnTo>
                    <a:pt x="4701" y="7527"/>
                  </a:lnTo>
                  <a:lnTo>
                    <a:pt x="4555" y="7648"/>
                  </a:lnTo>
                  <a:lnTo>
                    <a:pt x="4555" y="7648"/>
                  </a:lnTo>
                  <a:lnTo>
                    <a:pt x="4457" y="7770"/>
                  </a:lnTo>
                  <a:lnTo>
                    <a:pt x="4360" y="7916"/>
                  </a:lnTo>
                  <a:lnTo>
                    <a:pt x="4311" y="8087"/>
                  </a:lnTo>
                  <a:lnTo>
                    <a:pt x="4311" y="8257"/>
                  </a:lnTo>
                  <a:lnTo>
                    <a:pt x="4311" y="8257"/>
                  </a:lnTo>
                  <a:lnTo>
                    <a:pt x="4311" y="8428"/>
                  </a:lnTo>
                  <a:lnTo>
                    <a:pt x="4360" y="8598"/>
                  </a:lnTo>
                  <a:lnTo>
                    <a:pt x="4457" y="8744"/>
                  </a:lnTo>
                  <a:lnTo>
                    <a:pt x="4555" y="8890"/>
                  </a:lnTo>
                  <a:lnTo>
                    <a:pt x="6601" y="10936"/>
                  </a:lnTo>
                  <a:lnTo>
                    <a:pt x="6601" y="10936"/>
                  </a:lnTo>
                  <a:lnTo>
                    <a:pt x="6747" y="11034"/>
                  </a:lnTo>
                  <a:lnTo>
                    <a:pt x="6893" y="11131"/>
                  </a:lnTo>
                  <a:lnTo>
                    <a:pt x="7063" y="11180"/>
                  </a:lnTo>
                  <a:lnTo>
                    <a:pt x="7234" y="11180"/>
                  </a:lnTo>
                  <a:lnTo>
                    <a:pt x="7234" y="11180"/>
                  </a:lnTo>
                  <a:close/>
                </a:path>
              </a:pathLst>
            </a:custGeom>
            <a:noFill/>
            <a:ln w="12175" cap="rnd" cmpd="sng">
              <a:solidFill>
                <a:srgbClr val="9FC5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186"/>
        <p:cNvGrpSpPr/>
        <p:nvPr/>
      </p:nvGrpSpPr>
      <p:grpSpPr>
        <a:xfrm>
          <a:off x="0" y="0"/>
          <a:ext cx="0" cy="0"/>
          <a:chOff x="0" y="0"/>
          <a:chExt cx="0" cy="0"/>
        </a:xfrm>
      </p:grpSpPr>
      <p:grpSp>
        <p:nvGrpSpPr>
          <p:cNvPr id="187" name="Google Shape;187;p3"/>
          <p:cNvGrpSpPr/>
          <p:nvPr/>
        </p:nvGrpSpPr>
        <p:grpSpPr>
          <a:xfrm>
            <a:off x="-190654" y="240611"/>
            <a:ext cx="9618284" cy="2176458"/>
            <a:chOff x="-114454" y="180463"/>
            <a:chExt cx="9618284" cy="1632384"/>
          </a:xfrm>
        </p:grpSpPr>
        <p:sp>
          <p:nvSpPr>
            <p:cNvPr id="188" name="Google Shape;188;p3"/>
            <p:cNvSpPr/>
            <p:nvPr/>
          </p:nvSpPr>
          <p:spPr>
            <a:xfrm>
              <a:off x="313552" y="221406"/>
              <a:ext cx="351077" cy="349039"/>
            </a:xfrm>
            <a:custGeom>
              <a:avLst/>
              <a:gdLst/>
              <a:ahLst/>
              <a:cxnLst/>
              <a:rect l="l" t="t" r="r" b="b"/>
              <a:pathLst>
                <a:path w="16708" h="16611" fill="none" extrusionOk="0">
                  <a:moveTo>
                    <a:pt x="414" y="8842"/>
                  </a:moveTo>
                  <a:lnTo>
                    <a:pt x="8403" y="1048"/>
                  </a:lnTo>
                  <a:lnTo>
                    <a:pt x="8403" y="1048"/>
                  </a:lnTo>
                  <a:lnTo>
                    <a:pt x="8500" y="951"/>
                  </a:lnTo>
                  <a:lnTo>
                    <a:pt x="8597" y="829"/>
                  </a:lnTo>
                  <a:lnTo>
                    <a:pt x="8865" y="658"/>
                  </a:lnTo>
                  <a:lnTo>
                    <a:pt x="9158" y="488"/>
                  </a:lnTo>
                  <a:lnTo>
                    <a:pt x="9450" y="317"/>
                  </a:lnTo>
                  <a:lnTo>
                    <a:pt x="9450" y="317"/>
                  </a:lnTo>
                  <a:lnTo>
                    <a:pt x="9839" y="171"/>
                  </a:lnTo>
                  <a:lnTo>
                    <a:pt x="10180" y="74"/>
                  </a:lnTo>
                  <a:lnTo>
                    <a:pt x="10497" y="25"/>
                  </a:lnTo>
                  <a:lnTo>
                    <a:pt x="10814" y="1"/>
                  </a:lnTo>
                  <a:lnTo>
                    <a:pt x="15344" y="1"/>
                  </a:lnTo>
                  <a:lnTo>
                    <a:pt x="15344" y="1"/>
                  </a:lnTo>
                  <a:lnTo>
                    <a:pt x="15465" y="1"/>
                  </a:lnTo>
                  <a:lnTo>
                    <a:pt x="15587" y="49"/>
                  </a:lnTo>
                  <a:lnTo>
                    <a:pt x="15855" y="122"/>
                  </a:lnTo>
                  <a:lnTo>
                    <a:pt x="16099" y="269"/>
                  </a:lnTo>
                  <a:lnTo>
                    <a:pt x="16294" y="415"/>
                  </a:lnTo>
                  <a:lnTo>
                    <a:pt x="16294" y="415"/>
                  </a:lnTo>
                  <a:lnTo>
                    <a:pt x="16391" y="537"/>
                  </a:lnTo>
                  <a:lnTo>
                    <a:pt x="16488" y="658"/>
                  </a:lnTo>
                  <a:lnTo>
                    <a:pt x="16561" y="780"/>
                  </a:lnTo>
                  <a:lnTo>
                    <a:pt x="16610" y="902"/>
                  </a:lnTo>
                  <a:lnTo>
                    <a:pt x="16659" y="1048"/>
                  </a:lnTo>
                  <a:lnTo>
                    <a:pt x="16683" y="1170"/>
                  </a:lnTo>
                  <a:lnTo>
                    <a:pt x="16708" y="1486"/>
                  </a:lnTo>
                  <a:lnTo>
                    <a:pt x="16708" y="5992"/>
                  </a:lnTo>
                  <a:lnTo>
                    <a:pt x="16708" y="5992"/>
                  </a:lnTo>
                  <a:lnTo>
                    <a:pt x="16683" y="6309"/>
                  </a:lnTo>
                  <a:lnTo>
                    <a:pt x="16635" y="6625"/>
                  </a:lnTo>
                  <a:lnTo>
                    <a:pt x="16537" y="6942"/>
                  </a:lnTo>
                  <a:lnTo>
                    <a:pt x="16391" y="7258"/>
                  </a:lnTo>
                  <a:lnTo>
                    <a:pt x="16391" y="7258"/>
                  </a:lnTo>
                  <a:lnTo>
                    <a:pt x="16342" y="7453"/>
                  </a:lnTo>
                  <a:lnTo>
                    <a:pt x="16294" y="7624"/>
                  </a:lnTo>
                  <a:lnTo>
                    <a:pt x="16196" y="7770"/>
                  </a:lnTo>
                  <a:lnTo>
                    <a:pt x="16123" y="7916"/>
                  </a:lnTo>
                  <a:lnTo>
                    <a:pt x="15928" y="8160"/>
                  </a:lnTo>
                  <a:lnTo>
                    <a:pt x="15758" y="8403"/>
                  </a:lnTo>
                  <a:lnTo>
                    <a:pt x="7891" y="16197"/>
                  </a:lnTo>
                  <a:lnTo>
                    <a:pt x="7891" y="16197"/>
                  </a:lnTo>
                  <a:lnTo>
                    <a:pt x="7794" y="16294"/>
                  </a:lnTo>
                  <a:lnTo>
                    <a:pt x="7696" y="16392"/>
                  </a:lnTo>
                  <a:lnTo>
                    <a:pt x="7574" y="16465"/>
                  </a:lnTo>
                  <a:lnTo>
                    <a:pt x="7453" y="16513"/>
                  </a:lnTo>
                  <a:lnTo>
                    <a:pt x="7185" y="16586"/>
                  </a:lnTo>
                  <a:lnTo>
                    <a:pt x="6941" y="16611"/>
                  </a:lnTo>
                  <a:lnTo>
                    <a:pt x="6941" y="16611"/>
                  </a:lnTo>
                  <a:lnTo>
                    <a:pt x="6649" y="16586"/>
                  </a:lnTo>
                  <a:lnTo>
                    <a:pt x="6503" y="16562"/>
                  </a:lnTo>
                  <a:lnTo>
                    <a:pt x="6381" y="16513"/>
                  </a:lnTo>
                  <a:lnTo>
                    <a:pt x="6235" y="16465"/>
                  </a:lnTo>
                  <a:lnTo>
                    <a:pt x="6113" y="16392"/>
                  </a:lnTo>
                  <a:lnTo>
                    <a:pt x="5991" y="16294"/>
                  </a:lnTo>
                  <a:lnTo>
                    <a:pt x="5894" y="16197"/>
                  </a:lnTo>
                  <a:lnTo>
                    <a:pt x="414" y="10839"/>
                  </a:lnTo>
                  <a:lnTo>
                    <a:pt x="414" y="10839"/>
                  </a:lnTo>
                  <a:lnTo>
                    <a:pt x="268" y="10595"/>
                  </a:lnTo>
                  <a:lnTo>
                    <a:pt x="122" y="10352"/>
                  </a:lnTo>
                  <a:lnTo>
                    <a:pt x="24" y="10108"/>
                  </a:lnTo>
                  <a:lnTo>
                    <a:pt x="0" y="10011"/>
                  </a:lnTo>
                  <a:lnTo>
                    <a:pt x="0" y="9889"/>
                  </a:lnTo>
                  <a:lnTo>
                    <a:pt x="0" y="9889"/>
                  </a:lnTo>
                  <a:lnTo>
                    <a:pt x="0" y="9718"/>
                  </a:lnTo>
                  <a:lnTo>
                    <a:pt x="24" y="9597"/>
                  </a:lnTo>
                  <a:lnTo>
                    <a:pt x="122" y="9329"/>
                  </a:lnTo>
                  <a:lnTo>
                    <a:pt x="268" y="9061"/>
                  </a:lnTo>
                  <a:lnTo>
                    <a:pt x="414" y="8842"/>
                  </a:lnTo>
                  <a:lnTo>
                    <a:pt x="414" y="8842"/>
                  </a:lnTo>
                  <a:close/>
                  <a:moveTo>
                    <a:pt x="12519" y="4190"/>
                  </a:moveTo>
                  <a:lnTo>
                    <a:pt x="12519" y="4190"/>
                  </a:lnTo>
                  <a:lnTo>
                    <a:pt x="12689" y="4336"/>
                  </a:lnTo>
                  <a:lnTo>
                    <a:pt x="12859" y="4433"/>
                  </a:lnTo>
                  <a:lnTo>
                    <a:pt x="13030" y="4482"/>
                  </a:lnTo>
                  <a:lnTo>
                    <a:pt x="13249" y="4482"/>
                  </a:lnTo>
                  <a:lnTo>
                    <a:pt x="13249" y="4482"/>
                  </a:lnTo>
                  <a:lnTo>
                    <a:pt x="13444" y="4482"/>
                  </a:lnTo>
                  <a:lnTo>
                    <a:pt x="13615" y="4433"/>
                  </a:lnTo>
                  <a:lnTo>
                    <a:pt x="13761" y="4336"/>
                  </a:lnTo>
                  <a:lnTo>
                    <a:pt x="13882" y="4190"/>
                  </a:lnTo>
                  <a:lnTo>
                    <a:pt x="13882" y="4190"/>
                  </a:lnTo>
                  <a:lnTo>
                    <a:pt x="14029" y="4044"/>
                  </a:lnTo>
                  <a:lnTo>
                    <a:pt x="14102" y="3873"/>
                  </a:lnTo>
                  <a:lnTo>
                    <a:pt x="14150" y="3727"/>
                  </a:lnTo>
                  <a:lnTo>
                    <a:pt x="14175" y="3557"/>
                  </a:lnTo>
                  <a:lnTo>
                    <a:pt x="14175" y="3557"/>
                  </a:lnTo>
                  <a:lnTo>
                    <a:pt x="14150" y="3362"/>
                  </a:lnTo>
                  <a:lnTo>
                    <a:pt x="14102" y="3167"/>
                  </a:lnTo>
                  <a:lnTo>
                    <a:pt x="14029" y="2996"/>
                  </a:lnTo>
                  <a:lnTo>
                    <a:pt x="13882" y="2850"/>
                  </a:lnTo>
                  <a:lnTo>
                    <a:pt x="13882" y="2850"/>
                  </a:lnTo>
                  <a:lnTo>
                    <a:pt x="13761" y="2728"/>
                  </a:lnTo>
                  <a:lnTo>
                    <a:pt x="13615" y="2655"/>
                  </a:lnTo>
                  <a:lnTo>
                    <a:pt x="13444" y="2582"/>
                  </a:lnTo>
                  <a:lnTo>
                    <a:pt x="13249" y="2558"/>
                  </a:lnTo>
                  <a:lnTo>
                    <a:pt x="13249" y="2558"/>
                  </a:lnTo>
                  <a:lnTo>
                    <a:pt x="13030" y="2582"/>
                  </a:lnTo>
                  <a:lnTo>
                    <a:pt x="12859" y="2655"/>
                  </a:lnTo>
                  <a:lnTo>
                    <a:pt x="12689" y="2728"/>
                  </a:lnTo>
                  <a:lnTo>
                    <a:pt x="12519" y="2850"/>
                  </a:lnTo>
                  <a:lnTo>
                    <a:pt x="12519" y="2850"/>
                  </a:lnTo>
                  <a:lnTo>
                    <a:pt x="12445" y="2996"/>
                  </a:lnTo>
                  <a:lnTo>
                    <a:pt x="12372" y="3167"/>
                  </a:lnTo>
                  <a:lnTo>
                    <a:pt x="12324" y="3362"/>
                  </a:lnTo>
                  <a:lnTo>
                    <a:pt x="12324" y="3557"/>
                  </a:lnTo>
                  <a:lnTo>
                    <a:pt x="12324" y="3557"/>
                  </a:lnTo>
                  <a:lnTo>
                    <a:pt x="12324" y="3727"/>
                  </a:lnTo>
                  <a:lnTo>
                    <a:pt x="12372" y="3873"/>
                  </a:lnTo>
                  <a:lnTo>
                    <a:pt x="12445" y="4044"/>
                  </a:lnTo>
                  <a:lnTo>
                    <a:pt x="12519" y="4190"/>
                  </a:lnTo>
                  <a:lnTo>
                    <a:pt x="12519" y="4190"/>
                  </a:lnTo>
                  <a:close/>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3"/>
            <p:cNvSpPr/>
            <p:nvPr/>
          </p:nvSpPr>
          <p:spPr>
            <a:xfrm>
              <a:off x="1222213" y="227541"/>
              <a:ext cx="336767" cy="336767"/>
            </a:xfrm>
            <a:custGeom>
              <a:avLst/>
              <a:gdLst/>
              <a:ahLst/>
              <a:cxnLst/>
              <a:rect l="l" t="t" r="r" b="b"/>
              <a:pathLst>
                <a:path w="16027" h="16027" fill="none" extrusionOk="0">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3"/>
            <p:cNvSpPr/>
            <p:nvPr/>
          </p:nvSpPr>
          <p:spPr>
            <a:xfrm>
              <a:off x="3017030" y="180463"/>
              <a:ext cx="248746" cy="430924"/>
            </a:xfrm>
            <a:custGeom>
              <a:avLst/>
              <a:gdLst/>
              <a:ahLst/>
              <a:cxnLst/>
              <a:rect l="l" t="t" r="r" b="b"/>
              <a:pathLst>
                <a:path w="11838" h="20508" fill="none" extrusionOk="0">
                  <a:moveTo>
                    <a:pt x="10547" y="1"/>
                  </a:moveTo>
                  <a:lnTo>
                    <a:pt x="1292" y="1"/>
                  </a:lnTo>
                  <a:lnTo>
                    <a:pt x="1292" y="1"/>
                  </a:lnTo>
                  <a:lnTo>
                    <a:pt x="1024" y="25"/>
                  </a:lnTo>
                  <a:lnTo>
                    <a:pt x="780" y="98"/>
                  </a:lnTo>
                  <a:lnTo>
                    <a:pt x="561" y="220"/>
                  </a:lnTo>
                  <a:lnTo>
                    <a:pt x="366" y="366"/>
                  </a:lnTo>
                  <a:lnTo>
                    <a:pt x="220" y="561"/>
                  </a:lnTo>
                  <a:lnTo>
                    <a:pt x="98" y="780"/>
                  </a:lnTo>
                  <a:lnTo>
                    <a:pt x="25" y="1024"/>
                  </a:lnTo>
                  <a:lnTo>
                    <a:pt x="1" y="1292"/>
                  </a:lnTo>
                  <a:lnTo>
                    <a:pt x="1" y="19217"/>
                  </a:lnTo>
                  <a:lnTo>
                    <a:pt x="1" y="19217"/>
                  </a:lnTo>
                  <a:lnTo>
                    <a:pt x="25" y="19485"/>
                  </a:lnTo>
                  <a:lnTo>
                    <a:pt x="98" y="19728"/>
                  </a:lnTo>
                  <a:lnTo>
                    <a:pt x="220" y="19948"/>
                  </a:lnTo>
                  <a:lnTo>
                    <a:pt x="366" y="20142"/>
                  </a:lnTo>
                  <a:lnTo>
                    <a:pt x="561" y="20289"/>
                  </a:lnTo>
                  <a:lnTo>
                    <a:pt x="780" y="20410"/>
                  </a:lnTo>
                  <a:lnTo>
                    <a:pt x="1024" y="20483"/>
                  </a:lnTo>
                  <a:lnTo>
                    <a:pt x="1292" y="20508"/>
                  </a:lnTo>
                  <a:lnTo>
                    <a:pt x="10547" y="20508"/>
                  </a:lnTo>
                  <a:lnTo>
                    <a:pt x="10547" y="20508"/>
                  </a:lnTo>
                  <a:lnTo>
                    <a:pt x="10814" y="20483"/>
                  </a:lnTo>
                  <a:lnTo>
                    <a:pt x="11058" y="20410"/>
                  </a:lnTo>
                  <a:lnTo>
                    <a:pt x="11277" y="20289"/>
                  </a:lnTo>
                  <a:lnTo>
                    <a:pt x="11472" y="20142"/>
                  </a:lnTo>
                  <a:lnTo>
                    <a:pt x="11618" y="19948"/>
                  </a:lnTo>
                  <a:lnTo>
                    <a:pt x="11740" y="19728"/>
                  </a:lnTo>
                  <a:lnTo>
                    <a:pt x="11813" y="19485"/>
                  </a:lnTo>
                  <a:lnTo>
                    <a:pt x="11837" y="19217"/>
                  </a:lnTo>
                  <a:lnTo>
                    <a:pt x="11837" y="1292"/>
                  </a:lnTo>
                  <a:lnTo>
                    <a:pt x="11837" y="1292"/>
                  </a:lnTo>
                  <a:lnTo>
                    <a:pt x="11813" y="1024"/>
                  </a:lnTo>
                  <a:lnTo>
                    <a:pt x="11740" y="780"/>
                  </a:lnTo>
                  <a:lnTo>
                    <a:pt x="11618" y="561"/>
                  </a:lnTo>
                  <a:lnTo>
                    <a:pt x="11472" y="366"/>
                  </a:lnTo>
                  <a:lnTo>
                    <a:pt x="11277" y="220"/>
                  </a:lnTo>
                  <a:lnTo>
                    <a:pt x="11058" y="98"/>
                  </a:lnTo>
                  <a:lnTo>
                    <a:pt x="10814" y="25"/>
                  </a:lnTo>
                  <a:lnTo>
                    <a:pt x="10547" y="1"/>
                  </a:lnTo>
                  <a:lnTo>
                    <a:pt x="10547" y="1"/>
                  </a:lnTo>
                  <a:close/>
                  <a:moveTo>
                    <a:pt x="5554" y="975"/>
                  </a:moveTo>
                  <a:lnTo>
                    <a:pt x="6284" y="975"/>
                  </a:lnTo>
                  <a:lnTo>
                    <a:pt x="6284" y="975"/>
                  </a:lnTo>
                  <a:lnTo>
                    <a:pt x="6406" y="999"/>
                  </a:lnTo>
                  <a:lnTo>
                    <a:pt x="6479" y="1073"/>
                  </a:lnTo>
                  <a:lnTo>
                    <a:pt x="6552" y="1146"/>
                  </a:lnTo>
                  <a:lnTo>
                    <a:pt x="6577" y="1267"/>
                  </a:lnTo>
                  <a:lnTo>
                    <a:pt x="6577" y="1267"/>
                  </a:lnTo>
                  <a:lnTo>
                    <a:pt x="6552" y="1365"/>
                  </a:lnTo>
                  <a:lnTo>
                    <a:pt x="6479" y="1462"/>
                  </a:lnTo>
                  <a:lnTo>
                    <a:pt x="6406" y="1511"/>
                  </a:lnTo>
                  <a:lnTo>
                    <a:pt x="6284" y="1535"/>
                  </a:lnTo>
                  <a:lnTo>
                    <a:pt x="5554" y="1535"/>
                  </a:lnTo>
                  <a:lnTo>
                    <a:pt x="5554" y="1535"/>
                  </a:lnTo>
                  <a:lnTo>
                    <a:pt x="5432" y="1511"/>
                  </a:lnTo>
                  <a:lnTo>
                    <a:pt x="5359" y="1462"/>
                  </a:lnTo>
                  <a:lnTo>
                    <a:pt x="5286" y="1365"/>
                  </a:lnTo>
                  <a:lnTo>
                    <a:pt x="5262" y="1267"/>
                  </a:lnTo>
                  <a:lnTo>
                    <a:pt x="5262" y="1267"/>
                  </a:lnTo>
                  <a:lnTo>
                    <a:pt x="5286" y="1146"/>
                  </a:lnTo>
                  <a:lnTo>
                    <a:pt x="5359" y="1073"/>
                  </a:lnTo>
                  <a:lnTo>
                    <a:pt x="5432" y="999"/>
                  </a:lnTo>
                  <a:lnTo>
                    <a:pt x="5554" y="975"/>
                  </a:lnTo>
                  <a:lnTo>
                    <a:pt x="5554" y="975"/>
                  </a:lnTo>
                  <a:close/>
                  <a:moveTo>
                    <a:pt x="5919" y="19436"/>
                  </a:moveTo>
                  <a:lnTo>
                    <a:pt x="5919" y="19436"/>
                  </a:lnTo>
                  <a:lnTo>
                    <a:pt x="5749" y="19412"/>
                  </a:lnTo>
                  <a:lnTo>
                    <a:pt x="5578" y="19363"/>
                  </a:lnTo>
                  <a:lnTo>
                    <a:pt x="5432" y="19290"/>
                  </a:lnTo>
                  <a:lnTo>
                    <a:pt x="5310" y="19193"/>
                  </a:lnTo>
                  <a:lnTo>
                    <a:pt x="5213" y="19071"/>
                  </a:lnTo>
                  <a:lnTo>
                    <a:pt x="5140" y="18925"/>
                  </a:lnTo>
                  <a:lnTo>
                    <a:pt x="5091" y="18754"/>
                  </a:lnTo>
                  <a:lnTo>
                    <a:pt x="5067" y="18584"/>
                  </a:lnTo>
                  <a:lnTo>
                    <a:pt x="5067" y="18584"/>
                  </a:lnTo>
                  <a:lnTo>
                    <a:pt x="5091" y="18413"/>
                  </a:lnTo>
                  <a:lnTo>
                    <a:pt x="5140" y="18243"/>
                  </a:lnTo>
                  <a:lnTo>
                    <a:pt x="5213" y="18097"/>
                  </a:lnTo>
                  <a:lnTo>
                    <a:pt x="5310" y="17975"/>
                  </a:lnTo>
                  <a:lnTo>
                    <a:pt x="5432" y="17877"/>
                  </a:lnTo>
                  <a:lnTo>
                    <a:pt x="5578" y="17804"/>
                  </a:lnTo>
                  <a:lnTo>
                    <a:pt x="5749" y="17756"/>
                  </a:lnTo>
                  <a:lnTo>
                    <a:pt x="5919" y="17731"/>
                  </a:lnTo>
                  <a:lnTo>
                    <a:pt x="5919" y="17731"/>
                  </a:lnTo>
                  <a:lnTo>
                    <a:pt x="6090" y="17756"/>
                  </a:lnTo>
                  <a:lnTo>
                    <a:pt x="6260" y="17804"/>
                  </a:lnTo>
                  <a:lnTo>
                    <a:pt x="6406" y="17877"/>
                  </a:lnTo>
                  <a:lnTo>
                    <a:pt x="6528" y="17975"/>
                  </a:lnTo>
                  <a:lnTo>
                    <a:pt x="6625" y="18097"/>
                  </a:lnTo>
                  <a:lnTo>
                    <a:pt x="6699" y="18243"/>
                  </a:lnTo>
                  <a:lnTo>
                    <a:pt x="6747" y="18413"/>
                  </a:lnTo>
                  <a:lnTo>
                    <a:pt x="6772" y="18584"/>
                  </a:lnTo>
                  <a:lnTo>
                    <a:pt x="6772" y="18584"/>
                  </a:lnTo>
                  <a:lnTo>
                    <a:pt x="6747" y="18754"/>
                  </a:lnTo>
                  <a:lnTo>
                    <a:pt x="6699" y="18925"/>
                  </a:lnTo>
                  <a:lnTo>
                    <a:pt x="6625" y="19071"/>
                  </a:lnTo>
                  <a:lnTo>
                    <a:pt x="6528" y="19193"/>
                  </a:lnTo>
                  <a:lnTo>
                    <a:pt x="6406" y="19290"/>
                  </a:lnTo>
                  <a:lnTo>
                    <a:pt x="6260" y="19363"/>
                  </a:lnTo>
                  <a:lnTo>
                    <a:pt x="6090" y="19412"/>
                  </a:lnTo>
                  <a:lnTo>
                    <a:pt x="5919" y="19436"/>
                  </a:lnTo>
                  <a:lnTo>
                    <a:pt x="5919" y="19436"/>
                  </a:lnTo>
                  <a:close/>
                  <a:moveTo>
                    <a:pt x="10547" y="16660"/>
                  </a:moveTo>
                  <a:lnTo>
                    <a:pt x="1292" y="16660"/>
                  </a:lnTo>
                  <a:lnTo>
                    <a:pt x="1292" y="2558"/>
                  </a:lnTo>
                  <a:lnTo>
                    <a:pt x="10547" y="2558"/>
                  </a:lnTo>
                  <a:lnTo>
                    <a:pt x="10547" y="16660"/>
                  </a:lnTo>
                  <a:close/>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1" name="Google Shape;191;p3"/>
            <p:cNvGrpSpPr/>
            <p:nvPr/>
          </p:nvGrpSpPr>
          <p:grpSpPr>
            <a:xfrm>
              <a:off x="2116564" y="220891"/>
              <a:ext cx="342882" cy="350068"/>
              <a:chOff x="3951850" y="2985350"/>
              <a:chExt cx="407950" cy="416500"/>
            </a:xfrm>
          </p:grpSpPr>
          <p:sp>
            <p:nvSpPr>
              <p:cNvPr id="192" name="Google Shape;192;p3"/>
              <p:cNvSpPr/>
              <p:nvPr/>
            </p:nvSpPr>
            <p:spPr>
              <a:xfrm>
                <a:off x="3951850" y="2985350"/>
                <a:ext cx="314800" cy="314825"/>
              </a:xfrm>
              <a:custGeom>
                <a:avLst/>
                <a:gdLst/>
                <a:ahLst/>
                <a:cxnLst/>
                <a:rect l="l" t="t"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3"/>
              <p:cNvSpPr/>
              <p:nvPr/>
            </p:nvSpPr>
            <p:spPr>
              <a:xfrm>
                <a:off x="3988375" y="3021875"/>
                <a:ext cx="241750" cy="241750"/>
              </a:xfrm>
              <a:custGeom>
                <a:avLst/>
                <a:gdLst/>
                <a:ahLst/>
                <a:cxnLst/>
                <a:rect l="l" t="t"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3"/>
              <p:cNvSpPr/>
              <p:nvPr/>
            </p:nvSpPr>
            <p:spPr>
              <a:xfrm>
                <a:off x="4024300" y="3058425"/>
                <a:ext cx="84650" cy="84650"/>
              </a:xfrm>
              <a:custGeom>
                <a:avLst/>
                <a:gdLst/>
                <a:ahLst/>
                <a:cxnLst/>
                <a:rect l="l" t="t"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3"/>
              <p:cNvSpPr/>
              <p:nvPr/>
            </p:nvSpPr>
            <p:spPr>
              <a:xfrm>
                <a:off x="4205750" y="3248375"/>
                <a:ext cx="154050" cy="153475"/>
              </a:xfrm>
              <a:custGeom>
                <a:avLst/>
                <a:gdLst/>
                <a:ahLst/>
                <a:cxnLst/>
                <a:rect l="l" t="t" r="r" b="b"/>
                <a:pathLst>
                  <a:path w="6162" h="6139" fill="none" extrusionOk="0">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 name="Google Shape;196;p3"/>
            <p:cNvGrpSpPr/>
            <p:nvPr/>
          </p:nvGrpSpPr>
          <p:grpSpPr>
            <a:xfrm>
              <a:off x="-114454" y="814472"/>
              <a:ext cx="3920223" cy="376691"/>
              <a:chOff x="151026" y="1029895"/>
              <a:chExt cx="3920223" cy="376691"/>
            </a:xfrm>
          </p:grpSpPr>
          <p:sp>
            <p:nvSpPr>
              <p:cNvPr id="197" name="Google Shape;197;p3"/>
              <p:cNvSpPr/>
              <p:nvPr/>
            </p:nvSpPr>
            <p:spPr>
              <a:xfrm>
                <a:off x="1057375" y="1063683"/>
                <a:ext cx="339835" cy="309115"/>
              </a:xfrm>
              <a:custGeom>
                <a:avLst/>
                <a:gdLst/>
                <a:ahLst/>
                <a:cxnLst/>
                <a:rect l="l" t="t" r="r" b="b"/>
                <a:pathLst>
                  <a:path w="16173" h="14711" fill="none" extrusionOk="0">
                    <a:moveTo>
                      <a:pt x="8087" y="1"/>
                    </a:moveTo>
                    <a:lnTo>
                      <a:pt x="8087" y="1"/>
                    </a:lnTo>
                    <a:lnTo>
                      <a:pt x="7672" y="1"/>
                    </a:lnTo>
                    <a:lnTo>
                      <a:pt x="7258" y="25"/>
                    </a:lnTo>
                    <a:lnTo>
                      <a:pt x="6844" y="74"/>
                    </a:lnTo>
                    <a:lnTo>
                      <a:pt x="6455" y="122"/>
                    </a:lnTo>
                    <a:lnTo>
                      <a:pt x="6065" y="195"/>
                    </a:lnTo>
                    <a:lnTo>
                      <a:pt x="5675" y="293"/>
                    </a:lnTo>
                    <a:lnTo>
                      <a:pt x="5310" y="415"/>
                    </a:lnTo>
                    <a:lnTo>
                      <a:pt x="4945" y="536"/>
                    </a:lnTo>
                    <a:lnTo>
                      <a:pt x="4579" y="658"/>
                    </a:lnTo>
                    <a:lnTo>
                      <a:pt x="4238" y="829"/>
                    </a:lnTo>
                    <a:lnTo>
                      <a:pt x="3897" y="975"/>
                    </a:lnTo>
                    <a:lnTo>
                      <a:pt x="3557" y="1170"/>
                    </a:lnTo>
                    <a:lnTo>
                      <a:pt x="3240" y="1364"/>
                    </a:lnTo>
                    <a:lnTo>
                      <a:pt x="2948" y="1559"/>
                    </a:lnTo>
                    <a:lnTo>
                      <a:pt x="2655" y="1778"/>
                    </a:lnTo>
                    <a:lnTo>
                      <a:pt x="2363" y="1998"/>
                    </a:lnTo>
                    <a:lnTo>
                      <a:pt x="2095" y="2241"/>
                    </a:lnTo>
                    <a:lnTo>
                      <a:pt x="1852" y="2485"/>
                    </a:lnTo>
                    <a:lnTo>
                      <a:pt x="1608" y="2753"/>
                    </a:lnTo>
                    <a:lnTo>
                      <a:pt x="1389" y="3021"/>
                    </a:lnTo>
                    <a:lnTo>
                      <a:pt x="1170" y="3288"/>
                    </a:lnTo>
                    <a:lnTo>
                      <a:pt x="975" y="3581"/>
                    </a:lnTo>
                    <a:lnTo>
                      <a:pt x="804" y="3873"/>
                    </a:lnTo>
                    <a:lnTo>
                      <a:pt x="634" y="4190"/>
                    </a:lnTo>
                    <a:lnTo>
                      <a:pt x="488" y="4506"/>
                    </a:lnTo>
                    <a:lnTo>
                      <a:pt x="366" y="4823"/>
                    </a:lnTo>
                    <a:lnTo>
                      <a:pt x="244" y="5139"/>
                    </a:lnTo>
                    <a:lnTo>
                      <a:pt x="171" y="5480"/>
                    </a:lnTo>
                    <a:lnTo>
                      <a:pt x="98" y="5821"/>
                    </a:lnTo>
                    <a:lnTo>
                      <a:pt x="49" y="6162"/>
                    </a:lnTo>
                    <a:lnTo>
                      <a:pt x="1" y="6503"/>
                    </a:lnTo>
                    <a:lnTo>
                      <a:pt x="1" y="6869"/>
                    </a:lnTo>
                    <a:lnTo>
                      <a:pt x="1" y="6869"/>
                    </a:lnTo>
                    <a:lnTo>
                      <a:pt x="1" y="7234"/>
                    </a:lnTo>
                    <a:lnTo>
                      <a:pt x="49" y="7624"/>
                    </a:lnTo>
                    <a:lnTo>
                      <a:pt x="98" y="7989"/>
                    </a:lnTo>
                    <a:lnTo>
                      <a:pt x="196" y="8330"/>
                    </a:lnTo>
                    <a:lnTo>
                      <a:pt x="293" y="8695"/>
                    </a:lnTo>
                    <a:lnTo>
                      <a:pt x="415" y="9036"/>
                    </a:lnTo>
                    <a:lnTo>
                      <a:pt x="561" y="9377"/>
                    </a:lnTo>
                    <a:lnTo>
                      <a:pt x="731" y="9718"/>
                    </a:lnTo>
                    <a:lnTo>
                      <a:pt x="902" y="10035"/>
                    </a:lnTo>
                    <a:lnTo>
                      <a:pt x="1097" y="10327"/>
                    </a:lnTo>
                    <a:lnTo>
                      <a:pt x="1340" y="10644"/>
                    </a:lnTo>
                    <a:lnTo>
                      <a:pt x="1559" y="10936"/>
                    </a:lnTo>
                    <a:lnTo>
                      <a:pt x="1827" y="11204"/>
                    </a:lnTo>
                    <a:lnTo>
                      <a:pt x="2095" y="11472"/>
                    </a:lnTo>
                    <a:lnTo>
                      <a:pt x="2387" y="11740"/>
                    </a:lnTo>
                    <a:lnTo>
                      <a:pt x="2680" y="11983"/>
                    </a:lnTo>
                    <a:lnTo>
                      <a:pt x="2680" y="11983"/>
                    </a:lnTo>
                    <a:lnTo>
                      <a:pt x="2485" y="12349"/>
                    </a:lnTo>
                    <a:lnTo>
                      <a:pt x="2266" y="12714"/>
                    </a:lnTo>
                    <a:lnTo>
                      <a:pt x="2022" y="13104"/>
                    </a:lnTo>
                    <a:lnTo>
                      <a:pt x="1706" y="13469"/>
                    </a:lnTo>
                    <a:lnTo>
                      <a:pt x="1365" y="13834"/>
                    </a:lnTo>
                    <a:lnTo>
                      <a:pt x="1170" y="14005"/>
                    </a:lnTo>
                    <a:lnTo>
                      <a:pt x="951" y="14151"/>
                    </a:lnTo>
                    <a:lnTo>
                      <a:pt x="731" y="14297"/>
                    </a:lnTo>
                    <a:lnTo>
                      <a:pt x="512" y="14443"/>
                    </a:lnTo>
                    <a:lnTo>
                      <a:pt x="269" y="14540"/>
                    </a:lnTo>
                    <a:lnTo>
                      <a:pt x="1" y="14662"/>
                    </a:lnTo>
                    <a:lnTo>
                      <a:pt x="1" y="14662"/>
                    </a:lnTo>
                    <a:lnTo>
                      <a:pt x="122" y="14662"/>
                    </a:lnTo>
                    <a:lnTo>
                      <a:pt x="488" y="14711"/>
                    </a:lnTo>
                    <a:lnTo>
                      <a:pt x="1024" y="14711"/>
                    </a:lnTo>
                    <a:lnTo>
                      <a:pt x="1365" y="14711"/>
                    </a:lnTo>
                    <a:lnTo>
                      <a:pt x="1706" y="14687"/>
                    </a:lnTo>
                    <a:lnTo>
                      <a:pt x="2095" y="14614"/>
                    </a:lnTo>
                    <a:lnTo>
                      <a:pt x="2485" y="14540"/>
                    </a:lnTo>
                    <a:lnTo>
                      <a:pt x="2899" y="14419"/>
                    </a:lnTo>
                    <a:lnTo>
                      <a:pt x="3313" y="14273"/>
                    </a:lnTo>
                    <a:lnTo>
                      <a:pt x="3751" y="14078"/>
                    </a:lnTo>
                    <a:lnTo>
                      <a:pt x="4165" y="13834"/>
                    </a:lnTo>
                    <a:lnTo>
                      <a:pt x="4579" y="13566"/>
                    </a:lnTo>
                    <a:lnTo>
                      <a:pt x="4969" y="13201"/>
                    </a:lnTo>
                    <a:lnTo>
                      <a:pt x="4969" y="13201"/>
                    </a:lnTo>
                    <a:lnTo>
                      <a:pt x="5334" y="13323"/>
                    </a:lnTo>
                    <a:lnTo>
                      <a:pt x="5700" y="13444"/>
                    </a:lnTo>
                    <a:lnTo>
                      <a:pt x="6089" y="13518"/>
                    </a:lnTo>
                    <a:lnTo>
                      <a:pt x="6479" y="13591"/>
                    </a:lnTo>
                    <a:lnTo>
                      <a:pt x="6869" y="13664"/>
                    </a:lnTo>
                    <a:lnTo>
                      <a:pt x="7258" y="13712"/>
                    </a:lnTo>
                    <a:lnTo>
                      <a:pt x="7672" y="13737"/>
                    </a:lnTo>
                    <a:lnTo>
                      <a:pt x="8087" y="13737"/>
                    </a:lnTo>
                    <a:lnTo>
                      <a:pt x="8087" y="13737"/>
                    </a:lnTo>
                    <a:lnTo>
                      <a:pt x="8501" y="13737"/>
                    </a:lnTo>
                    <a:lnTo>
                      <a:pt x="8915" y="13712"/>
                    </a:lnTo>
                    <a:lnTo>
                      <a:pt x="9329" y="13664"/>
                    </a:lnTo>
                    <a:lnTo>
                      <a:pt x="9718" y="13591"/>
                    </a:lnTo>
                    <a:lnTo>
                      <a:pt x="10108" y="13518"/>
                    </a:lnTo>
                    <a:lnTo>
                      <a:pt x="10498" y="13420"/>
                    </a:lnTo>
                    <a:lnTo>
                      <a:pt x="10863" y="13323"/>
                    </a:lnTo>
                    <a:lnTo>
                      <a:pt x="11228" y="13201"/>
                    </a:lnTo>
                    <a:lnTo>
                      <a:pt x="11594" y="13055"/>
                    </a:lnTo>
                    <a:lnTo>
                      <a:pt x="11935" y="12909"/>
                    </a:lnTo>
                    <a:lnTo>
                      <a:pt x="12276" y="12738"/>
                    </a:lnTo>
                    <a:lnTo>
                      <a:pt x="12617" y="12568"/>
                    </a:lnTo>
                    <a:lnTo>
                      <a:pt x="12933" y="12373"/>
                    </a:lnTo>
                    <a:lnTo>
                      <a:pt x="13225" y="12178"/>
                    </a:lnTo>
                    <a:lnTo>
                      <a:pt x="13518" y="11959"/>
                    </a:lnTo>
                    <a:lnTo>
                      <a:pt x="13810" y="11715"/>
                    </a:lnTo>
                    <a:lnTo>
                      <a:pt x="14078" y="11496"/>
                    </a:lnTo>
                    <a:lnTo>
                      <a:pt x="14321" y="11228"/>
                    </a:lnTo>
                    <a:lnTo>
                      <a:pt x="14565" y="10985"/>
                    </a:lnTo>
                    <a:lnTo>
                      <a:pt x="14784" y="10717"/>
                    </a:lnTo>
                    <a:lnTo>
                      <a:pt x="15003" y="10424"/>
                    </a:lnTo>
                    <a:lnTo>
                      <a:pt x="15198" y="10132"/>
                    </a:lnTo>
                    <a:lnTo>
                      <a:pt x="15369" y="9840"/>
                    </a:lnTo>
                    <a:lnTo>
                      <a:pt x="15539" y="9548"/>
                    </a:lnTo>
                    <a:lnTo>
                      <a:pt x="15685" y="9231"/>
                    </a:lnTo>
                    <a:lnTo>
                      <a:pt x="15807" y="8914"/>
                    </a:lnTo>
                    <a:lnTo>
                      <a:pt x="15929" y="8574"/>
                    </a:lnTo>
                    <a:lnTo>
                      <a:pt x="16002" y="8257"/>
                    </a:lnTo>
                    <a:lnTo>
                      <a:pt x="16075" y="7916"/>
                    </a:lnTo>
                    <a:lnTo>
                      <a:pt x="16124" y="7575"/>
                    </a:lnTo>
                    <a:lnTo>
                      <a:pt x="16172" y="7210"/>
                    </a:lnTo>
                    <a:lnTo>
                      <a:pt x="16172" y="6869"/>
                    </a:lnTo>
                    <a:lnTo>
                      <a:pt x="16172" y="6869"/>
                    </a:lnTo>
                    <a:lnTo>
                      <a:pt x="16172" y="6503"/>
                    </a:lnTo>
                    <a:lnTo>
                      <a:pt x="16124" y="6162"/>
                    </a:lnTo>
                    <a:lnTo>
                      <a:pt x="16075" y="5821"/>
                    </a:lnTo>
                    <a:lnTo>
                      <a:pt x="16002" y="5480"/>
                    </a:lnTo>
                    <a:lnTo>
                      <a:pt x="15929" y="5139"/>
                    </a:lnTo>
                    <a:lnTo>
                      <a:pt x="15807" y="4823"/>
                    </a:lnTo>
                    <a:lnTo>
                      <a:pt x="15685" y="4506"/>
                    </a:lnTo>
                    <a:lnTo>
                      <a:pt x="15539" y="4190"/>
                    </a:lnTo>
                    <a:lnTo>
                      <a:pt x="15369" y="3873"/>
                    </a:lnTo>
                    <a:lnTo>
                      <a:pt x="15198" y="3581"/>
                    </a:lnTo>
                    <a:lnTo>
                      <a:pt x="15003" y="3288"/>
                    </a:lnTo>
                    <a:lnTo>
                      <a:pt x="14784" y="3021"/>
                    </a:lnTo>
                    <a:lnTo>
                      <a:pt x="14565" y="2753"/>
                    </a:lnTo>
                    <a:lnTo>
                      <a:pt x="14321" y="2485"/>
                    </a:lnTo>
                    <a:lnTo>
                      <a:pt x="14078" y="2241"/>
                    </a:lnTo>
                    <a:lnTo>
                      <a:pt x="13810" y="1998"/>
                    </a:lnTo>
                    <a:lnTo>
                      <a:pt x="13518" y="1778"/>
                    </a:lnTo>
                    <a:lnTo>
                      <a:pt x="13225" y="1559"/>
                    </a:lnTo>
                    <a:lnTo>
                      <a:pt x="12933" y="1364"/>
                    </a:lnTo>
                    <a:lnTo>
                      <a:pt x="12617" y="1170"/>
                    </a:lnTo>
                    <a:lnTo>
                      <a:pt x="12276" y="975"/>
                    </a:lnTo>
                    <a:lnTo>
                      <a:pt x="11935" y="829"/>
                    </a:lnTo>
                    <a:lnTo>
                      <a:pt x="11594" y="658"/>
                    </a:lnTo>
                    <a:lnTo>
                      <a:pt x="11228" y="536"/>
                    </a:lnTo>
                    <a:lnTo>
                      <a:pt x="10863" y="415"/>
                    </a:lnTo>
                    <a:lnTo>
                      <a:pt x="10498" y="293"/>
                    </a:lnTo>
                    <a:lnTo>
                      <a:pt x="10108" y="195"/>
                    </a:lnTo>
                    <a:lnTo>
                      <a:pt x="9718" y="122"/>
                    </a:lnTo>
                    <a:lnTo>
                      <a:pt x="9329" y="74"/>
                    </a:lnTo>
                    <a:lnTo>
                      <a:pt x="8915" y="25"/>
                    </a:lnTo>
                    <a:lnTo>
                      <a:pt x="8501" y="1"/>
                    </a:lnTo>
                    <a:lnTo>
                      <a:pt x="8087" y="1"/>
                    </a:lnTo>
                    <a:lnTo>
                      <a:pt x="8087" y="1"/>
                    </a:lnTo>
                    <a:close/>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8" name="Google Shape;198;p3"/>
              <p:cNvGrpSpPr/>
              <p:nvPr/>
            </p:nvGrpSpPr>
            <p:grpSpPr>
              <a:xfrm>
                <a:off x="151026" y="1086198"/>
                <a:ext cx="391001" cy="264085"/>
                <a:chOff x="564675" y="1700625"/>
                <a:chExt cx="465200" cy="314200"/>
              </a:xfrm>
            </p:grpSpPr>
            <p:sp>
              <p:nvSpPr>
                <p:cNvPr id="199" name="Google Shape;199;p3"/>
                <p:cNvSpPr/>
                <p:nvPr/>
              </p:nvSpPr>
              <p:spPr>
                <a:xfrm>
                  <a:off x="564675" y="1700625"/>
                  <a:ext cx="465200" cy="29250"/>
                </a:xfrm>
                <a:custGeom>
                  <a:avLst/>
                  <a:gdLst/>
                  <a:ahLst/>
                  <a:cxnLst/>
                  <a:rect l="l" t="t" r="r" b="b"/>
                  <a:pathLst>
                    <a:path w="18608" h="1170" fill="none" extrusionOk="0">
                      <a:moveTo>
                        <a:pt x="18608" y="1170"/>
                      </a:moveTo>
                      <a:lnTo>
                        <a:pt x="18608" y="488"/>
                      </a:lnTo>
                      <a:lnTo>
                        <a:pt x="18608" y="488"/>
                      </a:lnTo>
                      <a:lnTo>
                        <a:pt x="18608" y="390"/>
                      </a:lnTo>
                      <a:lnTo>
                        <a:pt x="18559" y="293"/>
                      </a:lnTo>
                      <a:lnTo>
                        <a:pt x="18535" y="220"/>
                      </a:lnTo>
                      <a:lnTo>
                        <a:pt x="18462" y="147"/>
                      </a:lnTo>
                      <a:lnTo>
                        <a:pt x="18389" y="74"/>
                      </a:lnTo>
                      <a:lnTo>
                        <a:pt x="18316" y="49"/>
                      </a:lnTo>
                      <a:lnTo>
                        <a:pt x="18218" y="1"/>
                      </a:lnTo>
                      <a:lnTo>
                        <a:pt x="18121" y="1"/>
                      </a:lnTo>
                      <a:lnTo>
                        <a:pt x="488" y="1"/>
                      </a:lnTo>
                      <a:lnTo>
                        <a:pt x="488" y="1"/>
                      </a:lnTo>
                      <a:lnTo>
                        <a:pt x="390" y="1"/>
                      </a:lnTo>
                      <a:lnTo>
                        <a:pt x="293" y="49"/>
                      </a:lnTo>
                      <a:lnTo>
                        <a:pt x="220" y="74"/>
                      </a:lnTo>
                      <a:lnTo>
                        <a:pt x="147" y="147"/>
                      </a:lnTo>
                      <a:lnTo>
                        <a:pt x="74" y="220"/>
                      </a:lnTo>
                      <a:lnTo>
                        <a:pt x="49" y="293"/>
                      </a:lnTo>
                      <a:lnTo>
                        <a:pt x="1" y="390"/>
                      </a:lnTo>
                      <a:lnTo>
                        <a:pt x="1" y="488"/>
                      </a:lnTo>
                      <a:lnTo>
                        <a:pt x="1" y="1170"/>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3"/>
                <p:cNvSpPr/>
                <p:nvPr/>
              </p:nvSpPr>
              <p:spPr>
                <a:xfrm>
                  <a:off x="564675" y="1732300"/>
                  <a:ext cx="465200" cy="272175"/>
                </a:xfrm>
                <a:custGeom>
                  <a:avLst/>
                  <a:gdLst/>
                  <a:ahLst/>
                  <a:cxnLst/>
                  <a:rect l="l" t="t" r="r" b="b"/>
                  <a:pathLst>
                    <a:path w="18608" h="10887" fill="none" extrusionOk="0">
                      <a:moveTo>
                        <a:pt x="13493" y="7209"/>
                      </a:moveTo>
                      <a:lnTo>
                        <a:pt x="18608" y="10887"/>
                      </a:lnTo>
                      <a:lnTo>
                        <a:pt x="18608" y="10887"/>
                      </a:lnTo>
                      <a:lnTo>
                        <a:pt x="18608" y="10814"/>
                      </a:lnTo>
                      <a:lnTo>
                        <a:pt x="18608" y="0"/>
                      </a:lnTo>
                      <a:lnTo>
                        <a:pt x="9450" y="6625"/>
                      </a:lnTo>
                      <a:lnTo>
                        <a:pt x="9450" y="6625"/>
                      </a:lnTo>
                      <a:lnTo>
                        <a:pt x="9377" y="6673"/>
                      </a:lnTo>
                      <a:lnTo>
                        <a:pt x="9304" y="6673"/>
                      </a:lnTo>
                      <a:lnTo>
                        <a:pt x="9304" y="6673"/>
                      </a:lnTo>
                      <a:lnTo>
                        <a:pt x="9231" y="6673"/>
                      </a:lnTo>
                      <a:lnTo>
                        <a:pt x="9158" y="6625"/>
                      </a:lnTo>
                      <a:lnTo>
                        <a:pt x="1" y="0"/>
                      </a:lnTo>
                      <a:lnTo>
                        <a:pt x="1" y="10814"/>
                      </a:lnTo>
                      <a:lnTo>
                        <a:pt x="1" y="10814"/>
                      </a:lnTo>
                      <a:lnTo>
                        <a:pt x="1" y="10887"/>
                      </a:lnTo>
                      <a:lnTo>
                        <a:pt x="5115" y="7209"/>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3"/>
                <p:cNvSpPr/>
                <p:nvPr/>
              </p:nvSpPr>
              <p:spPr>
                <a:xfrm>
                  <a:off x="572600" y="2014200"/>
                  <a:ext cx="449375" cy="625"/>
                </a:xfrm>
                <a:custGeom>
                  <a:avLst/>
                  <a:gdLst/>
                  <a:ahLst/>
                  <a:cxnLst/>
                  <a:rect l="l" t="t" r="r" b="b"/>
                  <a:pathLst>
                    <a:path w="17975" h="25" fill="none" extrusionOk="0">
                      <a:moveTo>
                        <a:pt x="0" y="0"/>
                      </a:moveTo>
                      <a:lnTo>
                        <a:pt x="0" y="0"/>
                      </a:lnTo>
                      <a:lnTo>
                        <a:pt x="98" y="25"/>
                      </a:lnTo>
                      <a:lnTo>
                        <a:pt x="171" y="25"/>
                      </a:lnTo>
                      <a:lnTo>
                        <a:pt x="17804" y="25"/>
                      </a:lnTo>
                      <a:lnTo>
                        <a:pt x="17804" y="25"/>
                      </a:lnTo>
                      <a:lnTo>
                        <a:pt x="17877" y="25"/>
                      </a:lnTo>
                      <a:lnTo>
                        <a:pt x="17974" y="0"/>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2" name="Google Shape;202;p3"/>
              <p:cNvGrpSpPr/>
              <p:nvPr/>
            </p:nvGrpSpPr>
            <p:grpSpPr>
              <a:xfrm>
                <a:off x="1912559" y="1029895"/>
                <a:ext cx="359272" cy="376691"/>
                <a:chOff x="5961125" y="1623900"/>
                <a:chExt cx="427450" cy="448175"/>
              </a:xfrm>
            </p:grpSpPr>
            <p:sp>
              <p:nvSpPr>
                <p:cNvPr id="203" name="Google Shape;203;p3"/>
                <p:cNvSpPr/>
                <p:nvPr/>
              </p:nvSpPr>
              <p:spPr>
                <a:xfrm>
                  <a:off x="5961125" y="1678700"/>
                  <a:ext cx="376925" cy="376925"/>
                </a:xfrm>
                <a:custGeom>
                  <a:avLst/>
                  <a:gdLst/>
                  <a:ahLst/>
                  <a:cxnLst/>
                  <a:rect l="l" t="t" r="r" b="b"/>
                  <a:pathLst>
                    <a:path w="15077" h="15077" fill="none" extrusionOk="0">
                      <a:moveTo>
                        <a:pt x="11813" y="1340"/>
                      </a:moveTo>
                      <a:lnTo>
                        <a:pt x="11813" y="1340"/>
                      </a:lnTo>
                      <a:lnTo>
                        <a:pt x="11350" y="1024"/>
                      </a:lnTo>
                      <a:lnTo>
                        <a:pt x="10863" y="780"/>
                      </a:lnTo>
                      <a:lnTo>
                        <a:pt x="10351" y="537"/>
                      </a:lnTo>
                      <a:lnTo>
                        <a:pt x="9816" y="342"/>
                      </a:lnTo>
                      <a:lnTo>
                        <a:pt x="9280" y="196"/>
                      </a:lnTo>
                      <a:lnTo>
                        <a:pt x="8720" y="98"/>
                      </a:lnTo>
                      <a:lnTo>
                        <a:pt x="8135" y="25"/>
                      </a:lnTo>
                      <a:lnTo>
                        <a:pt x="7551" y="1"/>
                      </a:lnTo>
                      <a:lnTo>
                        <a:pt x="7551" y="1"/>
                      </a:lnTo>
                      <a:lnTo>
                        <a:pt x="7161" y="1"/>
                      </a:lnTo>
                      <a:lnTo>
                        <a:pt x="6771" y="50"/>
                      </a:lnTo>
                      <a:lnTo>
                        <a:pt x="6406" y="98"/>
                      </a:lnTo>
                      <a:lnTo>
                        <a:pt x="6041" y="147"/>
                      </a:lnTo>
                      <a:lnTo>
                        <a:pt x="5675" y="244"/>
                      </a:lnTo>
                      <a:lnTo>
                        <a:pt x="5310" y="342"/>
                      </a:lnTo>
                      <a:lnTo>
                        <a:pt x="4969" y="464"/>
                      </a:lnTo>
                      <a:lnTo>
                        <a:pt x="4628" y="585"/>
                      </a:lnTo>
                      <a:lnTo>
                        <a:pt x="4287" y="731"/>
                      </a:lnTo>
                      <a:lnTo>
                        <a:pt x="3970" y="902"/>
                      </a:lnTo>
                      <a:lnTo>
                        <a:pt x="3654" y="1097"/>
                      </a:lnTo>
                      <a:lnTo>
                        <a:pt x="3337" y="1292"/>
                      </a:lnTo>
                      <a:lnTo>
                        <a:pt x="3045" y="1486"/>
                      </a:lnTo>
                      <a:lnTo>
                        <a:pt x="2753" y="1730"/>
                      </a:lnTo>
                      <a:lnTo>
                        <a:pt x="2485" y="1949"/>
                      </a:lnTo>
                      <a:lnTo>
                        <a:pt x="2217" y="2217"/>
                      </a:lnTo>
                      <a:lnTo>
                        <a:pt x="1973" y="2461"/>
                      </a:lnTo>
                      <a:lnTo>
                        <a:pt x="1730" y="2753"/>
                      </a:lnTo>
                      <a:lnTo>
                        <a:pt x="1510" y="3021"/>
                      </a:lnTo>
                      <a:lnTo>
                        <a:pt x="1291" y="3313"/>
                      </a:lnTo>
                      <a:lnTo>
                        <a:pt x="1096" y="3630"/>
                      </a:lnTo>
                      <a:lnTo>
                        <a:pt x="926" y="3946"/>
                      </a:lnTo>
                      <a:lnTo>
                        <a:pt x="755" y="4263"/>
                      </a:lnTo>
                      <a:lnTo>
                        <a:pt x="609" y="4604"/>
                      </a:lnTo>
                      <a:lnTo>
                        <a:pt x="463" y="4945"/>
                      </a:lnTo>
                      <a:lnTo>
                        <a:pt x="341" y="5286"/>
                      </a:lnTo>
                      <a:lnTo>
                        <a:pt x="244" y="5651"/>
                      </a:lnTo>
                      <a:lnTo>
                        <a:pt x="171" y="6016"/>
                      </a:lnTo>
                      <a:lnTo>
                        <a:pt x="98" y="6382"/>
                      </a:lnTo>
                      <a:lnTo>
                        <a:pt x="49" y="6771"/>
                      </a:lnTo>
                      <a:lnTo>
                        <a:pt x="25" y="7137"/>
                      </a:lnTo>
                      <a:lnTo>
                        <a:pt x="0" y="7526"/>
                      </a:lnTo>
                      <a:lnTo>
                        <a:pt x="0" y="7526"/>
                      </a:lnTo>
                      <a:lnTo>
                        <a:pt x="25" y="7916"/>
                      </a:lnTo>
                      <a:lnTo>
                        <a:pt x="49" y="8306"/>
                      </a:lnTo>
                      <a:lnTo>
                        <a:pt x="98" y="8671"/>
                      </a:lnTo>
                      <a:lnTo>
                        <a:pt x="171" y="9061"/>
                      </a:lnTo>
                      <a:lnTo>
                        <a:pt x="244" y="9426"/>
                      </a:lnTo>
                      <a:lnTo>
                        <a:pt x="341" y="9767"/>
                      </a:lnTo>
                      <a:lnTo>
                        <a:pt x="463" y="10132"/>
                      </a:lnTo>
                      <a:lnTo>
                        <a:pt x="609" y="10473"/>
                      </a:lnTo>
                      <a:lnTo>
                        <a:pt x="755" y="10790"/>
                      </a:lnTo>
                      <a:lnTo>
                        <a:pt x="926" y="11131"/>
                      </a:lnTo>
                      <a:lnTo>
                        <a:pt x="1096" y="11448"/>
                      </a:lnTo>
                      <a:lnTo>
                        <a:pt x="1291" y="11740"/>
                      </a:lnTo>
                      <a:lnTo>
                        <a:pt x="1510" y="12032"/>
                      </a:lnTo>
                      <a:lnTo>
                        <a:pt x="1730" y="12324"/>
                      </a:lnTo>
                      <a:lnTo>
                        <a:pt x="1973" y="12592"/>
                      </a:lnTo>
                      <a:lnTo>
                        <a:pt x="2217" y="12860"/>
                      </a:lnTo>
                      <a:lnTo>
                        <a:pt x="2485" y="13104"/>
                      </a:lnTo>
                      <a:lnTo>
                        <a:pt x="2753" y="13347"/>
                      </a:lnTo>
                      <a:lnTo>
                        <a:pt x="3045" y="13567"/>
                      </a:lnTo>
                      <a:lnTo>
                        <a:pt x="3337" y="13786"/>
                      </a:lnTo>
                      <a:lnTo>
                        <a:pt x="3654" y="13981"/>
                      </a:lnTo>
                      <a:lnTo>
                        <a:pt x="3970" y="14151"/>
                      </a:lnTo>
                      <a:lnTo>
                        <a:pt x="4287" y="14322"/>
                      </a:lnTo>
                      <a:lnTo>
                        <a:pt x="4628" y="14468"/>
                      </a:lnTo>
                      <a:lnTo>
                        <a:pt x="4969" y="14614"/>
                      </a:lnTo>
                      <a:lnTo>
                        <a:pt x="5310" y="14736"/>
                      </a:lnTo>
                      <a:lnTo>
                        <a:pt x="5675" y="14833"/>
                      </a:lnTo>
                      <a:lnTo>
                        <a:pt x="6041" y="14906"/>
                      </a:lnTo>
                      <a:lnTo>
                        <a:pt x="6406" y="14979"/>
                      </a:lnTo>
                      <a:lnTo>
                        <a:pt x="6771" y="15028"/>
                      </a:lnTo>
                      <a:lnTo>
                        <a:pt x="7161" y="15052"/>
                      </a:lnTo>
                      <a:lnTo>
                        <a:pt x="7551" y="15077"/>
                      </a:lnTo>
                      <a:lnTo>
                        <a:pt x="7551" y="15077"/>
                      </a:lnTo>
                      <a:lnTo>
                        <a:pt x="7940" y="15052"/>
                      </a:lnTo>
                      <a:lnTo>
                        <a:pt x="8306" y="15028"/>
                      </a:lnTo>
                      <a:lnTo>
                        <a:pt x="8695" y="14979"/>
                      </a:lnTo>
                      <a:lnTo>
                        <a:pt x="9061" y="14906"/>
                      </a:lnTo>
                      <a:lnTo>
                        <a:pt x="9426" y="14833"/>
                      </a:lnTo>
                      <a:lnTo>
                        <a:pt x="9791" y="14736"/>
                      </a:lnTo>
                      <a:lnTo>
                        <a:pt x="10132" y="14614"/>
                      </a:lnTo>
                      <a:lnTo>
                        <a:pt x="10473" y="14468"/>
                      </a:lnTo>
                      <a:lnTo>
                        <a:pt x="10814" y="14322"/>
                      </a:lnTo>
                      <a:lnTo>
                        <a:pt x="11131" y="14151"/>
                      </a:lnTo>
                      <a:lnTo>
                        <a:pt x="11447" y="13981"/>
                      </a:lnTo>
                      <a:lnTo>
                        <a:pt x="11764" y="13786"/>
                      </a:lnTo>
                      <a:lnTo>
                        <a:pt x="12056" y="13567"/>
                      </a:lnTo>
                      <a:lnTo>
                        <a:pt x="12348" y="13347"/>
                      </a:lnTo>
                      <a:lnTo>
                        <a:pt x="12616" y="13104"/>
                      </a:lnTo>
                      <a:lnTo>
                        <a:pt x="12884" y="12860"/>
                      </a:lnTo>
                      <a:lnTo>
                        <a:pt x="13128" y="12592"/>
                      </a:lnTo>
                      <a:lnTo>
                        <a:pt x="13371" y="12324"/>
                      </a:lnTo>
                      <a:lnTo>
                        <a:pt x="13591" y="12032"/>
                      </a:lnTo>
                      <a:lnTo>
                        <a:pt x="13785" y="11740"/>
                      </a:lnTo>
                      <a:lnTo>
                        <a:pt x="13980" y="11448"/>
                      </a:lnTo>
                      <a:lnTo>
                        <a:pt x="14175" y="11131"/>
                      </a:lnTo>
                      <a:lnTo>
                        <a:pt x="14346" y="10790"/>
                      </a:lnTo>
                      <a:lnTo>
                        <a:pt x="14492" y="10473"/>
                      </a:lnTo>
                      <a:lnTo>
                        <a:pt x="14613" y="10132"/>
                      </a:lnTo>
                      <a:lnTo>
                        <a:pt x="14735" y="9767"/>
                      </a:lnTo>
                      <a:lnTo>
                        <a:pt x="14857" y="9426"/>
                      </a:lnTo>
                      <a:lnTo>
                        <a:pt x="14930" y="9061"/>
                      </a:lnTo>
                      <a:lnTo>
                        <a:pt x="15003" y="8671"/>
                      </a:lnTo>
                      <a:lnTo>
                        <a:pt x="15052" y="8306"/>
                      </a:lnTo>
                      <a:lnTo>
                        <a:pt x="15076" y="7916"/>
                      </a:lnTo>
                      <a:lnTo>
                        <a:pt x="15076" y="7526"/>
                      </a:lnTo>
                      <a:lnTo>
                        <a:pt x="15076" y="7526"/>
                      </a:lnTo>
                      <a:lnTo>
                        <a:pt x="15052" y="6918"/>
                      </a:lnTo>
                      <a:lnTo>
                        <a:pt x="14979" y="6309"/>
                      </a:lnTo>
                      <a:lnTo>
                        <a:pt x="14857" y="5724"/>
                      </a:lnTo>
                      <a:lnTo>
                        <a:pt x="14687" y="5164"/>
                      </a:lnTo>
                      <a:lnTo>
                        <a:pt x="14492" y="4604"/>
                      </a:lnTo>
                      <a:lnTo>
                        <a:pt x="14248" y="4068"/>
                      </a:lnTo>
                      <a:lnTo>
                        <a:pt x="13956" y="3581"/>
                      </a:lnTo>
                      <a:lnTo>
                        <a:pt x="13615" y="3094"/>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3"/>
                <p:cNvSpPr/>
                <p:nvPr/>
              </p:nvSpPr>
              <p:spPr>
                <a:xfrm>
                  <a:off x="6009825" y="1727425"/>
                  <a:ext cx="279500" cy="279500"/>
                </a:xfrm>
                <a:custGeom>
                  <a:avLst/>
                  <a:gdLst/>
                  <a:ahLst/>
                  <a:cxnLst/>
                  <a:rect l="l" t="t" r="r" b="b"/>
                  <a:pathLst>
                    <a:path w="11180" h="11180" fill="none" extrusionOk="0">
                      <a:moveTo>
                        <a:pt x="10181" y="2387"/>
                      </a:moveTo>
                      <a:lnTo>
                        <a:pt x="10181" y="2387"/>
                      </a:lnTo>
                      <a:lnTo>
                        <a:pt x="10400" y="2728"/>
                      </a:lnTo>
                      <a:lnTo>
                        <a:pt x="10595" y="3093"/>
                      </a:lnTo>
                      <a:lnTo>
                        <a:pt x="10766" y="3483"/>
                      </a:lnTo>
                      <a:lnTo>
                        <a:pt x="10912" y="3873"/>
                      </a:lnTo>
                      <a:lnTo>
                        <a:pt x="11034" y="4287"/>
                      </a:lnTo>
                      <a:lnTo>
                        <a:pt x="11107" y="4701"/>
                      </a:lnTo>
                      <a:lnTo>
                        <a:pt x="11180" y="5139"/>
                      </a:lnTo>
                      <a:lnTo>
                        <a:pt x="11180" y="5577"/>
                      </a:lnTo>
                      <a:lnTo>
                        <a:pt x="11180" y="5577"/>
                      </a:lnTo>
                      <a:lnTo>
                        <a:pt x="11155" y="6162"/>
                      </a:lnTo>
                      <a:lnTo>
                        <a:pt x="11082" y="6722"/>
                      </a:lnTo>
                      <a:lnTo>
                        <a:pt x="10936" y="7234"/>
                      </a:lnTo>
                      <a:lnTo>
                        <a:pt x="10741" y="7769"/>
                      </a:lnTo>
                      <a:lnTo>
                        <a:pt x="10522" y="8257"/>
                      </a:lnTo>
                      <a:lnTo>
                        <a:pt x="10230" y="8695"/>
                      </a:lnTo>
                      <a:lnTo>
                        <a:pt x="9913" y="9133"/>
                      </a:lnTo>
                      <a:lnTo>
                        <a:pt x="9548" y="9523"/>
                      </a:lnTo>
                      <a:lnTo>
                        <a:pt x="9158" y="9888"/>
                      </a:lnTo>
                      <a:lnTo>
                        <a:pt x="8720" y="10205"/>
                      </a:lnTo>
                      <a:lnTo>
                        <a:pt x="8257" y="10497"/>
                      </a:lnTo>
                      <a:lnTo>
                        <a:pt x="7770" y="10741"/>
                      </a:lnTo>
                      <a:lnTo>
                        <a:pt x="7259" y="10911"/>
                      </a:lnTo>
                      <a:lnTo>
                        <a:pt x="6723" y="11057"/>
                      </a:lnTo>
                      <a:lnTo>
                        <a:pt x="6163" y="11155"/>
                      </a:lnTo>
                      <a:lnTo>
                        <a:pt x="5603" y="11179"/>
                      </a:lnTo>
                      <a:lnTo>
                        <a:pt x="5603" y="11179"/>
                      </a:lnTo>
                      <a:lnTo>
                        <a:pt x="5018" y="11155"/>
                      </a:lnTo>
                      <a:lnTo>
                        <a:pt x="4482" y="11057"/>
                      </a:lnTo>
                      <a:lnTo>
                        <a:pt x="3946" y="10911"/>
                      </a:lnTo>
                      <a:lnTo>
                        <a:pt x="3435" y="10741"/>
                      </a:lnTo>
                      <a:lnTo>
                        <a:pt x="2948" y="10497"/>
                      </a:lnTo>
                      <a:lnTo>
                        <a:pt x="2485" y="10205"/>
                      </a:lnTo>
                      <a:lnTo>
                        <a:pt x="2047" y="9888"/>
                      </a:lnTo>
                      <a:lnTo>
                        <a:pt x="1657" y="9523"/>
                      </a:lnTo>
                      <a:lnTo>
                        <a:pt x="1292" y="9133"/>
                      </a:lnTo>
                      <a:lnTo>
                        <a:pt x="975" y="8695"/>
                      </a:lnTo>
                      <a:lnTo>
                        <a:pt x="683" y="8257"/>
                      </a:lnTo>
                      <a:lnTo>
                        <a:pt x="464" y="7769"/>
                      </a:lnTo>
                      <a:lnTo>
                        <a:pt x="269" y="7234"/>
                      </a:lnTo>
                      <a:lnTo>
                        <a:pt x="123" y="6722"/>
                      </a:lnTo>
                      <a:lnTo>
                        <a:pt x="50" y="6162"/>
                      </a:lnTo>
                      <a:lnTo>
                        <a:pt x="1" y="5577"/>
                      </a:lnTo>
                      <a:lnTo>
                        <a:pt x="1" y="5577"/>
                      </a:lnTo>
                      <a:lnTo>
                        <a:pt x="50" y="5017"/>
                      </a:lnTo>
                      <a:lnTo>
                        <a:pt x="123" y="4457"/>
                      </a:lnTo>
                      <a:lnTo>
                        <a:pt x="269" y="3921"/>
                      </a:lnTo>
                      <a:lnTo>
                        <a:pt x="464" y="3410"/>
                      </a:lnTo>
                      <a:lnTo>
                        <a:pt x="683" y="2923"/>
                      </a:lnTo>
                      <a:lnTo>
                        <a:pt x="975" y="2460"/>
                      </a:lnTo>
                      <a:lnTo>
                        <a:pt x="1292" y="2046"/>
                      </a:lnTo>
                      <a:lnTo>
                        <a:pt x="1657" y="1632"/>
                      </a:lnTo>
                      <a:lnTo>
                        <a:pt x="2047" y="1267"/>
                      </a:lnTo>
                      <a:lnTo>
                        <a:pt x="2485" y="950"/>
                      </a:lnTo>
                      <a:lnTo>
                        <a:pt x="2948" y="682"/>
                      </a:lnTo>
                      <a:lnTo>
                        <a:pt x="3435" y="439"/>
                      </a:lnTo>
                      <a:lnTo>
                        <a:pt x="3946" y="244"/>
                      </a:lnTo>
                      <a:lnTo>
                        <a:pt x="4482" y="122"/>
                      </a:lnTo>
                      <a:lnTo>
                        <a:pt x="5018" y="25"/>
                      </a:lnTo>
                      <a:lnTo>
                        <a:pt x="5603" y="0"/>
                      </a:lnTo>
                      <a:lnTo>
                        <a:pt x="5603" y="0"/>
                      </a:lnTo>
                      <a:lnTo>
                        <a:pt x="6041" y="25"/>
                      </a:lnTo>
                      <a:lnTo>
                        <a:pt x="6479" y="73"/>
                      </a:lnTo>
                      <a:lnTo>
                        <a:pt x="6893" y="146"/>
                      </a:lnTo>
                      <a:lnTo>
                        <a:pt x="7307" y="268"/>
                      </a:lnTo>
                      <a:lnTo>
                        <a:pt x="7697" y="414"/>
                      </a:lnTo>
                      <a:lnTo>
                        <a:pt x="8087" y="585"/>
                      </a:lnTo>
                      <a:lnTo>
                        <a:pt x="8452" y="780"/>
                      </a:lnTo>
                      <a:lnTo>
                        <a:pt x="8793" y="999"/>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3"/>
                <p:cNvSpPr/>
                <p:nvPr/>
              </p:nvSpPr>
              <p:spPr>
                <a:xfrm>
                  <a:off x="6107250" y="1824850"/>
                  <a:ext cx="84650" cy="84650"/>
                </a:xfrm>
                <a:custGeom>
                  <a:avLst/>
                  <a:gdLst/>
                  <a:ahLst/>
                  <a:cxnLst/>
                  <a:rect l="l" t="t" r="r" b="b"/>
                  <a:pathLst>
                    <a:path w="3386" h="3386" fill="none" extrusionOk="0">
                      <a:moveTo>
                        <a:pt x="3362" y="1388"/>
                      </a:moveTo>
                      <a:lnTo>
                        <a:pt x="3362" y="1388"/>
                      </a:lnTo>
                      <a:lnTo>
                        <a:pt x="3386" y="1680"/>
                      </a:lnTo>
                      <a:lnTo>
                        <a:pt x="3386" y="1680"/>
                      </a:lnTo>
                      <a:lnTo>
                        <a:pt x="3386" y="1851"/>
                      </a:lnTo>
                      <a:lnTo>
                        <a:pt x="3362" y="2021"/>
                      </a:lnTo>
                      <a:lnTo>
                        <a:pt x="3313" y="2192"/>
                      </a:lnTo>
                      <a:lnTo>
                        <a:pt x="3264" y="2338"/>
                      </a:lnTo>
                      <a:lnTo>
                        <a:pt x="3191" y="2484"/>
                      </a:lnTo>
                      <a:lnTo>
                        <a:pt x="3118" y="2630"/>
                      </a:lnTo>
                      <a:lnTo>
                        <a:pt x="3021" y="2776"/>
                      </a:lnTo>
                      <a:lnTo>
                        <a:pt x="2899" y="2898"/>
                      </a:lnTo>
                      <a:lnTo>
                        <a:pt x="2777" y="2996"/>
                      </a:lnTo>
                      <a:lnTo>
                        <a:pt x="2655" y="3093"/>
                      </a:lnTo>
                      <a:lnTo>
                        <a:pt x="2509" y="3191"/>
                      </a:lnTo>
                      <a:lnTo>
                        <a:pt x="2363" y="3239"/>
                      </a:lnTo>
                      <a:lnTo>
                        <a:pt x="2217" y="3312"/>
                      </a:lnTo>
                      <a:lnTo>
                        <a:pt x="2046" y="3337"/>
                      </a:lnTo>
                      <a:lnTo>
                        <a:pt x="1876" y="3385"/>
                      </a:lnTo>
                      <a:lnTo>
                        <a:pt x="1706" y="3385"/>
                      </a:lnTo>
                      <a:lnTo>
                        <a:pt x="1706" y="3385"/>
                      </a:lnTo>
                      <a:lnTo>
                        <a:pt x="1535" y="3385"/>
                      </a:lnTo>
                      <a:lnTo>
                        <a:pt x="1365" y="3337"/>
                      </a:lnTo>
                      <a:lnTo>
                        <a:pt x="1194" y="3312"/>
                      </a:lnTo>
                      <a:lnTo>
                        <a:pt x="1048" y="3239"/>
                      </a:lnTo>
                      <a:lnTo>
                        <a:pt x="902" y="3191"/>
                      </a:lnTo>
                      <a:lnTo>
                        <a:pt x="756" y="3093"/>
                      </a:lnTo>
                      <a:lnTo>
                        <a:pt x="634" y="2996"/>
                      </a:lnTo>
                      <a:lnTo>
                        <a:pt x="512" y="2898"/>
                      </a:lnTo>
                      <a:lnTo>
                        <a:pt x="390" y="2776"/>
                      </a:lnTo>
                      <a:lnTo>
                        <a:pt x="293" y="2630"/>
                      </a:lnTo>
                      <a:lnTo>
                        <a:pt x="220" y="2484"/>
                      </a:lnTo>
                      <a:lnTo>
                        <a:pt x="147" y="2338"/>
                      </a:lnTo>
                      <a:lnTo>
                        <a:pt x="74" y="2192"/>
                      </a:lnTo>
                      <a:lnTo>
                        <a:pt x="49" y="2021"/>
                      </a:lnTo>
                      <a:lnTo>
                        <a:pt x="25" y="1851"/>
                      </a:lnTo>
                      <a:lnTo>
                        <a:pt x="1" y="1680"/>
                      </a:lnTo>
                      <a:lnTo>
                        <a:pt x="1" y="1680"/>
                      </a:lnTo>
                      <a:lnTo>
                        <a:pt x="25" y="1510"/>
                      </a:lnTo>
                      <a:lnTo>
                        <a:pt x="49" y="1340"/>
                      </a:lnTo>
                      <a:lnTo>
                        <a:pt x="74" y="1193"/>
                      </a:lnTo>
                      <a:lnTo>
                        <a:pt x="147" y="1023"/>
                      </a:lnTo>
                      <a:lnTo>
                        <a:pt x="220" y="877"/>
                      </a:lnTo>
                      <a:lnTo>
                        <a:pt x="293" y="731"/>
                      </a:lnTo>
                      <a:lnTo>
                        <a:pt x="390" y="609"/>
                      </a:lnTo>
                      <a:lnTo>
                        <a:pt x="512" y="487"/>
                      </a:lnTo>
                      <a:lnTo>
                        <a:pt x="634" y="390"/>
                      </a:lnTo>
                      <a:lnTo>
                        <a:pt x="756" y="292"/>
                      </a:lnTo>
                      <a:lnTo>
                        <a:pt x="902" y="195"/>
                      </a:lnTo>
                      <a:lnTo>
                        <a:pt x="1048" y="122"/>
                      </a:lnTo>
                      <a:lnTo>
                        <a:pt x="1194" y="73"/>
                      </a:lnTo>
                      <a:lnTo>
                        <a:pt x="1365" y="24"/>
                      </a:lnTo>
                      <a:lnTo>
                        <a:pt x="1535" y="0"/>
                      </a:lnTo>
                      <a:lnTo>
                        <a:pt x="1706" y="0"/>
                      </a:lnTo>
                      <a:lnTo>
                        <a:pt x="1706" y="0"/>
                      </a:lnTo>
                      <a:lnTo>
                        <a:pt x="1998" y="24"/>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3"/>
                <p:cNvSpPr/>
                <p:nvPr/>
              </p:nvSpPr>
              <p:spPr>
                <a:xfrm>
                  <a:off x="6058550" y="1776125"/>
                  <a:ext cx="182075" cy="182075"/>
                </a:xfrm>
                <a:custGeom>
                  <a:avLst/>
                  <a:gdLst/>
                  <a:ahLst/>
                  <a:cxnLst/>
                  <a:rect l="l" t="t" r="r" b="b"/>
                  <a:pathLst>
                    <a:path w="7283" h="7283" fill="none" extrusionOk="0">
                      <a:moveTo>
                        <a:pt x="5431" y="463"/>
                      </a:moveTo>
                      <a:lnTo>
                        <a:pt x="5431" y="463"/>
                      </a:lnTo>
                      <a:lnTo>
                        <a:pt x="5042" y="269"/>
                      </a:lnTo>
                      <a:lnTo>
                        <a:pt x="4823" y="195"/>
                      </a:lnTo>
                      <a:lnTo>
                        <a:pt x="4603" y="122"/>
                      </a:lnTo>
                      <a:lnTo>
                        <a:pt x="4360" y="74"/>
                      </a:lnTo>
                      <a:lnTo>
                        <a:pt x="4141" y="25"/>
                      </a:lnTo>
                      <a:lnTo>
                        <a:pt x="3897" y="1"/>
                      </a:lnTo>
                      <a:lnTo>
                        <a:pt x="3654" y="1"/>
                      </a:lnTo>
                      <a:lnTo>
                        <a:pt x="3654" y="1"/>
                      </a:lnTo>
                      <a:lnTo>
                        <a:pt x="3288" y="25"/>
                      </a:lnTo>
                      <a:lnTo>
                        <a:pt x="2923" y="74"/>
                      </a:lnTo>
                      <a:lnTo>
                        <a:pt x="2558" y="147"/>
                      </a:lnTo>
                      <a:lnTo>
                        <a:pt x="2241" y="293"/>
                      </a:lnTo>
                      <a:lnTo>
                        <a:pt x="1924" y="439"/>
                      </a:lnTo>
                      <a:lnTo>
                        <a:pt x="1608" y="609"/>
                      </a:lnTo>
                      <a:lnTo>
                        <a:pt x="1340" y="829"/>
                      </a:lnTo>
                      <a:lnTo>
                        <a:pt x="1072" y="1072"/>
                      </a:lnTo>
                      <a:lnTo>
                        <a:pt x="828" y="1316"/>
                      </a:lnTo>
                      <a:lnTo>
                        <a:pt x="633" y="1608"/>
                      </a:lnTo>
                      <a:lnTo>
                        <a:pt x="439" y="1900"/>
                      </a:lnTo>
                      <a:lnTo>
                        <a:pt x="293" y="2217"/>
                      </a:lnTo>
                      <a:lnTo>
                        <a:pt x="171" y="2558"/>
                      </a:lnTo>
                      <a:lnTo>
                        <a:pt x="73" y="2899"/>
                      </a:lnTo>
                      <a:lnTo>
                        <a:pt x="25" y="3264"/>
                      </a:lnTo>
                      <a:lnTo>
                        <a:pt x="0" y="3629"/>
                      </a:lnTo>
                      <a:lnTo>
                        <a:pt x="0" y="3629"/>
                      </a:lnTo>
                      <a:lnTo>
                        <a:pt x="25" y="4019"/>
                      </a:lnTo>
                      <a:lnTo>
                        <a:pt x="73" y="4360"/>
                      </a:lnTo>
                      <a:lnTo>
                        <a:pt x="171" y="4725"/>
                      </a:lnTo>
                      <a:lnTo>
                        <a:pt x="293" y="5066"/>
                      </a:lnTo>
                      <a:lnTo>
                        <a:pt x="439" y="5383"/>
                      </a:lnTo>
                      <a:lnTo>
                        <a:pt x="633" y="5675"/>
                      </a:lnTo>
                      <a:lnTo>
                        <a:pt x="828" y="5943"/>
                      </a:lnTo>
                      <a:lnTo>
                        <a:pt x="1072" y="6211"/>
                      </a:lnTo>
                      <a:lnTo>
                        <a:pt x="1340" y="6455"/>
                      </a:lnTo>
                      <a:lnTo>
                        <a:pt x="1608" y="6650"/>
                      </a:lnTo>
                      <a:lnTo>
                        <a:pt x="1924" y="6844"/>
                      </a:lnTo>
                      <a:lnTo>
                        <a:pt x="2241" y="6990"/>
                      </a:lnTo>
                      <a:lnTo>
                        <a:pt x="2558" y="7112"/>
                      </a:lnTo>
                      <a:lnTo>
                        <a:pt x="2923" y="7210"/>
                      </a:lnTo>
                      <a:lnTo>
                        <a:pt x="3288" y="7258"/>
                      </a:lnTo>
                      <a:lnTo>
                        <a:pt x="3654" y="7283"/>
                      </a:lnTo>
                      <a:lnTo>
                        <a:pt x="3654" y="7283"/>
                      </a:lnTo>
                      <a:lnTo>
                        <a:pt x="4019" y="7258"/>
                      </a:lnTo>
                      <a:lnTo>
                        <a:pt x="4384" y="7210"/>
                      </a:lnTo>
                      <a:lnTo>
                        <a:pt x="4725" y="7112"/>
                      </a:lnTo>
                      <a:lnTo>
                        <a:pt x="5066" y="6990"/>
                      </a:lnTo>
                      <a:lnTo>
                        <a:pt x="5383" y="6844"/>
                      </a:lnTo>
                      <a:lnTo>
                        <a:pt x="5675" y="6650"/>
                      </a:lnTo>
                      <a:lnTo>
                        <a:pt x="5967" y="6455"/>
                      </a:lnTo>
                      <a:lnTo>
                        <a:pt x="6235" y="6211"/>
                      </a:lnTo>
                      <a:lnTo>
                        <a:pt x="6454" y="5943"/>
                      </a:lnTo>
                      <a:lnTo>
                        <a:pt x="6674" y="5675"/>
                      </a:lnTo>
                      <a:lnTo>
                        <a:pt x="6844" y="5383"/>
                      </a:lnTo>
                      <a:lnTo>
                        <a:pt x="7014" y="5066"/>
                      </a:lnTo>
                      <a:lnTo>
                        <a:pt x="7136" y="4725"/>
                      </a:lnTo>
                      <a:lnTo>
                        <a:pt x="7209" y="4360"/>
                      </a:lnTo>
                      <a:lnTo>
                        <a:pt x="7282" y="4019"/>
                      </a:lnTo>
                      <a:lnTo>
                        <a:pt x="7282" y="3629"/>
                      </a:lnTo>
                      <a:lnTo>
                        <a:pt x="7282" y="3629"/>
                      </a:lnTo>
                      <a:lnTo>
                        <a:pt x="7282" y="3386"/>
                      </a:lnTo>
                      <a:lnTo>
                        <a:pt x="7258" y="3167"/>
                      </a:lnTo>
                      <a:lnTo>
                        <a:pt x="7234" y="2923"/>
                      </a:lnTo>
                      <a:lnTo>
                        <a:pt x="7161" y="2704"/>
                      </a:lnTo>
                      <a:lnTo>
                        <a:pt x="7112" y="2485"/>
                      </a:lnTo>
                      <a:lnTo>
                        <a:pt x="7014" y="2266"/>
                      </a:lnTo>
                      <a:lnTo>
                        <a:pt x="6820" y="1852"/>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3"/>
                <p:cNvSpPr/>
                <p:nvPr/>
              </p:nvSpPr>
              <p:spPr>
                <a:xfrm>
                  <a:off x="5971475" y="2001400"/>
                  <a:ext cx="74925" cy="70675"/>
                </a:xfrm>
                <a:custGeom>
                  <a:avLst/>
                  <a:gdLst/>
                  <a:ahLst/>
                  <a:cxnLst/>
                  <a:rect l="l" t="t" r="r" b="b"/>
                  <a:pathLst>
                    <a:path w="2997" h="2827" fill="none" extrusionOk="0">
                      <a:moveTo>
                        <a:pt x="1462" y="1"/>
                      </a:moveTo>
                      <a:lnTo>
                        <a:pt x="293" y="1170"/>
                      </a:lnTo>
                      <a:lnTo>
                        <a:pt x="293" y="1170"/>
                      </a:lnTo>
                      <a:lnTo>
                        <a:pt x="171" y="1316"/>
                      </a:lnTo>
                      <a:lnTo>
                        <a:pt x="74" y="1487"/>
                      </a:lnTo>
                      <a:lnTo>
                        <a:pt x="25" y="1657"/>
                      </a:lnTo>
                      <a:lnTo>
                        <a:pt x="1" y="1852"/>
                      </a:lnTo>
                      <a:lnTo>
                        <a:pt x="25" y="2047"/>
                      </a:lnTo>
                      <a:lnTo>
                        <a:pt x="74" y="2217"/>
                      </a:lnTo>
                      <a:lnTo>
                        <a:pt x="171" y="2388"/>
                      </a:lnTo>
                      <a:lnTo>
                        <a:pt x="293" y="2534"/>
                      </a:lnTo>
                      <a:lnTo>
                        <a:pt x="293" y="2534"/>
                      </a:lnTo>
                      <a:lnTo>
                        <a:pt x="439" y="2656"/>
                      </a:lnTo>
                      <a:lnTo>
                        <a:pt x="609" y="2753"/>
                      </a:lnTo>
                      <a:lnTo>
                        <a:pt x="804" y="2802"/>
                      </a:lnTo>
                      <a:lnTo>
                        <a:pt x="975" y="2826"/>
                      </a:lnTo>
                      <a:lnTo>
                        <a:pt x="975" y="2826"/>
                      </a:lnTo>
                      <a:lnTo>
                        <a:pt x="1170" y="2802"/>
                      </a:lnTo>
                      <a:lnTo>
                        <a:pt x="1340" y="2753"/>
                      </a:lnTo>
                      <a:lnTo>
                        <a:pt x="1511" y="2656"/>
                      </a:lnTo>
                      <a:lnTo>
                        <a:pt x="1681" y="2534"/>
                      </a:lnTo>
                      <a:lnTo>
                        <a:pt x="2850" y="1365"/>
                      </a:lnTo>
                      <a:lnTo>
                        <a:pt x="2850" y="1365"/>
                      </a:lnTo>
                      <a:lnTo>
                        <a:pt x="2996" y="1194"/>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3"/>
                <p:cNvSpPr/>
                <p:nvPr/>
              </p:nvSpPr>
              <p:spPr>
                <a:xfrm>
                  <a:off x="6253375" y="2001400"/>
                  <a:ext cx="74325" cy="70675"/>
                </a:xfrm>
                <a:custGeom>
                  <a:avLst/>
                  <a:gdLst/>
                  <a:ahLst/>
                  <a:cxnLst/>
                  <a:rect l="l" t="t" r="r" b="b"/>
                  <a:pathLst>
                    <a:path w="2973" h="2827" fill="none" extrusionOk="0">
                      <a:moveTo>
                        <a:pt x="1" y="1194"/>
                      </a:moveTo>
                      <a:lnTo>
                        <a:pt x="1" y="1194"/>
                      </a:lnTo>
                      <a:lnTo>
                        <a:pt x="123" y="1365"/>
                      </a:lnTo>
                      <a:lnTo>
                        <a:pt x="1316" y="2534"/>
                      </a:lnTo>
                      <a:lnTo>
                        <a:pt x="1316" y="2534"/>
                      </a:lnTo>
                      <a:lnTo>
                        <a:pt x="1462" y="2656"/>
                      </a:lnTo>
                      <a:lnTo>
                        <a:pt x="1633" y="2753"/>
                      </a:lnTo>
                      <a:lnTo>
                        <a:pt x="1827" y="2802"/>
                      </a:lnTo>
                      <a:lnTo>
                        <a:pt x="1998" y="2826"/>
                      </a:lnTo>
                      <a:lnTo>
                        <a:pt x="1998" y="2826"/>
                      </a:lnTo>
                      <a:lnTo>
                        <a:pt x="2193" y="2802"/>
                      </a:lnTo>
                      <a:lnTo>
                        <a:pt x="2363" y="2753"/>
                      </a:lnTo>
                      <a:lnTo>
                        <a:pt x="2534" y="2656"/>
                      </a:lnTo>
                      <a:lnTo>
                        <a:pt x="2704" y="2534"/>
                      </a:lnTo>
                      <a:lnTo>
                        <a:pt x="2704" y="2534"/>
                      </a:lnTo>
                      <a:lnTo>
                        <a:pt x="2826" y="2388"/>
                      </a:lnTo>
                      <a:lnTo>
                        <a:pt x="2923" y="2217"/>
                      </a:lnTo>
                      <a:lnTo>
                        <a:pt x="2972" y="2047"/>
                      </a:lnTo>
                      <a:lnTo>
                        <a:pt x="2972" y="1852"/>
                      </a:lnTo>
                      <a:lnTo>
                        <a:pt x="2972" y="1657"/>
                      </a:lnTo>
                      <a:lnTo>
                        <a:pt x="2923" y="1487"/>
                      </a:lnTo>
                      <a:lnTo>
                        <a:pt x="2826" y="1316"/>
                      </a:lnTo>
                      <a:lnTo>
                        <a:pt x="2704" y="1170"/>
                      </a:lnTo>
                      <a:lnTo>
                        <a:pt x="1535" y="1"/>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3"/>
                <p:cNvSpPr/>
                <p:nvPr/>
              </p:nvSpPr>
              <p:spPr>
                <a:xfrm>
                  <a:off x="6137700" y="1623900"/>
                  <a:ext cx="250875" cy="255150"/>
                </a:xfrm>
                <a:custGeom>
                  <a:avLst/>
                  <a:gdLst/>
                  <a:ahLst/>
                  <a:cxnLst/>
                  <a:rect l="l" t="t" r="r" b="b"/>
                  <a:pathLst>
                    <a:path w="10035" h="10206" fill="none" extrusionOk="0">
                      <a:moveTo>
                        <a:pt x="9718" y="2412"/>
                      </a:moveTo>
                      <a:lnTo>
                        <a:pt x="8671" y="2217"/>
                      </a:lnTo>
                      <a:lnTo>
                        <a:pt x="9694" y="1194"/>
                      </a:lnTo>
                      <a:lnTo>
                        <a:pt x="9694" y="1194"/>
                      </a:lnTo>
                      <a:lnTo>
                        <a:pt x="9767" y="1121"/>
                      </a:lnTo>
                      <a:lnTo>
                        <a:pt x="9815" y="1024"/>
                      </a:lnTo>
                      <a:lnTo>
                        <a:pt x="9840" y="951"/>
                      </a:lnTo>
                      <a:lnTo>
                        <a:pt x="9840" y="853"/>
                      </a:lnTo>
                      <a:lnTo>
                        <a:pt x="9840" y="756"/>
                      </a:lnTo>
                      <a:lnTo>
                        <a:pt x="9815" y="658"/>
                      </a:lnTo>
                      <a:lnTo>
                        <a:pt x="9767" y="585"/>
                      </a:lnTo>
                      <a:lnTo>
                        <a:pt x="9694" y="512"/>
                      </a:lnTo>
                      <a:lnTo>
                        <a:pt x="9694" y="512"/>
                      </a:lnTo>
                      <a:lnTo>
                        <a:pt x="9621" y="439"/>
                      </a:lnTo>
                      <a:lnTo>
                        <a:pt x="9548" y="391"/>
                      </a:lnTo>
                      <a:lnTo>
                        <a:pt x="9450" y="366"/>
                      </a:lnTo>
                      <a:lnTo>
                        <a:pt x="9353" y="366"/>
                      </a:lnTo>
                      <a:lnTo>
                        <a:pt x="9255" y="366"/>
                      </a:lnTo>
                      <a:lnTo>
                        <a:pt x="9182" y="391"/>
                      </a:lnTo>
                      <a:lnTo>
                        <a:pt x="9085" y="439"/>
                      </a:lnTo>
                      <a:lnTo>
                        <a:pt x="9012" y="512"/>
                      </a:lnTo>
                      <a:lnTo>
                        <a:pt x="7867" y="1657"/>
                      </a:lnTo>
                      <a:lnTo>
                        <a:pt x="7867" y="1657"/>
                      </a:lnTo>
                      <a:lnTo>
                        <a:pt x="7818" y="1487"/>
                      </a:lnTo>
                      <a:lnTo>
                        <a:pt x="7599" y="317"/>
                      </a:lnTo>
                      <a:lnTo>
                        <a:pt x="7599" y="317"/>
                      </a:lnTo>
                      <a:lnTo>
                        <a:pt x="7575" y="196"/>
                      </a:lnTo>
                      <a:lnTo>
                        <a:pt x="7526" y="98"/>
                      </a:lnTo>
                      <a:lnTo>
                        <a:pt x="7477" y="50"/>
                      </a:lnTo>
                      <a:lnTo>
                        <a:pt x="7404" y="1"/>
                      </a:lnTo>
                      <a:lnTo>
                        <a:pt x="7331" y="1"/>
                      </a:lnTo>
                      <a:lnTo>
                        <a:pt x="7234" y="25"/>
                      </a:lnTo>
                      <a:lnTo>
                        <a:pt x="7161" y="74"/>
                      </a:lnTo>
                      <a:lnTo>
                        <a:pt x="7063" y="147"/>
                      </a:lnTo>
                      <a:lnTo>
                        <a:pt x="5432" y="1754"/>
                      </a:lnTo>
                      <a:lnTo>
                        <a:pt x="5432" y="1754"/>
                      </a:lnTo>
                      <a:lnTo>
                        <a:pt x="5358" y="1852"/>
                      </a:lnTo>
                      <a:lnTo>
                        <a:pt x="5285" y="1974"/>
                      </a:lnTo>
                      <a:lnTo>
                        <a:pt x="5212" y="2120"/>
                      </a:lnTo>
                      <a:lnTo>
                        <a:pt x="5164" y="2242"/>
                      </a:lnTo>
                      <a:lnTo>
                        <a:pt x="5139" y="2388"/>
                      </a:lnTo>
                      <a:lnTo>
                        <a:pt x="5115" y="2534"/>
                      </a:lnTo>
                      <a:lnTo>
                        <a:pt x="5115" y="2680"/>
                      </a:lnTo>
                      <a:lnTo>
                        <a:pt x="5115" y="2802"/>
                      </a:lnTo>
                      <a:lnTo>
                        <a:pt x="5334" y="3971"/>
                      </a:lnTo>
                      <a:lnTo>
                        <a:pt x="5334" y="3971"/>
                      </a:lnTo>
                      <a:lnTo>
                        <a:pt x="5383" y="4141"/>
                      </a:lnTo>
                      <a:lnTo>
                        <a:pt x="147" y="9378"/>
                      </a:lnTo>
                      <a:lnTo>
                        <a:pt x="147" y="9378"/>
                      </a:lnTo>
                      <a:lnTo>
                        <a:pt x="73" y="9451"/>
                      </a:lnTo>
                      <a:lnTo>
                        <a:pt x="25" y="9548"/>
                      </a:lnTo>
                      <a:lnTo>
                        <a:pt x="0" y="9645"/>
                      </a:lnTo>
                      <a:lnTo>
                        <a:pt x="0" y="9718"/>
                      </a:lnTo>
                      <a:lnTo>
                        <a:pt x="0" y="9816"/>
                      </a:lnTo>
                      <a:lnTo>
                        <a:pt x="25" y="9913"/>
                      </a:lnTo>
                      <a:lnTo>
                        <a:pt x="73" y="9986"/>
                      </a:lnTo>
                      <a:lnTo>
                        <a:pt x="147" y="10059"/>
                      </a:lnTo>
                      <a:lnTo>
                        <a:pt x="147" y="10059"/>
                      </a:lnTo>
                      <a:lnTo>
                        <a:pt x="220" y="10133"/>
                      </a:lnTo>
                      <a:lnTo>
                        <a:pt x="293" y="10181"/>
                      </a:lnTo>
                      <a:lnTo>
                        <a:pt x="390" y="10206"/>
                      </a:lnTo>
                      <a:lnTo>
                        <a:pt x="488" y="10206"/>
                      </a:lnTo>
                      <a:lnTo>
                        <a:pt x="488" y="10206"/>
                      </a:lnTo>
                      <a:lnTo>
                        <a:pt x="585" y="10206"/>
                      </a:lnTo>
                      <a:lnTo>
                        <a:pt x="658" y="10181"/>
                      </a:lnTo>
                      <a:lnTo>
                        <a:pt x="755" y="10133"/>
                      </a:lnTo>
                      <a:lnTo>
                        <a:pt x="828" y="10059"/>
                      </a:lnTo>
                      <a:lnTo>
                        <a:pt x="6187" y="4726"/>
                      </a:lnTo>
                      <a:lnTo>
                        <a:pt x="7234" y="4896"/>
                      </a:lnTo>
                      <a:lnTo>
                        <a:pt x="7234" y="4896"/>
                      </a:lnTo>
                      <a:lnTo>
                        <a:pt x="7356" y="4921"/>
                      </a:lnTo>
                      <a:lnTo>
                        <a:pt x="7502" y="4921"/>
                      </a:lnTo>
                      <a:lnTo>
                        <a:pt x="7624" y="4896"/>
                      </a:lnTo>
                      <a:lnTo>
                        <a:pt x="7770" y="4848"/>
                      </a:lnTo>
                      <a:lnTo>
                        <a:pt x="7916" y="4799"/>
                      </a:lnTo>
                      <a:lnTo>
                        <a:pt x="8038" y="4750"/>
                      </a:lnTo>
                      <a:lnTo>
                        <a:pt x="8159" y="4677"/>
                      </a:lnTo>
                      <a:lnTo>
                        <a:pt x="8257" y="4580"/>
                      </a:lnTo>
                      <a:lnTo>
                        <a:pt x="9889" y="2948"/>
                      </a:lnTo>
                      <a:lnTo>
                        <a:pt x="9889" y="2948"/>
                      </a:lnTo>
                      <a:lnTo>
                        <a:pt x="9962" y="2875"/>
                      </a:lnTo>
                      <a:lnTo>
                        <a:pt x="10010" y="2777"/>
                      </a:lnTo>
                      <a:lnTo>
                        <a:pt x="10035" y="2704"/>
                      </a:lnTo>
                      <a:lnTo>
                        <a:pt x="10010" y="2607"/>
                      </a:lnTo>
                      <a:lnTo>
                        <a:pt x="9986" y="2558"/>
                      </a:lnTo>
                      <a:lnTo>
                        <a:pt x="9913" y="2485"/>
                      </a:lnTo>
                      <a:lnTo>
                        <a:pt x="9815" y="2436"/>
                      </a:lnTo>
                      <a:lnTo>
                        <a:pt x="9718" y="2412"/>
                      </a:lnTo>
                      <a:lnTo>
                        <a:pt x="9718" y="2412"/>
                      </a:lnTo>
                      <a:close/>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0" name="Google Shape;210;p3"/>
              <p:cNvGrpSpPr/>
              <p:nvPr/>
            </p:nvGrpSpPr>
            <p:grpSpPr>
              <a:xfrm>
                <a:off x="2787179" y="1056518"/>
                <a:ext cx="435022" cy="323445"/>
                <a:chOff x="5247525" y="3007275"/>
                <a:chExt cx="517575" cy="384825"/>
              </a:xfrm>
            </p:grpSpPr>
            <p:sp>
              <p:nvSpPr>
                <p:cNvPr id="211" name="Google Shape;211;p3"/>
                <p:cNvSpPr/>
                <p:nvPr/>
              </p:nvSpPr>
              <p:spPr>
                <a:xfrm>
                  <a:off x="5247525" y="3007275"/>
                  <a:ext cx="348900" cy="348900"/>
                </a:xfrm>
                <a:custGeom>
                  <a:avLst/>
                  <a:gdLst/>
                  <a:ahLst/>
                  <a:cxnLst/>
                  <a:rect l="l" t="t" r="r" b="b"/>
                  <a:pathLst>
                    <a:path w="13956" h="13956" fill="none" extrusionOk="0">
                      <a:moveTo>
                        <a:pt x="13323" y="5772"/>
                      </a:moveTo>
                      <a:lnTo>
                        <a:pt x="11861" y="5626"/>
                      </a:lnTo>
                      <a:lnTo>
                        <a:pt x="11861" y="5626"/>
                      </a:lnTo>
                      <a:lnTo>
                        <a:pt x="11788" y="5334"/>
                      </a:lnTo>
                      <a:lnTo>
                        <a:pt x="11667" y="5042"/>
                      </a:lnTo>
                      <a:lnTo>
                        <a:pt x="11545" y="4750"/>
                      </a:lnTo>
                      <a:lnTo>
                        <a:pt x="11399" y="4482"/>
                      </a:lnTo>
                      <a:lnTo>
                        <a:pt x="12300" y="3337"/>
                      </a:lnTo>
                      <a:lnTo>
                        <a:pt x="12300" y="3337"/>
                      </a:lnTo>
                      <a:lnTo>
                        <a:pt x="12373" y="3240"/>
                      </a:lnTo>
                      <a:lnTo>
                        <a:pt x="12422" y="3118"/>
                      </a:lnTo>
                      <a:lnTo>
                        <a:pt x="12446" y="2996"/>
                      </a:lnTo>
                      <a:lnTo>
                        <a:pt x="12446" y="2850"/>
                      </a:lnTo>
                      <a:lnTo>
                        <a:pt x="12422" y="2728"/>
                      </a:lnTo>
                      <a:lnTo>
                        <a:pt x="12397" y="2606"/>
                      </a:lnTo>
                      <a:lnTo>
                        <a:pt x="12324" y="2485"/>
                      </a:lnTo>
                      <a:lnTo>
                        <a:pt x="12251" y="2387"/>
                      </a:lnTo>
                      <a:lnTo>
                        <a:pt x="11569" y="1705"/>
                      </a:lnTo>
                      <a:lnTo>
                        <a:pt x="11569" y="1705"/>
                      </a:lnTo>
                      <a:lnTo>
                        <a:pt x="11472" y="1632"/>
                      </a:lnTo>
                      <a:lnTo>
                        <a:pt x="11350" y="1559"/>
                      </a:lnTo>
                      <a:lnTo>
                        <a:pt x="11228" y="1510"/>
                      </a:lnTo>
                      <a:lnTo>
                        <a:pt x="11106" y="1510"/>
                      </a:lnTo>
                      <a:lnTo>
                        <a:pt x="10960" y="1510"/>
                      </a:lnTo>
                      <a:lnTo>
                        <a:pt x="10838" y="1535"/>
                      </a:lnTo>
                      <a:lnTo>
                        <a:pt x="10717" y="1583"/>
                      </a:lnTo>
                      <a:lnTo>
                        <a:pt x="10619" y="1656"/>
                      </a:lnTo>
                      <a:lnTo>
                        <a:pt x="9475" y="2558"/>
                      </a:lnTo>
                      <a:lnTo>
                        <a:pt x="9475" y="2558"/>
                      </a:lnTo>
                      <a:lnTo>
                        <a:pt x="9207" y="2411"/>
                      </a:lnTo>
                      <a:lnTo>
                        <a:pt x="8914" y="2290"/>
                      </a:lnTo>
                      <a:lnTo>
                        <a:pt x="8622" y="2168"/>
                      </a:lnTo>
                      <a:lnTo>
                        <a:pt x="8330" y="2070"/>
                      </a:lnTo>
                      <a:lnTo>
                        <a:pt x="8159" y="634"/>
                      </a:lnTo>
                      <a:lnTo>
                        <a:pt x="8159" y="634"/>
                      </a:lnTo>
                      <a:lnTo>
                        <a:pt x="8135" y="512"/>
                      </a:lnTo>
                      <a:lnTo>
                        <a:pt x="8086" y="390"/>
                      </a:lnTo>
                      <a:lnTo>
                        <a:pt x="8013" y="293"/>
                      </a:lnTo>
                      <a:lnTo>
                        <a:pt x="7940" y="195"/>
                      </a:lnTo>
                      <a:lnTo>
                        <a:pt x="7818" y="122"/>
                      </a:lnTo>
                      <a:lnTo>
                        <a:pt x="7721" y="49"/>
                      </a:lnTo>
                      <a:lnTo>
                        <a:pt x="7575" y="25"/>
                      </a:lnTo>
                      <a:lnTo>
                        <a:pt x="7453" y="0"/>
                      </a:lnTo>
                      <a:lnTo>
                        <a:pt x="6479" y="0"/>
                      </a:lnTo>
                      <a:lnTo>
                        <a:pt x="6479" y="0"/>
                      </a:lnTo>
                      <a:lnTo>
                        <a:pt x="6357" y="25"/>
                      </a:lnTo>
                      <a:lnTo>
                        <a:pt x="6235" y="49"/>
                      </a:lnTo>
                      <a:lnTo>
                        <a:pt x="6114" y="122"/>
                      </a:lnTo>
                      <a:lnTo>
                        <a:pt x="6016" y="195"/>
                      </a:lnTo>
                      <a:lnTo>
                        <a:pt x="5919" y="293"/>
                      </a:lnTo>
                      <a:lnTo>
                        <a:pt x="5846" y="390"/>
                      </a:lnTo>
                      <a:lnTo>
                        <a:pt x="5797" y="512"/>
                      </a:lnTo>
                      <a:lnTo>
                        <a:pt x="5773" y="634"/>
                      </a:lnTo>
                      <a:lnTo>
                        <a:pt x="5602" y="2070"/>
                      </a:lnTo>
                      <a:lnTo>
                        <a:pt x="5602" y="2070"/>
                      </a:lnTo>
                      <a:lnTo>
                        <a:pt x="5310" y="2168"/>
                      </a:lnTo>
                      <a:lnTo>
                        <a:pt x="5018" y="2290"/>
                      </a:lnTo>
                      <a:lnTo>
                        <a:pt x="4750" y="2411"/>
                      </a:lnTo>
                      <a:lnTo>
                        <a:pt x="4482" y="2558"/>
                      </a:lnTo>
                      <a:lnTo>
                        <a:pt x="3337" y="1656"/>
                      </a:lnTo>
                      <a:lnTo>
                        <a:pt x="3337" y="1656"/>
                      </a:lnTo>
                      <a:lnTo>
                        <a:pt x="3215" y="1583"/>
                      </a:lnTo>
                      <a:lnTo>
                        <a:pt x="3094" y="1535"/>
                      </a:lnTo>
                      <a:lnTo>
                        <a:pt x="2972" y="1510"/>
                      </a:lnTo>
                      <a:lnTo>
                        <a:pt x="2850" y="1510"/>
                      </a:lnTo>
                      <a:lnTo>
                        <a:pt x="2728" y="1510"/>
                      </a:lnTo>
                      <a:lnTo>
                        <a:pt x="2582" y="1559"/>
                      </a:lnTo>
                      <a:lnTo>
                        <a:pt x="2485" y="1632"/>
                      </a:lnTo>
                      <a:lnTo>
                        <a:pt x="2387" y="1705"/>
                      </a:lnTo>
                      <a:lnTo>
                        <a:pt x="1705" y="2387"/>
                      </a:lnTo>
                      <a:lnTo>
                        <a:pt x="1705" y="2387"/>
                      </a:lnTo>
                      <a:lnTo>
                        <a:pt x="1608" y="2485"/>
                      </a:lnTo>
                      <a:lnTo>
                        <a:pt x="1559" y="2606"/>
                      </a:lnTo>
                      <a:lnTo>
                        <a:pt x="1511" y="2728"/>
                      </a:lnTo>
                      <a:lnTo>
                        <a:pt x="1486" y="2850"/>
                      </a:lnTo>
                      <a:lnTo>
                        <a:pt x="1486" y="2996"/>
                      </a:lnTo>
                      <a:lnTo>
                        <a:pt x="1511" y="3118"/>
                      </a:lnTo>
                      <a:lnTo>
                        <a:pt x="1559" y="3240"/>
                      </a:lnTo>
                      <a:lnTo>
                        <a:pt x="1632" y="3337"/>
                      </a:lnTo>
                      <a:lnTo>
                        <a:pt x="2533" y="4482"/>
                      </a:lnTo>
                      <a:lnTo>
                        <a:pt x="2533" y="4482"/>
                      </a:lnTo>
                      <a:lnTo>
                        <a:pt x="2387" y="4750"/>
                      </a:lnTo>
                      <a:lnTo>
                        <a:pt x="2266" y="5042"/>
                      </a:lnTo>
                      <a:lnTo>
                        <a:pt x="2168" y="5334"/>
                      </a:lnTo>
                      <a:lnTo>
                        <a:pt x="2071" y="5626"/>
                      </a:lnTo>
                      <a:lnTo>
                        <a:pt x="634" y="5772"/>
                      </a:lnTo>
                      <a:lnTo>
                        <a:pt x="634" y="5772"/>
                      </a:lnTo>
                      <a:lnTo>
                        <a:pt x="512" y="5821"/>
                      </a:lnTo>
                      <a:lnTo>
                        <a:pt x="390" y="5870"/>
                      </a:lnTo>
                      <a:lnTo>
                        <a:pt x="268" y="5943"/>
                      </a:lnTo>
                      <a:lnTo>
                        <a:pt x="171" y="6016"/>
                      </a:lnTo>
                      <a:lnTo>
                        <a:pt x="98" y="6138"/>
                      </a:lnTo>
                      <a:lnTo>
                        <a:pt x="49" y="6235"/>
                      </a:lnTo>
                      <a:lnTo>
                        <a:pt x="1" y="6381"/>
                      </a:lnTo>
                      <a:lnTo>
                        <a:pt x="1" y="6503"/>
                      </a:lnTo>
                      <a:lnTo>
                        <a:pt x="1" y="7453"/>
                      </a:lnTo>
                      <a:lnTo>
                        <a:pt x="1" y="7453"/>
                      </a:lnTo>
                      <a:lnTo>
                        <a:pt x="1" y="7599"/>
                      </a:lnTo>
                      <a:lnTo>
                        <a:pt x="49" y="7721"/>
                      </a:lnTo>
                      <a:lnTo>
                        <a:pt x="98" y="7843"/>
                      </a:lnTo>
                      <a:lnTo>
                        <a:pt x="171" y="7940"/>
                      </a:lnTo>
                      <a:lnTo>
                        <a:pt x="268" y="8037"/>
                      </a:lnTo>
                      <a:lnTo>
                        <a:pt x="390" y="8111"/>
                      </a:lnTo>
                      <a:lnTo>
                        <a:pt x="512" y="8159"/>
                      </a:lnTo>
                      <a:lnTo>
                        <a:pt x="634" y="8184"/>
                      </a:lnTo>
                      <a:lnTo>
                        <a:pt x="2071" y="8354"/>
                      </a:lnTo>
                      <a:lnTo>
                        <a:pt x="2071" y="8354"/>
                      </a:lnTo>
                      <a:lnTo>
                        <a:pt x="2168" y="8646"/>
                      </a:lnTo>
                      <a:lnTo>
                        <a:pt x="2266" y="8914"/>
                      </a:lnTo>
                      <a:lnTo>
                        <a:pt x="2387" y="9206"/>
                      </a:lnTo>
                      <a:lnTo>
                        <a:pt x="2533" y="9474"/>
                      </a:lnTo>
                      <a:lnTo>
                        <a:pt x="1632" y="10619"/>
                      </a:lnTo>
                      <a:lnTo>
                        <a:pt x="1632" y="10619"/>
                      </a:lnTo>
                      <a:lnTo>
                        <a:pt x="1559" y="10741"/>
                      </a:lnTo>
                      <a:lnTo>
                        <a:pt x="1511" y="10863"/>
                      </a:lnTo>
                      <a:lnTo>
                        <a:pt x="1486" y="10984"/>
                      </a:lnTo>
                      <a:lnTo>
                        <a:pt x="1486" y="11106"/>
                      </a:lnTo>
                      <a:lnTo>
                        <a:pt x="1511" y="11228"/>
                      </a:lnTo>
                      <a:lnTo>
                        <a:pt x="1559" y="11350"/>
                      </a:lnTo>
                      <a:lnTo>
                        <a:pt x="1608" y="11472"/>
                      </a:lnTo>
                      <a:lnTo>
                        <a:pt x="1705" y="11569"/>
                      </a:lnTo>
                      <a:lnTo>
                        <a:pt x="2387" y="12251"/>
                      </a:lnTo>
                      <a:lnTo>
                        <a:pt x="2387" y="12251"/>
                      </a:lnTo>
                      <a:lnTo>
                        <a:pt x="2485" y="12348"/>
                      </a:lnTo>
                      <a:lnTo>
                        <a:pt x="2582" y="12397"/>
                      </a:lnTo>
                      <a:lnTo>
                        <a:pt x="2728" y="12446"/>
                      </a:lnTo>
                      <a:lnTo>
                        <a:pt x="2850" y="12470"/>
                      </a:lnTo>
                      <a:lnTo>
                        <a:pt x="2972" y="12470"/>
                      </a:lnTo>
                      <a:lnTo>
                        <a:pt x="3094" y="12421"/>
                      </a:lnTo>
                      <a:lnTo>
                        <a:pt x="3215" y="12373"/>
                      </a:lnTo>
                      <a:lnTo>
                        <a:pt x="3337" y="12324"/>
                      </a:lnTo>
                      <a:lnTo>
                        <a:pt x="4482" y="11423"/>
                      </a:lnTo>
                      <a:lnTo>
                        <a:pt x="4482" y="11423"/>
                      </a:lnTo>
                      <a:lnTo>
                        <a:pt x="4750" y="11545"/>
                      </a:lnTo>
                      <a:lnTo>
                        <a:pt x="5018" y="11691"/>
                      </a:lnTo>
                      <a:lnTo>
                        <a:pt x="5310" y="11788"/>
                      </a:lnTo>
                      <a:lnTo>
                        <a:pt x="5602" y="11886"/>
                      </a:lnTo>
                      <a:lnTo>
                        <a:pt x="5773" y="13322"/>
                      </a:lnTo>
                      <a:lnTo>
                        <a:pt x="5773" y="13322"/>
                      </a:lnTo>
                      <a:lnTo>
                        <a:pt x="5797" y="13444"/>
                      </a:lnTo>
                      <a:lnTo>
                        <a:pt x="5846" y="13566"/>
                      </a:lnTo>
                      <a:lnTo>
                        <a:pt x="5919" y="13688"/>
                      </a:lnTo>
                      <a:lnTo>
                        <a:pt x="6016" y="13785"/>
                      </a:lnTo>
                      <a:lnTo>
                        <a:pt x="6114" y="13858"/>
                      </a:lnTo>
                      <a:lnTo>
                        <a:pt x="6235" y="13907"/>
                      </a:lnTo>
                      <a:lnTo>
                        <a:pt x="6357" y="13956"/>
                      </a:lnTo>
                      <a:lnTo>
                        <a:pt x="6479" y="13956"/>
                      </a:lnTo>
                      <a:lnTo>
                        <a:pt x="7453" y="13956"/>
                      </a:lnTo>
                      <a:lnTo>
                        <a:pt x="7453" y="13956"/>
                      </a:lnTo>
                      <a:lnTo>
                        <a:pt x="7575" y="13956"/>
                      </a:lnTo>
                      <a:lnTo>
                        <a:pt x="7721" y="13907"/>
                      </a:lnTo>
                      <a:lnTo>
                        <a:pt x="7818" y="13858"/>
                      </a:lnTo>
                      <a:lnTo>
                        <a:pt x="7940" y="13785"/>
                      </a:lnTo>
                      <a:lnTo>
                        <a:pt x="8013" y="13688"/>
                      </a:lnTo>
                      <a:lnTo>
                        <a:pt x="8086" y="13566"/>
                      </a:lnTo>
                      <a:lnTo>
                        <a:pt x="8135" y="13444"/>
                      </a:lnTo>
                      <a:lnTo>
                        <a:pt x="8159" y="13322"/>
                      </a:lnTo>
                      <a:lnTo>
                        <a:pt x="8330" y="11886"/>
                      </a:lnTo>
                      <a:lnTo>
                        <a:pt x="8330" y="11886"/>
                      </a:lnTo>
                      <a:lnTo>
                        <a:pt x="8622" y="11788"/>
                      </a:lnTo>
                      <a:lnTo>
                        <a:pt x="8914" y="11691"/>
                      </a:lnTo>
                      <a:lnTo>
                        <a:pt x="9207" y="11545"/>
                      </a:lnTo>
                      <a:lnTo>
                        <a:pt x="9475" y="11423"/>
                      </a:lnTo>
                      <a:lnTo>
                        <a:pt x="10619" y="12324"/>
                      </a:lnTo>
                      <a:lnTo>
                        <a:pt x="10619" y="12324"/>
                      </a:lnTo>
                      <a:lnTo>
                        <a:pt x="10717" y="12373"/>
                      </a:lnTo>
                      <a:lnTo>
                        <a:pt x="10838" y="12421"/>
                      </a:lnTo>
                      <a:lnTo>
                        <a:pt x="10960" y="12470"/>
                      </a:lnTo>
                      <a:lnTo>
                        <a:pt x="11106" y="12470"/>
                      </a:lnTo>
                      <a:lnTo>
                        <a:pt x="11228" y="12446"/>
                      </a:lnTo>
                      <a:lnTo>
                        <a:pt x="11350" y="12397"/>
                      </a:lnTo>
                      <a:lnTo>
                        <a:pt x="11472" y="12348"/>
                      </a:lnTo>
                      <a:lnTo>
                        <a:pt x="11569" y="12251"/>
                      </a:lnTo>
                      <a:lnTo>
                        <a:pt x="12251" y="11569"/>
                      </a:lnTo>
                      <a:lnTo>
                        <a:pt x="12251" y="11569"/>
                      </a:lnTo>
                      <a:lnTo>
                        <a:pt x="12324" y="11472"/>
                      </a:lnTo>
                      <a:lnTo>
                        <a:pt x="12397" y="11350"/>
                      </a:lnTo>
                      <a:lnTo>
                        <a:pt x="12422" y="11228"/>
                      </a:lnTo>
                      <a:lnTo>
                        <a:pt x="12446" y="11106"/>
                      </a:lnTo>
                      <a:lnTo>
                        <a:pt x="12446" y="10984"/>
                      </a:lnTo>
                      <a:lnTo>
                        <a:pt x="12422" y="10863"/>
                      </a:lnTo>
                      <a:lnTo>
                        <a:pt x="12373" y="10741"/>
                      </a:lnTo>
                      <a:lnTo>
                        <a:pt x="12300" y="10619"/>
                      </a:lnTo>
                      <a:lnTo>
                        <a:pt x="11399" y="9474"/>
                      </a:lnTo>
                      <a:lnTo>
                        <a:pt x="11399" y="9474"/>
                      </a:lnTo>
                      <a:lnTo>
                        <a:pt x="11545" y="9206"/>
                      </a:lnTo>
                      <a:lnTo>
                        <a:pt x="11667" y="8914"/>
                      </a:lnTo>
                      <a:lnTo>
                        <a:pt x="11788" y="8646"/>
                      </a:lnTo>
                      <a:lnTo>
                        <a:pt x="11861" y="8354"/>
                      </a:lnTo>
                      <a:lnTo>
                        <a:pt x="13323" y="8184"/>
                      </a:lnTo>
                      <a:lnTo>
                        <a:pt x="13323" y="8184"/>
                      </a:lnTo>
                      <a:lnTo>
                        <a:pt x="13444" y="8159"/>
                      </a:lnTo>
                      <a:lnTo>
                        <a:pt x="13566" y="8111"/>
                      </a:lnTo>
                      <a:lnTo>
                        <a:pt x="13664" y="8037"/>
                      </a:lnTo>
                      <a:lnTo>
                        <a:pt x="13761" y="7940"/>
                      </a:lnTo>
                      <a:lnTo>
                        <a:pt x="13834" y="7843"/>
                      </a:lnTo>
                      <a:lnTo>
                        <a:pt x="13907" y="7721"/>
                      </a:lnTo>
                      <a:lnTo>
                        <a:pt x="13932" y="7599"/>
                      </a:lnTo>
                      <a:lnTo>
                        <a:pt x="13956" y="7453"/>
                      </a:lnTo>
                      <a:lnTo>
                        <a:pt x="13956" y="6503"/>
                      </a:lnTo>
                      <a:lnTo>
                        <a:pt x="13956" y="6503"/>
                      </a:lnTo>
                      <a:lnTo>
                        <a:pt x="13932" y="6381"/>
                      </a:lnTo>
                      <a:lnTo>
                        <a:pt x="13907" y="6235"/>
                      </a:lnTo>
                      <a:lnTo>
                        <a:pt x="13834" y="6138"/>
                      </a:lnTo>
                      <a:lnTo>
                        <a:pt x="13761" y="6016"/>
                      </a:lnTo>
                      <a:lnTo>
                        <a:pt x="13664" y="5943"/>
                      </a:lnTo>
                      <a:lnTo>
                        <a:pt x="13566" y="5870"/>
                      </a:lnTo>
                      <a:lnTo>
                        <a:pt x="13444" y="5821"/>
                      </a:lnTo>
                      <a:lnTo>
                        <a:pt x="13323" y="5772"/>
                      </a:lnTo>
                      <a:lnTo>
                        <a:pt x="13323" y="5772"/>
                      </a:lnTo>
                      <a:close/>
                      <a:moveTo>
                        <a:pt x="8573" y="8598"/>
                      </a:moveTo>
                      <a:lnTo>
                        <a:pt x="8573" y="8598"/>
                      </a:lnTo>
                      <a:lnTo>
                        <a:pt x="8403" y="8744"/>
                      </a:lnTo>
                      <a:lnTo>
                        <a:pt x="8232" y="8890"/>
                      </a:lnTo>
                      <a:lnTo>
                        <a:pt x="8038" y="8987"/>
                      </a:lnTo>
                      <a:lnTo>
                        <a:pt x="7818" y="9085"/>
                      </a:lnTo>
                      <a:lnTo>
                        <a:pt x="7624" y="9158"/>
                      </a:lnTo>
                      <a:lnTo>
                        <a:pt x="7404" y="9206"/>
                      </a:lnTo>
                      <a:lnTo>
                        <a:pt x="7185" y="9231"/>
                      </a:lnTo>
                      <a:lnTo>
                        <a:pt x="6966" y="9255"/>
                      </a:lnTo>
                      <a:lnTo>
                        <a:pt x="6747" y="9231"/>
                      </a:lnTo>
                      <a:lnTo>
                        <a:pt x="6528" y="9206"/>
                      </a:lnTo>
                      <a:lnTo>
                        <a:pt x="6333" y="9158"/>
                      </a:lnTo>
                      <a:lnTo>
                        <a:pt x="6114" y="9085"/>
                      </a:lnTo>
                      <a:lnTo>
                        <a:pt x="5919" y="8987"/>
                      </a:lnTo>
                      <a:lnTo>
                        <a:pt x="5724" y="8890"/>
                      </a:lnTo>
                      <a:lnTo>
                        <a:pt x="5529" y="8744"/>
                      </a:lnTo>
                      <a:lnTo>
                        <a:pt x="5359" y="8598"/>
                      </a:lnTo>
                      <a:lnTo>
                        <a:pt x="5359" y="8598"/>
                      </a:lnTo>
                      <a:lnTo>
                        <a:pt x="5212" y="8427"/>
                      </a:lnTo>
                      <a:lnTo>
                        <a:pt x="5066" y="8232"/>
                      </a:lnTo>
                      <a:lnTo>
                        <a:pt x="4969" y="8037"/>
                      </a:lnTo>
                      <a:lnTo>
                        <a:pt x="4871" y="7843"/>
                      </a:lnTo>
                      <a:lnTo>
                        <a:pt x="4798" y="7623"/>
                      </a:lnTo>
                      <a:lnTo>
                        <a:pt x="4750" y="7404"/>
                      </a:lnTo>
                      <a:lnTo>
                        <a:pt x="4701" y="7209"/>
                      </a:lnTo>
                      <a:lnTo>
                        <a:pt x="4701" y="6990"/>
                      </a:lnTo>
                      <a:lnTo>
                        <a:pt x="4701" y="6771"/>
                      </a:lnTo>
                      <a:lnTo>
                        <a:pt x="4750" y="6552"/>
                      </a:lnTo>
                      <a:lnTo>
                        <a:pt x="4798" y="6333"/>
                      </a:lnTo>
                      <a:lnTo>
                        <a:pt x="4871" y="6138"/>
                      </a:lnTo>
                      <a:lnTo>
                        <a:pt x="4969" y="5919"/>
                      </a:lnTo>
                      <a:lnTo>
                        <a:pt x="5066" y="5724"/>
                      </a:lnTo>
                      <a:lnTo>
                        <a:pt x="5212" y="5553"/>
                      </a:lnTo>
                      <a:lnTo>
                        <a:pt x="5359" y="5383"/>
                      </a:lnTo>
                      <a:lnTo>
                        <a:pt x="5359" y="5383"/>
                      </a:lnTo>
                      <a:lnTo>
                        <a:pt x="5529" y="5212"/>
                      </a:lnTo>
                      <a:lnTo>
                        <a:pt x="5724" y="5091"/>
                      </a:lnTo>
                      <a:lnTo>
                        <a:pt x="5919" y="4969"/>
                      </a:lnTo>
                      <a:lnTo>
                        <a:pt x="6114" y="4871"/>
                      </a:lnTo>
                      <a:lnTo>
                        <a:pt x="6333" y="4798"/>
                      </a:lnTo>
                      <a:lnTo>
                        <a:pt x="6528" y="4750"/>
                      </a:lnTo>
                      <a:lnTo>
                        <a:pt x="6747" y="4725"/>
                      </a:lnTo>
                      <a:lnTo>
                        <a:pt x="6966" y="4701"/>
                      </a:lnTo>
                      <a:lnTo>
                        <a:pt x="7185" y="4725"/>
                      </a:lnTo>
                      <a:lnTo>
                        <a:pt x="7404" y="4750"/>
                      </a:lnTo>
                      <a:lnTo>
                        <a:pt x="7624" y="4798"/>
                      </a:lnTo>
                      <a:lnTo>
                        <a:pt x="7818" y="4871"/>
                      </a:lnTo>
                      <a:lnTo>
                        <a:pt x="8038" y="4969"/>
                      </a:lnTo>
                      <a:lnTo>
                        <a:pt x="8232" y="5091"/>
                      </a:lnTo>
                      <a:lnTo>
                        <a:pt x="8403" y="5212"/>
                      </a:lnTo>
                      <a:lnTo>
                        <a:pt x="8573" y="5383"/>
                      </a:lnTo>
                      <a:lnTo>
                        <a:pt x="8573" y="5383"/>
                      </a:lnTo>
                      <a:lnTo>
                        <a:pt x="8744" y="5553"/>
                      </a:lnTo>
                      <a:lnTo>
                        <a:pt x="8866" y="5724"/>
                      </a:lnTo>
                      <a:lnTo>
                        <a:pt x="8987" y="5919"/>
                      </a:lnTo>
                      <a:lnTo>
                        <a:pt x="9085" y="6138"/>
                      </a:lnTo>
                      <a:lnTo>
                        <a:pt x="9158" y="6333"/>
                      </a:lnTo>
                      <a:lnTo>
                        <a:pt x="9207" y="6552"/>
                      </a:lnTo>
                      <a:lnTo>
                        <a:pt x="9231" y="6771"/>
                      </a:lnTo>
                      <a:lnTo>
                        <a:pt x="9231" y="6990"/>
                      </a:lnTo>
                      <a:lnTo>
                        <a:pt x="9231" y="7209"/>
                      </a:lnTo>
                      <a:lnTo>
                        <a:pt x="9207" y="7404"/>
                      </a:lnTo>
                      <a:lnTo>
                        <a:pt x="9158" y="7623"/>
                      </a:lnTo>
                      <a:lnTo>
                        <a:pt x="9085" y="7843"/>
                      </a:lnTo>
                      <a:lnTo>
                        <a:pt x="8987" y="8037"/>
                      </a:lnTo>
                      <a:lnTo>
                        <a:pt x="8866" y="8232"/>
                      </a:lnTo>
                      <a:lnTo>
                        <a:pt x="8744" y="8427"/>
                      </a:lnTo>
                      <a:lnTo>
                        <a:pt x="8573" y="8598"/>
                      </a:lnTo>
                      <a:lnTo>
                        <a:pt x="8573" y="8598"/>
                      </a:lnTo>
                      <a:close/>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3"/>
                <p:cNvSpPr/>
                <p:nvPr/>
              </p:nvSpPr>
              <p:spPr>
                <a:xfrm>
                  <a:off x="5566575" y="3193575"/>
                  <a:ext cx="198525" cy="198525"/>
                </a:xfrm>
                <a:custGeom>
                  <a:avLst/>
                  <a:gdLst/>
                  <a:ahLst/>
                  <a:cxnLst/>
                  <a:rect l="l" t="t" r="r" b="b"/>
                  <a:pathLst>
                    <a:path w="7941" h="7941" fill="none" extrusionOk="0">
                      <a:moveTo>
                        <a:pt x="7258" y="2144"/>
                      </a:moveTo>
                      <a:lnTo>
                        <a:pt x="6138" y="2388"/>
                      </a:lnTo>
                      <a:lnTo>
                        <a:pt x="6138" y="2388"/>
                      </a:lnTo>
                      <a:lnTo>
                        <a:pt x="6016" y="2217"/>
                      </a:lnTo>
                      <a:lnTo>
                        <a:pt x="5870" y="2071"/>
                      </a:lnTo>
                      <a:lnTo>
                        <a:pt x="6260" y="975"/>
                      </a:lnTo>
                      <a:lnTo>
                        <a:pt x="6260" y="975"/>
                      </a:lnTo>
                      <a:lnTo>
                        <a:pt x="6284" y="902"/>
                      </a:lnTo>
                      <a:lnTo>
                        <a:pt x="6284" y="829"/>
                      </a:lnTo>
                      <a:lnTo>
                        <a:pt x="6260" y="683"/>
                      </a:lnTo>
                      <a:lnTo>
                        <a:pt x="6162" y="561"/>
                      </a:lnTo>
                      <a:lnTo>
                        <a:pt x="6114" y="488"/>
                      </a:lnTo>
                      <a:lnTo>
                        <a:pt x="6065" y="464"/>
                      </a:lnTo>
                      <a:lnTo>
                        <a:pt x="5553" y="196"/>
                      </a:lnTo>
                      <a:lnTo>
                        <a:pt x="5553" y="196"/>
                      </a:lnTo>
                      <a:lnTo>
                        <a:pt x="5480" y="171"/>
                      </a:lnTo>
                      <a:lnTo>
                        <a:pt x="5407" y="171"/>
                      </a:lnTo>
                      <a:lnTo>
                        <a:pt x="5261" y="171"/>
                      </a:lnTo>
                      <a:lnTo>
                        <a:pt x="5115" y="244"/>
                      </a:lnTo>
                      <a:lnTo>
                        <a:pt x="5066" y="293"/>
                      </a:lnTo>
                      <a:lnTo>
                        <a:pt x="5018" y="342"/>
                      </a:lnTo>
                      <a:lnTo>
                        <a:pt x="4384" y="1316"/>
                      </a:lnTo>
                      <a:lnTo>
                        <a:pt x="4384" y="1316"/>
                      </a:lnTo>
                      <a:lnTo>
                        <a:pt x="4165" y="1292"/>
                      </a:lnTo>
                      <a:lnTo>
                        <a:pt x="3970" y="1292"/>
                      </a:lnTo>
                      <a:lnTo>
                        <a:pt x="3483" y="244"/>
                      </a:lnTo>
                      <a:lnTo>
                        <a:pt x="3483" y="244"/>
                      </a:lnTo>
                      <a:lnTo>
                        <a:pt x="3435" y="171"/>
                      </a:lnTo>
                      <a:lnTo>
                        <a:pt x="3386" y="123"/>
                      </a:lnTo>
                      <a:lnTo>
                        <a:pt x="3264" y="50"/>
                      </a:lnTo>
                      <a:lnTo>
                        <a:pt x="3118" y="1"/>
                      </a:lnTo>
                      <a:lnTo>
                        <a:pt x="3045" y="1"/>
                      </a:lnTo>
                      <a:lnTo>
                        <a:pt x="2972" y="25"/>
                      </a:lnTo>
                      <a:lnTo>
                        <a:pt x="2436" y="196"/>
                      </a:lnTo>
                      <a:lnTo>
                        <a:pt x="2436" y="196"/>
                      </a:lnTo>
                      <a:lnTo>
                        <a:pt x="2363" y="220"/>
                      </a:lnTo>
                      <a:lnTo>
                        <a:pt x="2290" y="269"/>
                      </a:lnTo>
                      <a:lnTo>
                        <a:pt x="2192" y="391"/>
                      </a:lnTo>
                      <a:lnTo>
                        <a:pt x="2144" y="537"/>
                      </a:lnTo>
                      <a:lnTo>
                        <a:pt x="2144" y="610"/>
                      </a:lnTo>
                      <a:lnTo>
                        <a:pt x="2144" y="683"/>
                      </a:lnTo>
                      <a:lnTo>
                        <a:pt x="2387" y="1828"/>
                      </a:lnTo>
                      <a:lnTo>
                        <a:pt x="2387" y="1828"/>
                      </a:lnTo>
                      <a:lnTo>
                        <a:pt x="2217" y="1949"/>
                      </a:lnTo>
                      <a:lnTo>
                        <a:pt x="2071" y="2095"/>
                      </a:lnTo>
                      <a:lnTo>
                        <a:pt x="999" y="1681"/>
                      </a:lnTo>
                      <a:lnTo>
                        <a:pt x="999" y="1681"/>
                      </a:lnTo>
                      <a:lnTo>
                        <a:pt x="926" y="1681"/>
                      </a:lnTo>
                      <a:lnTo>
                        <a:pt x="829" y="1657"/>
                      </a:lnTo>
                      <a:lnTo>
                        <a:pt x="682" y="1706"/>
                      </a:lnTo>
                      <a:lnTo>
                        <a:pt x="561" y="1779"/>
                      </a:lnTo>
                      <a:lnTo>
                        <a:pt x="512" y="1828"/>
                      </a:lnTo>
                      <a:lnTo>
                        <a:pt x="463" y="1901"/>
                      </a:lnTo>
                      <a:lnTo>
                        <a:pt x="220" y="2388"/>
                      </a:lnTo>
                      <a:lnTo>
                        <a:pt x="220" y="2388"/>
                      </a:lnTo>
                      <a:lnTo>
                        <a:pt x="195" y="2461"/>
                      </a:lnTo>
                      <a:lnTo>
                        <a:pt x="171" y="2534"/>
                      </a:lnTo>
                      <a:lnTo>
                        <a:pt x="195" y="2704"/>
                      </a:lnTo>
                      <a:lnTo>
                        <a:pt x="244" y="2826"/>
                      </a:lnTo>
                      <a:lnTo>
                        <a:pt x="293" y="2899"/>
                      </a:lnTo>
                      <a:lnTo>
                        <a:pt x="366" y="2948"/>
                      </a:lnTo>
                      <a:lnTo>
                        <a:pt x="1340" y="3581"/>
                      </a:lnTo>
                      <a:lnTo>
                        <a:pt x="1340" y="3581"/>
                      </a:lnTo>
                      <a:lnTo>
                        <a:pt x="1316" y="3776"/>
                      </a:lnTo>
                      <a:lnTo>
                        <a:pt x="1291" y="3995"/>
                      </a:lnTo>
                      <a:lnTo>
                        <a:pt x="244" y="4482"/>
                      </a:lnTo>
                      <a:lnTo>
                        <a:pt x="244" y="4482"/>
                      </a:lnTo>
                      <a:lnTo>
                        <a:pt x="195" y="4507"/>
                      </a:lnTo>
                      <a:lnTo>
                        <a:pt x="122" y="4555"/>
                      </a:lnTo>
                      <a:lnTo>
                        <a:pt x="49" y="4701"/>
                      </a:lnTo>
                      <a:lnTo>
                        <a:pt x="0" y="4848"/>
                      </a:lnTo>
                      <a:lnTo>
                        <a:pt x="25" y="4921"/>
                      </a:lnTo>
                      <a:lnTo>
                        <a:pt x="25" y="4994"/>
                      </a:lnTo>
                      <a:lnTo>
                        <a:pt x="220" y="5530"/>
                      </a:lnTo>
                      <a:lnTo>
                        <a:pt x="220" y="5530"/>
                      </a:lnTo>
                      <a:lnTo>
                        <a:pt x="244" y="5578"/>
                      </a:lnTo>
                      <a:lnTo>
                        <a:pt x="293" y="5651"/>
                      </a:lnTo>
                      <a:lnTo>
                        <a:pt x="390" y="5749"/>
                      </a:lnTo>
                      <a:lnTo>
                        <a:pt x="536" y="5797"/>
                      </a:lnTo>
                      <a:lnTo>
                        <a:pt x="609" y="5797"/>
                      </a:lnTo>
                      <a:lnTo>
                        <a:pt x="682" y="5797"/>
                      </a:lnTo>
                      <a:lnTo>
                        <a:pt x="1827" y="5554"/>
                      </a:lnTo>
                      <a:lnTo>
                        <a:pt x="1827" y="5554"/>
                      </a:lnTo>
                      <a:lnTo>
                        <a:pt x="1949" y="5724"/>
                      </a:lnTo>
                      <a:lnTo>
                        <a:pt x="2095" y="5870"/>
                      </a:lnTo>
                      <a:lnTo>
                        <a:pt x="1705" y="6966"/>
                      </a:lnTo>
                      <a:lnTo>
                        <a:pt x="1705" y="6966"/>
                      </a:lnTo>
                      <a:lnTo>
                        <a:pt x="1681" y="7040"/>
                      </a:lnTo>
                      <a:lnTo>
                        <a:pt x="1681" y="7113"/>
                      </a:lnTo>
                      <a:lnTo>
                        <a:pt x="1705" y="7259"/>
                      </a:lnTo>
                      <a:lnTo>
                        <a:pt x="1778" y="7380"/>
                      </a:lnTo>
                      <a:lnTo>
                        <a:pt x="1851" y="7429"/>
                      </a:lnTo>
                      <a:lnTo>
                        <a:pt x="1900" y="7478"/>
                      </a:lnTo>
                      <a:lnTo>
                        <a:pt x="2412" y="7721"/>
                      </a:lnTo>
                      <a:lnTo>
                        <a:pt x="2412" y="7721"/>
                      </a:lnTo>
                      <a:lnTo>
                        <a:pt x="2485" y="7770"/>
                      </a:lnTo>
                      <a:lnTo>
                        <a:pt x="2558" y="7770"/>
                      </a:lnTo>
                      <a:lnTo>
                        <a:pt x="2704" y="7770"/>
                      </a:lnTo>
                      <a:lnTo>
                        <a:pt x="2850" y="7697"/>
                      </a:lnTo>
                      <a:lnTo>
                        <a:pt x="2899" y="7648"/>
                      </a:lnTo>
                      <a:lnTo>
                        <a:pt x="2947" y="7600"/>
                      </a:lnTo>
                      <a:lnTo>
                        <a:pt x="3581" y="6625"/>
                      </a:lnTo>
                      <a:lnTo>
                        <a:pt x="3581" y="6625"/>
                      </a:lnTo>
                      <a:lnTo>
                        <a:pt x="3800" y="6650"/>
                      </a:lnTo>
                      <a:lnTo>
                        <a:pt x="3995" y="6650"/>
                      </a:lnTo>
                      <a:lnTo>
                        <a:pt x="4482" y="7697"/>
                      </a:lnTo>
                      <a:lnTo>
                        <a:pt x="4482" y="7697"/>
                      </a:lnTo>
                      <a:lnTo>
                        <a:pt x="4531" y="7770"/>
                      </a:lnTo>
                      <a:lnTo>
                        <a:pt x="4579" y="7819"/>
                      </a:lnTo>
                      <a:lnTo>
                        <a:pt x="4701" y="7892"/>
                      </a:lnTo>
                      <a:lnTo>
                        <a:pt x="4847" y="7941"/>
                      </a:lnTo>
                      <a:lnTo>
                        <a:pt x="4920" y="7941"/>
                      </a:lnTo>
                      <a:lnTo>
                        <a:pt x="4993" y="7916"/>
                      </a:lnTo>
                      <a:lnTo>
                        <a:pt x="5529" y="7746"/>
                      </a:lnTo>
                      <a:lnTo>
                        <a:pt x="5529" y="7746"/>
                      </a:lnTo>
                      <a:lnTo>
                        <a:pt x="5602" y="7721"/>
                      </a:lnTo>
                      <a:lnTo>
                        <a:pt x="5651" y="7673"/>
                      </a:lnTo>
                      <a:lnTo>
                        <a:pt x="5748" y="7551"/>
                      </a:lnTo>
                      <a:lnTo>
                        <a:pt x="5821" y="7405"/>
                      </a:lnTo>
                      <a:lnTo>
                        <a:pt x="5821" y="7332"/>
                      </a:lnTo>
                      <a:lnTo>
                        <a:pt x="5821" y="7259"/>
                      </a:lnTo>
                      <a:lnTo>
                        <a:pt x="5578" y="6114"/>
                      </a:lnTo>
                      <a:lnTo>
                        <a:pt x="5578" y="6114"/>
                      </a:lnTo>
                      <a:lnTo>
                        <a:pt x="5724" y="5992"/>
                      </a:lnTo>
                      <a:lnTo>
                        <a:pt x="5894" y="5846"/>
                      </a:lnTo>
                      <a:lnTo>
                        <a:pt x="6966" y="6260"/>
                      </a:lnTo>
                      <a:lnTo>
                        <a:pt x="6966" y="6260"/>
                      </a:lnTo>
                      <a:lnTo>
                        <a:pt x="7039" y="6260"/>
                      </a:lnTo>
                      <a:lnTo>
                        <a:pt x="7112" y="6285"/>
                      </a:lnTo>
                      <a:lnTo>
                        <a:pt x="7258" y="6236"/>
                      </a:lnTo>
                      <a:lnTo>
                        <a:pt x="7404" y="6163"/>
                      </a:lnTo>
                      <a:lnTo>
                        <a:pt x="7453" y="6114"/>
                      </a:lnTo>
                      <a:lnTo>
                        <a:pt x="7502" y="6041"/>
                      </a:lnTo>
                      <a:lnTo>
                        <a:pt x="7745" y="5530"/>
                      </a:lnTo>
                      <a:lnTo>
                        <a:pt x="7745" y="5530"/>
                      </a:lnTo>
                      <a:lnTo>
                        <a:pt x="7770" y="5481"/>
                      </a:lnTo>
                      <a:lnTo>
                        <a:pt x="7794" y="5383"/>
                      </a:lnTo>
                      <a:lnTo>
                        <a:pt x="7770" y="5237"/>
                      </a:lnTo>
                      <a:lnTo>
                        <a:pt x="7697" y="5115"/>
                      </a:lnTo>
                      <a:lnTo>
                        <a:pt x="7648" y="5042"/>
                      </a:lnTo>
                      <a:lnTo>
                        <a:pt x="7599" y="4994"/>
                      </a:lnTo>
                      <a:lnTo>
                        <a:pt x="6625" y="4360"/>
                      </a:lnTo>
                      <a:lnTo>
                        <a:pt x="6625" y="4360"/>
                      </a:lnTo>
                      <a:lnTo>
                        <a:pt x="6649" y="4166"/>
                      </a:lnTo>
                      <a:lnTo>
                        <a:pt x="6649" y="3946"/>
                      </a:lnTo>
                      <a:lnTo>
                        <a:pt x="7697" y="3459"/>
                      </a:lnTo>
                      <a:lnTo>
                        <a:pt x="7697" y="3459"/>
                      </a:lnTo>
                      <a:lnTo>
                        <a:pt x="7770" y="3435"/>
                      </a:lnTo>
                      <a:lnTo>
                        <a:pt x="7843" y="3386"/>
                      </a:lnTo>
                      <a:lnTo>
                        <a:pt x="7916" y="3240"/>
                      </a:lnTo>
                      <a:lnTo>
                        <a:pt x="7940" y="3094"/>
                      </a:lnTo>
                      <a:lnTo>
                        <a:pt x="7940" y="3021"/>
                      </a:lnTo>
                      <a:lnTo>
                        <a:pt x="7940" y="2948"/>
                      </a:lnTo>
                      <a:lnTo>
                        <a:pt x="7745" y="2412"/>
                      </a:lnTo>
                      <a:lnTo>
                        <a:pt x="7745" y="2412"/>
                      </a:lnTo>
                      <a:lnTo>
                        <a:pt x="7721" y="2339"/>
                      </a:lnTo>
                      <a:lnTo>
                        <a:pt x="7672" y="2290"/>
                      </a:lnTo>
                      <a:lnTo>
                        <a:pt x="7551" y="2193"/>
                      </a:lnTo>
                      <a:lnTo>
                        <a:pt x="7429" y="2144"/>
                      </a:lnTo>
                      <a:lnTo>
                        <a:pt x="7356" y="2144"/>
                      </a:lnTo>
                      <a:lnTo>
                        <a:pt x="7258" y="2144"/>
                      </a:lnTo>
                      <a:lnTo>
                        <a:pt x="7258" y="2144"/>
                      </a:lnTo>
                      <a:close/>
                      <a:moveTo>
                        <a:pt x="5480" y="4726"/>
                      </a:moveTo>
                      <a:lnTo>
                        <a:pt x="5480" y="4726"/>
                      </a:lnTo>
                      <a:lnTo>
                        <a:pt x="5383" y="4872"/>
                      </a:lnTo>
                      <a:lnTo>
                        <a:pt x="5286" y="4994"/>
                      </a:lnTo>
                      <a:lnTo>
                        <a:pt x="5188" y="5140"/>
                      </a:lnTo>
                      <a:lnTo>
                        <a:pt x="5066" y="5237"/>
                      </a:lnTo>
                      <a:lnTo>
                        <a:pt x="4945" y="5335"/>
                      </a:lnTo>
                      <a:lnTo>
                        <a:pt x="4798" y="5432"/>
                      </a:lnTo>
                      <a:lnTo>
                        <a:pt x="4652" y="5505"/>
                      </a:lnTo>
                      <a:lnTo>
                        <a:pt x="4506" y="5554"/>
                      </a:lnTo>
                      <a:lnTo>
                        <a:pt x="4360" y="5603"/>
                      </a:lnTo>
                      <a:lnTo>
                        <a:pt x="4190" y="5627"/>
                      </a:lnTo>
                      <a:lnTo>
                        <a:pt x="4043" y="5651"/>
                      </a:lnTo>
                      <a:lnTo>
                        <a:pt x="3873" y="5627"/>
                      </a:lnTo>
                      <a:lnTo>
                        <a:pt x="3702" y="5627"/>
                      </a:lnTo>
                      <a:lnTo>
                        <a:pt x="3556" y="5578"/>
                      </a:lnTo>
                      <a:lnTo>
                        <a:pt x="3386" y="5530"/>
                      </a:lnTo>
                      <a:lnTo>
                        <a:pt x="3240" y="5456"/>
                      </a:lnTo>
                      <a:lnTo>
                        <a:pt x="3240" y="5456"/>
                      </a:lnTo>
                      <a:lnTo>
                        <a:pt x="3094" y="5383"/>
                      </a:lnTo>
                      <a:lnTo>
                        <a:pt x="2947" y="5286"/>
                      </a:lnTo>
                      <a:lnTo>
                        <a:pt x="2826" y="5164"/>
                      </a:lnTo>
                      <a:lnTo>
                        <a:pt x="2704" y="5067"/>
                      </a:lnTo>
                      <a:lnTo>
                        <a:pt x="2606" y="4921"/>
                      </a:lnTo>
                      <a:lnTo>
                        <a:pt x="2533" y="4799"/>
                      </a:lnTo>
                      <a:lnTo>
                        <a:pt x="2460" y="4653"/>
                      </a:lnTo>
                      <a:lnTo>
                        <a:pt x="2387" y="4507"/>
                      </a:lnTo>
                      <a:lnTo>
                        <a:pt x="2363" y="4336"/>
                      </a:lnTo>
                      <a:lnTo>
                        <a:pt x="2314" y="4190"/>
                      </a:lnTo>
                      <a:lnTo>
                        <a:pt x="2314" y="4020"/>
                      </a:lnTo>
                      <a:lnTo>
                        <a:pt x="2314" y="3873"/>
                      </a:lnTo>
                      <a:lnTo>
                        <a:pt x="2339" y="3703"/>
                      </a:lnTo>
                      <a:lnTo>
                        <a:pt x="2363" y="3532"/>
                      </a:lnTo>
                      <a:lnTo>
                        <a:pt x="2412" y="3386"/>
                      </a:lnTo>
                      <a:lnTo>
                        <a:pt x="2485" y="3216"/>
                      </a:lnTo>
                      <a:lnTo>
                        <a:pt x="2485" y="3216"/>
                      </a:lnTo>
                      <a:lnTo>
                        <a:pt x="2582" y="3070"/>
                      </a:lnTo>
                      <a:lnTo>
                        <a:pt x="2680" y="2948"/>
                      </a:lnTo>
                      <a:lnTo>
                        <a:pt x="2777" y="2802"/>
                      </a:lnTo>
                      <a:lnTo>
                        <a:pt x="2899" y="2704"/>
                      </a:lnTo>
                      <a:lnTo>
                        <a:pt x="3020" y="2607"/>
                      </a:lnTo>
                      <a:lnTo>
                        <a:pt x="3167" y="2509"/>
                      </a:lnTo>
                      <a:lnTo>
                        <a:pt x="3313" y="2436"/>
                      </a:lnTo>
                      <a:lnTo>
                        <a:pt x="3459" y="2388"/>
                      </a:lnTo>
                      <a:lnTo>
                        <a:pt x="3605" y="2339"/>
                      </a:lnTo>
                      <a:lnTo>
                        <a:pt x="3775" y="2315"/>
                      </a:lnTo>
                      <a:lnTo>
                        <a:pt x="3922" y="2290"/>
                      </a:lnTo>
                      <a:lnTo>
                        <a:pt x="4092" y="2315"/>
                      </a:lnTo>
                      <a:lnTo>
                        <a:pt x="4263" y="2315"/>
                      </a:lnTo>
                      <a:lnTo>
                        <a:pt x="4409" y="2363"/>
                      </a:lnTo>
                      <a:lnTo>
                        <a:pt x="4579" y="2412"/>
                      </a:lnTo>
                      <a:lnTo>
                        <a:pt x="4725" y="2485"/>
                      </a:lnTo>
                      <a:lnTo>
                        <a:pt x="4725" y="2485"/>
                      </a:lnTo>
                      <a:lnTo>
                        <a:pt x="4871" y="2558"/>
                      </a:lnTo>
                      <a:lnTo>
                        <a:pt x="5018" y="2656"/>
                      </a:lnTo>
                      <a:lnTo>
                        <a:pt x="5139" y="2777"/>
                      </a:lnTo>
                      <a:lnTo>
                        <a:pt x="5261" y="2875"/>
                      </a:lnTo>
                      <a:lnTo>
                        <a:pt x="5359" y="3021"/>
                      </a:lnTo>
                      <a:lnTo>
                        <a:pt x="5432" y="3143"/>
                      </a:lnTo>
                      <a:lnTo>
                        <a:pt x="5505" y="3289"/>
                      </a:lnTo>
                      <a:lnTo>
                        <a:pt x="5578" y="3435"/>
                      </a:lnTo>
                      <a:lnTo>
                        <a:pt x="5602" y="3605"/>
                      </a:lnTo>
                      <a:lnTo>
                        <a:pt x="5626" y="3752"/>
                      </a:lnTo>
                      <a:lnTo>
                        <a:pt x="5651" y="3922"/>
                      </a:lnTo>
                      <a:lnTo>
                        <a:pt x="5651" y="4068"/>
                      </a:lnTo>
                      <a:lnTo>
                        <a:pt x="5626" y="4239"/>
                      </a:lnTo>
                      <a:lnTo>
                        <a:pt x="5602" y="4409"/>
                      </a:lnTo>
                      <a:lnTo>
                        <a:pt x="5553" y="4555"/>
                      </a:lnTo>
                      <a:lnTo>
                        <a:pt x="5480" y="4726"/>
                      </a:lnTo>
                      <a:lnTo>
                        <a:pt x="5480" y="4726"/>
                      </a:lnTo>
                      <a:close/>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3" name="Google Shape;213;p3"/>
              <p:cNvGrpSpPr/>
              <p:nvPr/>
            </p:nvGrpSpPr>
            <p:grpSpPr>
              <a:xfrm>
                <a:off x="3737550" y="1053702"/>
                <a:ext cx="333700" cy="329077"/>
                <a:chOff x="3292425" y="3664250"/>
                <a:chExt cx="397025" cy="391525"/>
              </a:xfrm>
            </p:grpSpPr>
            <p:sp>
              <p:nvSpPr>
                <p:cNvPr id="214" name="Google Shape;214;p3"/>
                <p:cNvSpPr/>
                <p:nvPr/>
              </p:nvSpPr>
              <p:spPr>
                <a:xfrm>
                  <a:off x="3292425" y="3680675"/>
                  <a:ext cx="375100" cy="375100"/>
                </a:xfrm>
                <a:custGeom>
                  <a:avLst/>
                  <a:gdLst/>
                  <a:ahLst/>
                  <a:cxnLst/>
                  <a:rect l="l" t="t" r="r" b="b"/>
                  <a:pathLst>
                    <a:path w="15004" h="15004" fill="none" extrusionOk="0">
                      <a:moveTo>
                        <a:pt x="7502" y="1"/>
                      </a:moveTo>
                      <a:lnTo>
                        <a:pt x="7502" y="1"/>
                      </a:lnTo>
                      <a:lnTo>
                        <a:pt x="7112" y="1"/>
                      </a:lnTo>
                      <a:lnTo>
                        <a:pt x="6747" y="50"/>
                      </a:lnTo>
                      <a:lnTo>
                        <a:pt x="6357" y="98"/>
                      </a:lnTo>
                      <a:lnTo>
                        <a:pt x="5992" y="147"/>
                      </a:lnTo>
                      <a:lnTo>
                        <a:pt x="5627" y="244"/>
                      </a:lnTo>
                      <a:lnTo>
                        <a:pt x="5261" y="342"/>
                      </a:lnTo>
                      <a:lnTo>
                        <a:pt x="4921" y="464"/>
                      </a:lnTo>
                      <a:lnTo>
                        <a:pt x="4580" y="585"/>
                      </a:lnTo>
                      <a:lnTo>
                        <a:pt x="4239" y="732"/>
                      </a:lnTo>
                      <a:lnTo>
                        <a:pt x="3922" y="902"/>
                      </a:lnTo>
                      <a:lnTo>
                        <a:pt x="3605" y="1097"/>
                      </a:lnTo>
                      <a:lnTo>
                        <a:pt x="3313" y="1292"/>
                      </a:lnTo>
                      <a:lnTo>
                        <a:pt x="3021" y="1487"/>
                      </a:lnTo>
                      <a:lnTo>
                        <a:pt x="2729" y="1706"/>
                      </a:lnTo>
                      <a:lnTo>
                        <a:pt x="2461" y="1949"/>
                      </a:lnTo>
                      <a:lnTo>
                        <a:pt x="2193" y="2193"/>
                      </a:lnTo>
                      <a:lnTo>
                        <a:pt x="1949" y="2461"/>
                      </a:lnTo>
                      <a:lnTo>
                        <a:pt x="1706" y="2729"/>
                      </a:lnTo>
                      <a:lnTo>
                        <a:pt x="1486" y="3021"/>
                      </a:lnTo>
                      <a:lnTo>
                        <a:pt x="1292" y="3313"/>
                      </a:lnTo>
                      <a:lnTo>
                        <a:pt x="1097" y="3605"/>
                      </a:lnTo>
                      <a:lnTo>
                        <a:pt x="902" y="3922"/>
                      </a:lnTo>
                      <a:lnTo>
                        <a:pt x="731" y="4239"/>
                      </a:lnTo>
                      <a:lnTo>
                        <a:pt x="585" y="4580"/>
                      </a:lnTo>
                      <a:lnTo>
                        <a:pt x="464" y="4921"/>
                      </a:lnTo>
                      <a:lnTo>
                        <a:pt x="342" y="5262"/>
                      </a:lnTo>
                      <a:lnTo>
                        <a:pt x="244" y="5627"/>
                      </a:lnTo>
                      <a:lnTo>
                        <a:pt x="147" y="5992"/>
                      </a:lnTo>
                      <a:lnTo>
                        <a:pt x="98" y="6358"/>
                      </a:lnTo>
                      <a:lnTo>
                        <a:pt x="50" y="6747"/>
                      </a:lnTo>
                      <a:lnTo>
                        <a:pt x="1" y="7113"/>
                      </a:lnTo>
                      <a:lnTo>
                        <a:pt x="1" y="7502"/>
                      </a:lnTo>
                      <a:lnTo>
                        <a:pt x="1" y="7502"/>
                      </a:lnTo>
                      <a:lnTo>
                        <a:pt x="1" y="7892"/>
                      </a:lnTo>
                      <a:lnTo>
                        <a:pt x="50" y="8257"/>
                      </a:lnTo>
                      <a:lnTo>
                        <a:pt x="98" y="8647"/>
                      </a:lnTo>
                      <a:lnTo>
                        <a:pt x="147" y="9012"/>
                      </a:lnTo>
                      <a:lnTo>
                        <a:pt x="244" y="9378"/>
                      </a:lnTo>
                      <a:lnTo>
                        <a:pt x="342" y="9743"/>
                      </a:lnTo>
                      <a:lnTo>
                        <a:pt x="464" y="10084"/>
                      </a:lnTo>
                      <a:lnTo>
                        <a:pt x="585" y="10425"/>
                      </a:lnTo>
                      <a:lnTo>
                        <a:pt x="731" y="10766"/>
                      </a:lnTo>
                      <a:lnTo>
                        <a:pt x="902" y="11082"/>
                      </a:lnTo>
                      <a:lnTo>
                        <a:pt x="1097" y="11399"/>
                      </a:lnTo>
                      <a:lnTo>
                        <a:pt x="1292" y="11691"/>
                      </a:lnTo>
                      <a:lnTo>
                        <a:pt x="1486" y="11984"/>
                      </a:lnTo>
                      <a:lnTo>
                        <a:pt x="1706" y="12276"/>
                      </a:lnTo>
                      <a:lnTo>
                        <a:pt x="1949" y="12544"/>
                      </a:lnTo>
                      <a:lnTo>
                        <a:pt x="2193" y="12812"/>
                      </a:lnTo>
                      <a:lnTo>
                        <a:pt x="2461" y="13055"/>
                      </a:lnTo>
                      <a:lnTo>
                        <a:pt x="2729" y="13299"/>
                      </a:lnTo>
                      <a:lnTo>
                        <a:pt x="3021" y="13518"/>
                      </a:lnTo>
                      <a:lnTo>
                        <a:pt x="3313" y="13713"/>
                      </a:lnTo>
                      <a:lnTo>
                        <a:pt x="3605" y="13908"/>
                      </a:lnTo>
                      <a:lnTo>
                        <a:pt x="3922" y="14102"/>
                      </a:lnTo>
                      <a:lnTo>
                        <a:pt x="4239" y="14273"/>
                      </a:lnTo>
                      <a:lnTo>
                        <a:pt x="4580" y="14419"/>
                      </a:lnTo>
                      <a:lnTo>
                        <a:pt x="4921" y="14541"/>
                      </a:lnTo>
                      <a:lnTo>
                        <a:pt x="5261" y="14663"/>
                      </a:lnTo>
                      <a:lnTo>
                        <a:pt x="5627" y="14760"/>
                      </a:lnTo>
                      <a:lnTo>
                        <a:pt x="5992" y="14857"/>
                      </a:lnTo>
                      <a:lnTo>
                        <a:pt x="6357" y="14906"/>
                      </a:lnTo>
                      <a:lnTo>
                        <a:pt x="6747" y="14955"/>
                      </a:lnTo>
                      <a:lnTo>
                        <a:pt x="7112" y="15004"/>
                      </a:lnTo>
                      <a:lnTo>
                        <a:pt x="7502" y="15004"/>
                      </a:lnTo>
                      <a:lnTo>
                        <a:pt x="7502" y="15004"/>
                      </a:lnTo>
                      <a:lnTo>
                        <a:pt x="7892" y="15004"/>
                      </a:lnTo>
                      <a:lnTo>
                        <a:pt x="8257" y="14955"/>
                      </a:lnTo>
                      <a:lnTo>
                        <a:pt x="8647" y="14906"/>
                      </a:lnTo>
                      <a:lnTo>
                        <a:pt x="9012" y="14857"/>
                      </a:lnTo>
                      <a:lnTo>
                        <a:pt x="9377" y="14760"/>
                      </a:lnTo>
                      <a:lnTo>
                        <a:pt x="9743" y="14663"/>
                      </a:lnTo>
                      <a:lnTo>
                        <a:pt x="10084" y="14541"/>
                      </a:lnTo>
                      <a:lnTo>
                        <a:pt x="10425" y="14419"/>
                      </a:lnTo>
                      <a:lnTo>
                        <a:pt x="10766" y="14273"/>
                      </a:lnTo>
                      <a:lnTo>
                        <a:pt x="11082" y="14102"/>
                      </a:lnTo>
                      <a:lnTo>
                        <a:pt x="11399" y="13908"/>
                      </a:lnTo>
                      <a:lnTo>
                        <a:pt x="11691" y="13713"/>
                      </a:lnTo>
                      <a:lnTo>
                        <a:pt x="11983" y="13518"/>
                      </a:lnTo>
                      <a:lnTo>
                        <a:pt x="12276" y="13299"/>
                      </a:lnTo>
                      <a:lnTo>
                        <a:pt x="12544" y="13055"/>
                      </a:lnTo>
                      <a:lnTo>
                        <a:pt x="12812" y="12812"/>
                      </a:lnTo>
                      <a:lnTo>
                        <a:pt x="13055" y="12544"/>
                      </a:lnTo>
                      <a:lnTo>
                        <a:pt x="13299" y="12276"/>
                      </a:lnTo>
                      <a:lnTo>
                        <a:pt x="13518" y="11984"/>
                      </a:lnTo>
                      <a:lnTo>
                        <a:pt x="13713" y="11691"/>
                      </a:lnTo>
                      <a:lnTo>
                        <a:pt x="13907" y="11399"/>
                      </a:lnTo>
                      <a:lnTo>
                        <a:pt x="14102" y="11082"/>
                      </a:lnTo>
                      <a:lnTo>
                        <a:pt x="14273" y="10766"/>
                      </a:lnTo>
                      <a:lnTo>
                        <a:pt x="14419" y="10425"/>
                      </a:lnTo>
                      <a:lnTo>
                        <a:pt x="14541" y="10084"/>
                      </a:lnTo>
                      <a:lnTo>
                        <a:pt x="14662" y="9743"/>
                      </a:lnTo>
                      <a:lnTo>
                        <a:pt x="14760" y="9378"/>
                      </a:lnTo>
                      <a:lnTo>
                        <a:pt x="14857" y="9012"/>
                      </a:lnTo>
                      <a:lnTo>
                        <a:pt x="14906" y="8647"/>
                      </a:lnTo>
                      <a:lnTo>
                        <a:pt x="14955" y="8257"/>
                      </a:lnTo>
                      <a:lnTo>
                        <a:pt x="15003" y="7892"/>
                      </a:lnTo>
                      <a:lnTo>
                        <a:pt x="15003" y="7502"/>
                      </a:lnTo>
                      <a:lnTo>
                        <a:pt x="7502" y="7502"/>
                      </a:lnTo>
                      <a:lnTo>
                        <a:pt x="7502" y="1"/>
                      </a:lnTo>
                      <a:close/>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3"/>
                <p:cNvSpPr/>
                <p:nvPr/>
              </p:nvSpPr>
              <p:spPr>
                <a:xfrm>
                  <a:off x="3504325" y="3664250"/>
                  <a:ext cx="131525" cy="153450"/>
                </a:xfrm>
                <a:custGeom>
                  <a:avLst/>
                  <a:gdLst/>
                  <a:ahLst/>
                  <a:cxnLst/>
                  <a:rect l="l" t="t" r="r" b="b"/>
                  <a:pathLst>
                    <a:path w="5261" h="6138" fill="none" extrusionOk="0">
                      <a:moveTo>
                        <a:pt x="0" y="0"/>
                      </a:moveTo>
                      <a:lnTo>
                        <a:pt x="0" y="0"/>
                      </a:lnTo>
                      <a:lnTo>
                        <a:pt x="390" y="25"/>
                      </a:lnTo>
                      <a:lnTo>
                        <a:pt x="780" y="98"/>
                      </a:lnTo>
                      <a:lnTo>
                        <a:pt x="1169" y="171"/>
                      </a:lnTo>
                      <a:lnTo>
                        <a:pt x="1559" y="268"/>
                      </a:lnTo>
                      <a:lnTo>
                        <a:pt x="1924" y="414"/>
                      </a:lnTo>
                      <a:lnTo>
                        <a:pt x="2314" y="560"/>
                      </a:lnTo>
                      <a:lnTo>
                        <a:pt x="2655" y="731"/>
                      </a:lnTo>
                      <a:lnTo>
                        <a:pt x="3020" y="901"/>
                      </a:lnTo>
                      <a:lnTo>
                        <a:pt x="3020" y="901"/>
                      </a:lnTo>
                      <a:lnTo>
                        <a:pt x="3337" y="1121"/>
                      </a:lnTo>
                      <a:lnTo>
                        <a:pt x="3654" y="1340"/>
                      </a:lnTo>
                      <a:lnTo>
                        <a:pt x="3946" y="1559"/>
                      </a:lnTo>
                      <a:lnTo>
                        <a:pt x="4238" y="1803"/>
                      </a:lnTo>
                      <a:lnTo>
                        <a:pt x="4530" y="2070"/>
                      </a:lnTo>
                      <a:lnTo>
                        <a:pt x="4774" y="2363"/>
                      </a:lnTo>
                      <a:lnTo>
                        <a:pt x="5017" y="2655"/>
                      </a:lnTo>
                      <a:lnTo>
                        <a:pt x="5261" y="2972"/>
                      </a:lnTo>
                      <a:lnTo>
                        <a:pt x="0" y="6138"/>
                      </a:lnTo>
                      <a:lnTo>
                        <a:pt x="0" y="0"/>
                      </a:lnTo>
                      <a:close/>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3"/>
                <p:cNvSpPr/>
                <p:nvPr/>
              </p:nvSpPr>
              <p:spPr>
                <a:xfrm>
                  <a:off x="3501875" y="3749500"/>
                  <a:ext cx="187575" cy="96825"/>
                </a:xfrm>
                <a:custGeom>
                  <a:avLst/>
                  <a:gdLst/>
                  <a:ahLst/>
                  <a:cxnLst/>
                  <a:rect l="l" t="t" r="r" b="b"/>
                  <a:pathLst>
                    <a:path w="7503" h="3873" fill="none" extrusionOk="0">
                      <a:moveTo>
                        <a:pt x="6431" y="0"/>
                      </a:moveTo>
                      <a:lnTo>
                        <a:pt x="1" y="3872"/>
                      </a:lnTo>
                      <a:lnTo>
                        <a:pt x="7502" y="3872"/>
                      </a:lnTo>
                      <a:lnTo>
                        <a:pt x="7502" y="3872"/>
                      </a:lnTo>
                      <a:lnTo>
                        <a:pt x="7478" y="3337"/>
                      </a:lnTo>
                      <a:lnTo>
                        <a:pt x="7429" y="2825"/>
                      </a:lnTo>
                      <a:lnTo>
                        <a:pt x="7332" y="2314"/>
                      </a:lnTo>
                      <a:lnTo>
                        <a:pt x="7210" y="1827"/>
                      </a:lnTo>
                      <a:lnTo>
                        <a:pt x="7064" y="1340"/>
                      </a:lnTo>
                      <a:lnTo>
                        <a:pt x="6893" y="877"/>
                      </a:lnTo>
                      <a:lnTo>
                        <a:pt x="6674" y="438"/>
                      </a:lnTo>
                      <a:lnTo>
                        <a:pt x="6431" y="0"/>
                      </a:lnTo>
                      <a:lnTo>
                        <a:pt x="6431" y="0"/>
                      </a:lnTo>
                      <a:close/>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17" name="Google Shape;217;p3"/>
            <p:cNvGrpSpPr/>
            <p:nvPr/>
          </p:nvGrpSpPr>
          <p:grpSpPr>
            <a:xfrm>
              <a:off x="285115" y="1470448"/>
              <a:ext cx="3894631" cy="342399"/>
              <a:chOff x="176104" y="1851448"/>
              <a:chExt cx="3894631" cy="342399"/>
            </a:xfrm>
          </p:grpSpPr>
          <p:grpSp>
            <p:nvGrpSpPr>
              <p:cNvPr id="218" name="Google Shape;218;p3"/>
              <p:cNvGrpSpPr/>
              <p:nvPr/>
            </p:nvGrpSpPr>
            <p:grpSpPr>
              <a:xfrm>
                <a:off x="2023106" y="1859895"/>
                <a:ext cx="345971" cy="325505"/>
                <a:chOff x="5972700" y="2330200"/>
                <a:chExt cx="411625" cy="387275"/>
              </a:xfrm>
            </p:grpSpPr>
            <p:sp>
              <p:nvSpPr>
                <p:cNvPr id="219" name="Google Shape;219;p3"/>
                <p:cNvSpPr/>
                <p:nvPr/>
              </p:nvSpPr>
              <p:spPr>
                <a:xfrm>
                  <a:off x="5972700" y="2476950"/>
                  <a:ext cx="98050" cy="219825"/>
                </a:xfrm>
                <a:custGeom>
                  <a:avLst/>
                  <a:gdLst/>
                  <a:ahLst/>
                  <a:cxnLst/>
                  <a:rect l="l" t="t" r="r" b="b"/>
                  <a:pathLst>
                    <a:path w="3922" h="8793" fill="none" extrusionOk="0">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3"/>
                <p:cNvSpPr/>
                <p:nvPr/>
              </p:nvSpPr>
              <p:spPr>
                <a:xfrm>
                  <a:off x="6078025" y="2330200"/>
                  <a:ext cx="306300" cy="387275"/>
                </a:xfrm>
                <a:custGeom>
                  <a:avLst/>
                  <a:gdLst/>
                  <a:ahLst/>
                  <a:cxnLst/>
                  <a:rect l="l" t="t" r="r" b="b"/>
                  <a:pathLst>
                    <a:path w="12252" h="15491" fill="none" extrusionOk="0">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1" name="Google Shape;221;p3"/>
              <p:cNvGrpSpPr/>
              <p:nvPr/>
            </p:nvGrpSpPr>
            <p:grpSpPr>
              <a:xfrm>
                <a:off x="1093458" y="1865779"/>
                <a:ext cx="353136" cy="313738"/>
                <a:chOff x="5292575" y="3681900"/>
                <a:chExt cx="420150" cy="373275"/>
              </a:xfrm>
            </p:grpSpPr>
            <p:sp>
              <p:nvSpPr>
                <p:cNvPr id="222" name="Google Shape;222;p3"/>
                <p:cNvSpPr/>
                <p:nvPr/>
              </p:nvSpPr>
              <p:spPr>
                <a:xfrm>
                  <a:off x="5292575" y="3706875"/>
                  <a:ext cx="420150" cy="266700"/>
                </a:xfrm>
                <a:custGeom>
                  <a:avLst/>
                  <a:gdLst/>
                  <a:ahLst/>
                  <a:cxnLst/>
                  <a:rect l="l" t="t" r="r" b="b"/>
                  <a:pathLst>
                    <a:path w="16806" h="10668" fill="none" extrusionOk="0">
                      <a:moveTo>
                        <a:pt x="16319" y="0"/>
                      </a:moveTo>
                      <a:lnTo>
                        <a:pt x="488" y="0"/>
                      </a:lnTo>
                      <a:lnTo>
                        <a:pt x="488" y="0"/>
                      </a:lnTo>
                      <a:lnTo>
                        <a:pt x="390" y="0"/>
                      </a:lnTo>
                      <a:lnTo>
                        <a:pt x="293" y="25"/>
                      </a:lnTo>
                      <a:lnTo>
                        <a:pt x="196" y="73"/>
                      </a:lnTo>
                      <a:lnTo>
                        <a:pt x="123" y="146"/>
                      </a:lnTo>
                      <a:lnTo>
                        <a:pt x="74" y="219"/>
                      </a:lnTo>
                      <a:lnTo>
                        <a:pt x="25" y="292"/>
                      </a:lnTo>
                      <a:lnTo>
                        <a:pt x="1" y="390"/>
                      </a:lnTo>
                      <a:lnTo>
                        <a:pt x="1" y="487"/>
                      </a:lnTo>
                      <a:lnTo>
                        <a:pt x="1" y="10181"/>
                      </a:lnTo>
                      <a:lnTo>
                        <a:pt x="1" y="10181"/>
                      </a:lnTo>
                      <a:lnTo>
                        <a:pt x="1" y="10278"/>
                      </a:lnTo>
                      <a:lnTo>
                        <a:pt x="25" y="10375"/>
                      </a:lnTo>
                      <a:lnTo>
                        <a:pt x="74" y="10448"/>
                      </a:lnTo>
                      <a:lnTo>
                        <a:pt x="123" y="10522"/>
                      </a:lnTo>
                      <a:lnTo>
                        <a:pt x="196" y="10570"/>
                      </a:lnTo>
                      <a:lnTo>
                        <a:pt x="293" y="10619"/>
                      </a:lnTo>
                      <a:lnTo>
                        <a:pt x="390" y="10643"/>
                      </a:lnTo>
                      <a:lnTo>
                        <a:pt x="488" y="10668"/>
                      </a:lnTo>
                      <a:lnTo>
                        <a:pt x="16319" y="10668"/>
                      </a:lnTo>
                      <a:lnTo>
                        <a:pt x="16319" y="10668"/>
                      </a:lnTo>
                      <a:lnTo>
                        <a:pt x="16416" y="10643"/>
                      </a:lnTo>
                      <a:lnTo>
                        <a:pt x="16513" y="10619"/>
                      </a:lnTo>
                      <a:lnTo>
                        <a:pt x="16611" y="10570"/>
                      </a:lnTo>
                      <a:lnTo>
                        <a:pt x="16684" y="10522"/>
                      </a:lnTo>
                      <a:lnTo>
                        <a:pt x="16733" y="10448"/>
                      </a:lnTo>
                      <a:lnTo>
                        <a:pt x="16781" y="10375"/>
                      </a:lnTo>
                      <a:lnTo>
                        <a:pt x="16806" y="10278"/>
                      </a:lnTo>
                      <a:lnTo>
                        <a:pt x="16806" y="10181"/>
                      </a:lnTo>
                      <a:lnTo>
                        <a:pt x="16806" y="487"/>
                      </a:lnTo>
                      <a:lnTo>
                        <a:pt x="16806" y="487"/>
                      </a:lnTo>
                      <a:lnTo>
                        <a:pt x="16806" y="390"/>
                      </a:lnTo>
                      <a:lnTo>
                        <a:pt x="16781" y="292"/>
                      </a:lnTo>
                      <a:lnTo>
                        <a:pt x="16733" y="219"/>
                      </a:lnTo>
                      <a:lnTo>
                        <a:pt x="16684" y="146"/>
                      </a:lnTo>
                      <a:lnTo>
                        <a:pt x="16611" y="73"/>
                      </a:lnTo>
                      <a:lnTo>
                        <a:pt x="16513" y="25"/>
                      </a:lnTo>
                      <a:lnTo>
                        <a:pt x="16416" y="0"/>
                      </a:lnTo>
                      <a:lnTo>
                        <a:pt x="16319" y="0"/>
                      </a:lnTo>
                      <a:lnTo>
                        <a:pt x="16319" y="0"/>
                      </a:lnTo>
                      <a:close/>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3"/>
                <p:cNvSpPr/>
                <p:nvPr/>
              </p:nvSpPr>
              <p:spPr>
                <a:xfrm>
                  <a:off x="5490475" y="3681900"/>
                  <a:ext cx="24375" cy="25000"/>
                </a:xfrm>
                <a:custGeom>
                  <a:avLst/>
                  <a:gdLst/>
                  <a:ahLst/>
                  <a:cxnLst/>
                  <a:rect l="l" t="t" r="r" b="b"/>
                  <a:pathLst>
                    <a:path w="975" h="1000" fill="none" extrusionOk="0">
                      <a:moveTo>
                        <a:pt x="974" y="999"/>
                      </a:moveTo>
                      <a:lnTo>
                        <a:pt x="974" y="488"/>
                      </a:lnTo>
                      <a:lnTo>
                        <a:pt x="974" y="488"/>
                      </a:lnTo>
                      <a:lnTo>
                        <a:pt x="974" y="390"/>
                      </a:lnTo>
                      <a:lnTo>
                        <a:pt x="926" y="293"/>
                      </a:lnTo>
                      <a:lnTo>
                        <a:pt x="901" y="220"/>
                      </a:lnTo>
                      <a:lnTo>
                        <a:pt x="828" y="147"/>
                      </a:lnTo>
                      <a:lnTo>
                        <a:pt x="755" y="74"/>
                      </a:lnTo>
                      <a:lnTo>
                        <a:pt x="682" y="49"/>
                      </a:lnTo>
                      <a:lnTo>
                        <a:pt x="585" y="1"/>
                      </a:lnTo>
                      <a:lnTo>
                        <a:pt x="487" y="1"/>
                      </a:lnTo>
                      <a:lnTo>
                        <a:pt x="487" y="1"/>
                      </a:lnTo>
                      <a:lnTo>
                        <a:pt x="390" y="1"/>
                      </a:lnTo>
                      <a:lnTo>
                        <a:pt x="292" y="49"/>
                      </a:lnTo>
                      <a:lnTo>
                        <a:pt x="219" y="74"/>
                      </a:lnTo>
                      <a:lnTo>
                        <a:pt x="146" y="147"/>
                      </a:lnTo>
                      <a:lnTo>
                        <a:pt x="73" y="220"/>
                      </a:lnTo>
                      <a:lnTo>
                        <a:pt x="49" y="293"/>
                      </a:lnTo>
                      <a:lnTo>
                        <a:pt x="0" y="390"/>
                      </a:lnTo>
                      <a:lnTo>
                        <a:pt x="0" y="488"/>
                      </a:lnTo>
                      <a:lnTo>
                        <a:pt x="0" y="999"/>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3"/>
                <p:cNvSpPr/>
                <p:nvPr/>
              </p:nvSpPr>
              <p:spPr>
                <a:xfrm>
                  <a:off x="5358350" y="3973550"/>
                  <a:ext cx="60900" cy="81625"/>
                </a:xfrm>
                <a:custGeom>
                  <a:avLst/>
                  <a:gdLst/>
                  <a:ahLst/>
                  <a:cxnLst/>
                  <a:rect l="l" t="t" r="r" b="b"/>
                  <a:pathLst>
                    <a:path w="2436" h="3265" fill="none" extrusionOk="0">
                      <a:moveTo>
                        <a:pt x="1340" y="1"/>
                      </a:moveTo>
                      <a:lnTo>
                        <a:pt x="49" y="2558"/>
                      </a:lnTo>
                      <a:lnTo>
                        <a:pt x="49" y="2558"/>
                      </a:lnTo>
                      <a:lnTo>
                        <a:pt x="24" y="2631"/>
                      </a:lnTo>
                      <a:lnTo>
                        <a:pt x="0" y="2728"/>
                      </a:lnTo>
                      <a:lnTo>
                        <a:pt x="0" y="2826"/>
                      </a:lnTo>
                      <a:lnTo>
                        <a:pt x="24" y="2923"/>
                      </a:lnTo>
                      <a:lnTo>
                        <a:pt x="73" y="2996"/>
                      </a:lnTo>
                      <a:lnTo>
                        <a:pt x="122" y="3094"/>
                      </a:lnTo>
                      <a:lnTo>
                        <a:pt x="195" y="3142"/>
                      </a:lnTo>
                      <a:lnTo>
                        <a:pt x="268" y="3215"/>
                      </a:lnTo>
                      <a:lnTo>
                        <a:pt x="268" y="3215"/>
                      </a:lnTo>
                      <a:lnTo>
                        <a:pt x="390" y="3240"/>
                      </a:lnTo>
                      <a:lnTo>
                        <a:pt x="487" y="3264"/>
                      </a:lnTo>
                      <a:lnTo>
                        <a:pt x="487" y="3264"/>
                      </a:lnTo>
                      <a:lnTo>
                        <a:pt x="633" y="3240"/>
                      </a:lnTo>
                      <a:lnTo>
                        <a:pt x="755" y="3191"/>
                      </a:lnTo>
                      <a:lnTo>
                        <a:pt x="853" y="3094"/>
                      </a:lnTo>
                      <a:lnTo>
                        <a:pt x="926" y="2996"/>
                      </a:lnTo>
                      <a:lnTo>
                        <a:pt x="2436" y="1"/>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3"/>
                <p:cNvSpPr/>
                <p:nvPr/>
              </p:nvSpPr>
              <p:spPr>
                <a:xfrm>
                  <a:off x="5586050" y="3973550"/>
                  <a:ext cx="60925" cy="81625"/>
                </a:xfrm>
                <a:custGeom>
                  <a:avLst/>
                  <a:gdLst/>
                  <a:ahLst/>
                  <a:cxnLst/>
                  <a:rect l="l" t="t" r="r" b="b"/>
                  <a:pathLst>
                    <a:path w="2437" h="3265" fill="none" extrusionOk="0">
                      <a:moveTo>
                        <a:pt x="1" y="1"/>
                      </a:moveTo>
                      <a:lnTo>
                        <a:pt x="1511" y="2996"/>
                      </a:lnTo>
                      <a:lnTo>
                        <a:pt x="1511" y="2996"/>
                      </a:lnTo>
                      <a:lnTo>
                        <a:pt x="1584" y="3094"/>
                      </a:lnTo>
                      <a:lnTo>
                        <a:pt x="1681" y="3191"/>
                      </a:lnTo>
                      <a:lnTo>
                        <a:pt x="1803" y="3240"/>
                      </a:lnTo>
                      <a:lnTo>
                        <a:pt x="1949" y="3264"/>
                      </a:lnTo>
                      <a:lnTo>
                        <a:pt x="1949" y="3264"/>
                      </a:lnTo>
                      <a:lnTo>
                        <a:pt x="2047" y="3240"/>
                      </a:lnTo>
                      <a:lnTo>
                        <a:pt x="2168" y="3215"/>
                      </a:lnTo>
                      <a:lnTo>
                        <a:pt x="2168" y="3215"/>
                      </a:lnTo>
                      <a:lnTo>
                        <a:pt x="2241" y="3142"/>
                      </a:lnTo>
                      <a:lnTo>
                        <a:pt x="2315" y="3094"/>
                      </a:lnTo>
                      <a:lnTo>
                        <a:pt x="2363" y="2996"/>
                      </a:lnTo>
                      <a:lnTo>
                        <a:pt x="2412" y="2923"/>
                      </a:lnTo>
                      <a:lnTo>
                        <a:pt x="2436" y="2826"/>
                      </a:lnTo>
                      <a:lnTo>
                        <a:pt x="2436" y="2728"/>
                      </a:lnTo>
                      <a:lnTo>
                        <a:pt x="2412" y="2631"/>
                      </a:lnTo>
                      <a:lnTo>
                        <a:pt x="2388" y="2558"/>
                      </a:lnTo>
                      <a:lnTo>
                        <a:pt x="1097" y="1"/>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3"/>
                <p:cNvSpPr/>
                <p:nvPr/>
              </p:nvSpPr>
              <p:spPr>
                <a:xfrm>
                  <a:off x="5316925" y="3731225"/>
                  <a:ext cx="371450" cy="218000"/>
                </a:xfrm>
                <a:custGeom>
                  <a:avLst/>
                  <a:gdLst/>
                  <a:ahLst/>
                  <a:cxnLst/>
                  <a:rect l="l" t="t" r="r" b="b"/>
                  <a:pathLst>
                    <a:path w="14858" h="8720" fill="none" extrusionOk="0">
                      <a:moveTo>
                        <a:pt x="1" y="0"/>
                      </a:moveTo>
                      <a:lnTo>
                        <a:pt x="1" y="8719"/>
                      </a:lnTo>
                      <a:lnTo>
                        <a:pt x="14857" y="8719"/>
                      </a:lnTo>
                      <a:lnTo>
                        <a:pt x="14857" y="0"/>
                      </a:lnTo>
                      <a:lnTo>
                        <a:pt x="1" y="0"/>
                      </a:lnTo>
                      <a:close/>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3"/>
                <p:cNvSpPr/>
                <p:nvPr/>
              </p:nvSpPr>
              <p:spPr>
                <a:xfrm>
                  <a:off x="5380250" y="3784800"/>
                  <a:ext cx="230200" cy="115725"/>
                </a:xfrm>
                <a:custGeom>
                  <a:avLst/>
                  <a:gdLst/>
                  <a:ahLst/>
                  <a:cxnLst/>
                  <a:rect l="l" t="t" r="r" b="b"/>
                  <a:pathLst>
                    <a:path w="9208" h="4629" fill="none" extrusionOk="0">
                      <a:moveTo>
                        <a:pt x="9207" y="1"/>
                      </a:moveTo>
                      <a:lnTo>
                        <a:pt x="5213" y="3995"/>
                      </a:lnTo>
                      <a:lnTo>
                        <a:pt x="5213" y="3995"/>
                      </a:lnTo>
                      <a:lnTo>
                        <a:pt x="5140" y="4044"/>
                      </a:lnTo>
                      <a:lnTo>
                        <a:pt x="5067" y="4092"/>
                      </a:lnTo>
                      <a:lnTo>
                        <a:pt x="4969" y="4117"/>
                      </a:lnTo>
                      <a:lnTo>
                        <a:pt x="4872" y="4141"/>
                      </a:lnTo>
                      <a:lnTo>
                        <a:pt x="4774" y="4117"/>
                      </a:lnTo>
                      <a:lnTo>
                        <a:pt x="4677" y="4092"/>
                      </a:lnTo>
                      <a:lnTo>
                        <a:pt x="4604" y="4044"/>
                      </a:lnTo>
                      <a:lnTo>
                        <a:pt x="4531" y="3995"/>
                      </a:lnTo>
                      <a:lnTo>
                        <a:pt x="2582" y="2046"/>
                      </a:lnTo>
                      <a:lnTo>
                        <a:pt x="1" y="4628"/>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3"/>
                <p:cNvSpPr/>
                <p:nvPr/>
              </p:nvSpPr>
              <p:spPr>
                <a:xfrm>
                  <a:off x="5547700" y="3779925"/>
                  <a:ext cx="68825" cy="68825"/>
                </a:xfrm>
                <a:custGeom>
                  <a:avLst/>
                  <a:gdLst/>
                  <a:ahLst/>
                  <a:cxnLst/>
                  <a:rect l="l" t="t" r="r" b="b"/>
                  <a:pathLst>
                    <a:path w="2753" h="2753" fill="none" extrusionOk="0">
                      <a:moveTo>
                        <a:pt x="0" y="1"/>
                      </a:moveTo>
                      <a:lnTo>
                        <a:pt x="2265" y="1"/>
                      </a:lnTo>
                      <a:lnTo>
                        <a:pt x="2265" y="1"/>
                      </a:lnTo>
                      <a:lnTo>
                        <a:pt x="2363" y="1"/>
                      </a:lnTo>
                      <a:lnTo>
                        <a:pt x="2460" y="25"/>
                      </a:lnTo>
                      <a:lnTo>
                        <a:pt x="2533" y="74"/>
                      </a:lnTo>
                      <a:lnTo>
                        <a:pt x="2606" y="147"/>
                      </a:lnTo>
                      <a:lnTo>
                        <a:pt x="2680" y="220"/>
                      </a:lnTo>
                      <a:lnTo>
                        <a:pt x="2728" y="293"/>
                      </a:lnTo>
                      <a:lnTo>
                        <a:pt x="2753" y="390"/>
                      </a:lnTo>
                      <a:lnTo>
                        <a:pt x="2753" y="488"/>
                      </a:lnTo>
                      <a:lnTo>
                        <a:pt x="2753" y="2753"/>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9" name="Google Shape;229;p3"/>
              <p:cNvSpPr/>
              <p:nvPr/>
            </p:nvSpPr>
            <p:spPr>
              <a:xfrm>
                <a:off x="176104" y="1852215"/>
                <a:ext cx="340844" cy="340865"/>
              </a:xfrm>
              <a:custGeom>
                <a:avLst/>
                <a:gdLst/>
                <a:ahLst/>
                <a:cxnLst/>
                <a:rect l="l" t="t" r="r" b="b"/>
                <a:pathLst>
                  <a:path w="16221" h="16222" fill="none" extrusionOk="0">
                    <a:moveTo>
                      <a:pt x="0" y="8111"/>
                    </a:moveTo>
                    <a:lnTo>
                      <a:pt x="0" y="8111"/>
                    </a:lnTo>
                    <a:lnTo>
                      <a:pt x="0" y="7697"/>
                    </a:lnTo>
                    <a:lnTo>
                      <a:pt x="49" y="7283"/>
                    </a:lnTo>
                    <a:lnTo>
                      <a:pt x="98" y="6869"/>
                    </a:lnTo>
                    <a:lnTo>
                      <a:pt x="171" y="6479"/>
                    </a:lnTo>
                    <a:lnTo>
                      <a:pt x="244" y="6090"/>
                    </a:lnTo>
                    <a:lnTo>
                      <a:pt x="366" y="5700"/>
                    </a:lnTo>
                    <a:lnTo>
                      <a:pt x="487" y="5335"/>
                    </a:lnTo>
                    <a:lnTo>
                      <a:pt x="634" y="4945"/>
                    </a:lnTo>
                    <a:lnTo>
                      <a:pt x="804" y="4604"/>
                    </a:lnTo>
                    <a:lnTo>
                      <a:pt x="975" y="4239"/>
                    </a:lnTo>
                    <a:lnTo>
                      <a:pt x="1169" y="3898"/>
                    </a:lnTo>
                    <a:lnTo>
                      <a:pt x="1389" y="3581"/>
                    </a:lnTo>
                    <a:lnTo>
                      <a:pt x="1608" y="3264"/>
                    </a:lnTo>
                    <a:lnTo>
                      <a:pt x="1851" y="2948"/>
                    </a:lnTo>
                    <a:lnTo>
                      <a:pt x="2119" y="2656"/>
                    </a:lnTo>
                    <a:lnTo>
                      <a:pt x="2387" y="2388"/>
                    </a:lnTo>
                    <a:lnTo>
                      <a:pt x="2655" y="2120"/>
                    </a:lnTo>
                    <a:lnTo>
                      <a:pt x="2947" y="1852"/>
                    </a:lnTo>
                    <a:lnTo>
                      <a:pt x="3264" y="1608"/>
                    </a:lnTo>
                    <a:lnTo>
                      <a:pt x="3581" y="1389"/>
                    </a:lnTo>
                    <a:lnTo>
                      <a:pt x="3897" y="1170"/>
                    </a:lnTo>
                    <a:lnTo>
                      <a:pt x="4238" y="975"/>
                    </a:lnTo>
                    <a:lnTo>
                      <a:pt x="4603" y="805"/>
                    </a:lnTo>
                    <a:lnTo>
                      <a:pt x="4944" y="634"/>
                    </a:lnTo>
                    <a:lnTo>
                      <a:pt x="5334" y="488"/>
                    </a:lnTo>
                    <a:lnTo>
                      <a:pt x="5699" y="366"/>
                    </a:lnTo>
                    <a:lnTo>
                      <a:pt x="6089" y="244"/>
                    </a:lnTo>
                    <a:lnTo>
                      <a:pt x="6479" y="171"/>
                    </a:lnTo>
                    <a:lnTo>
                      <a:pt x="6868" y="98"/>
                    </a:lnTo>
                    <a:lnTo>
                      <a:pt x="7282" y="50"/>
                    </a:lnTo>
                    <a:lnTo>
                      <a:pt x="7696" y="1"/>
                    </a:lnTo>
                    <a:lnTo>
                      <a:pt x="8111" y="1"/>
                    </a:lnTo>
                    <a:lnTo>
                      <a:pt x="8111" y="1"/>
                    </a:lnTo>
                    <a:lnTo>
                      <a:pt x="8525" y="1"/>
                    </a:lnTo>
                    <a:lnTo>
                      <a:pt x="8939" y="50"/>
                    </a:lnTo>
                    <a:lnTo>
                      <a:pt x="9353" y="98"/>
                    </a:lnTo>
                    <a:lnTo>
                      <a:pt x="9742" y="171"/>
                    </a:lnTo>
                    <a:lnTo>
                      <a:pt x="10132" y="244"/>
                    </a:lnTo>
                    <a:lnTo>
                      <a:pt x="10522" y="366"/>
                    </a:lnTo>
                    <a:lnTo>
                      <a:pt x="10911" y="488"/>
                    </a:lnTo>
                    <a:lnTo>
                      <a:pt x="11277" y="634"/>
                    </a:lnTo>
                    <a:lnTo>
                      <a:pt x="11618" y="805"/>
                    </a:lnTo>
                    <a:lnTo>
                      <a:pt x="11983" y="975"/>
                    </a:lnTo>
                    <a:lnTo>
                      <a:pt x="12324" y="1170"/>
                    </a:lnTo>
                    <a:lnTo>
                      <a:pt x="12641" y="1389"/>
                    </a:lnTo>
                    <a:lnTo>
                      <a:pt x="12957" y="1608"/>
                    </a:lnTo>
                    <a:lnTo>
                      <a:pt x="13274" y="1852"/>
                    </a:lnTo>
                    <a:lnTo>
                      <a:pt x="13566" y="2120"/>
                    </a:lnTo>
                    <a:lnTo>
                      <a:pt x="13834" y="2388"/>
                    </a:lnTo>
                    <a:lnTo>
                      <a:pt x="14126" y="2656"/>
                    </a:lnTo>
                    <a:lnTo>
                      <a:pt x="14370" y="2948"/>
                    </a:lnTo>
                    <a:lnTo>
                      <a:pt x="14613" y="3264"/>
                    </a:lnTo>
                    <a:lnTo>
                      <a:pt x="14832" y="3581"/>
                    </a:lnTo>
                    <a:lnTo>
                      <a:pt x="15052" y="3898"/>
                    </a:lnTo>
                    <a:lnTo>
                      <a:pt x="15247" y="4239"/>
                    </a:lnTo>
                    <a:lnTo>
                      <a:pt x="15417" y="4604"/>
                    </a:lnTo>
                    <a:lnTo>
                      <a:pt x="15587" y="4945"/>
                    </a:lnTo>
                    <a:lnTo>
                      <a:pt x="15734" y="5335"/>
                    </a:lnTo>
                    <a:lnTo>
                      <a:pt x="15855" y="5700"/>
                    </a:lnTo>
                    <a:lnTo>
                      <a:pt x="15977" y="6090"/>
                    </a:lnTo>
                    <a:lnTo>
                      <a:pt x="16050" y="6479"/>
                    </a:lnTo>
                    <a:lnTo>
                      <a:pt x="16123" y="6869"/>
                    </a:lnTo>
                    <a:lnTo>
                      <a:pt x="16172" y="7283"/>
                    </a:lnTo>
                    <a:lnTo>
                      <a:pt x="16221" y="7697"/>
                    </a:lnTo>
                    <a:lnTo>
                      <a:pt x="16221" y="8111"/>
                    </a:lnTo>
                    <a:lnTo>
                      <a:pt x="16221" y="8111"/>
                    </a:lnTo>
                    <a:lnTo>
                      <a:pt x="16221" y="8525"/>
                    </a:lnTo>
                    <a:lnTo>
                      <a:pt x="16172" y="8939"/>
                    </a:lnTo>
                    <a:lnTo>
                      <a:pt x="16123" y="9353"/>
                    </a:lnTo>
                    <a:lnTo>
                      <a:pt x="16050" y="9743"/>
                    </a:lnTo>
                    <a:lnTo>
                      <a:pt x="15977" y="10133"/>
                    </a:lnTo>
                    <a:lnTo>
                      <a:pt x="15855" y="10522"/>
                    </a:lnTo>
                    <a:lnTo>
                      <a:pt x="15734" y="10888"/>
                    </a:lnTo>
                    <a:lnTo>
                      <a:pt x="15587" y="11277"/>
                    </a:lnTo>
                    <a:lnTo>
                      <a:pt x="15417" y="11618"/>
                    </a:lnTo>
                    <a:lnTo>
                      <a:pt x="15247" y="11984"/>
                    </a:lnTo>
                    <a:lnTo>
                      <a:pt x="15052" y="12324"/>
                    </a:lnTo>
                    <a:lnTo>
                      <a:pt x="14832" y="12641"/>
                    </a:lnTo>
                    <a:lnTo>
                      <a:pt x="14613" y="12958"/>
                    </a:lnTo>
                    <a:lnTo>
                      <a:pt x="14370" y="13274"/>
                    </a:lnTo>
                    <a:lnTo>
                      <a:pt x="14126" y="13567"/>
                    </a:lnTo>
                    <a:lnTo>
                      <a:pt x="13834" y="13835"/>
                    </a:lnTo>
                    <a:lnTo>
                      <a:pt x="13566" y="14102"/>
                    </a:lnTo>
                    <a:lnTo>
                      <a:pt x="13274" y="14370"/>
                    </a:lnTo>
                    <a:lnTo>
                      <a:pt x="12957" y="14614"/>
                    </a:lnTo>
                    <a:lnTo>
                      <a:pt x="12641" y="14833"/>
                    </a:lnTo>
                    <a:lnTo>
                      <a:pt x="12324" y="15052"/>
                    </a:lnTo>
                    <a:lnTo>
                      <a:pt x="11983" y="15247"/>
                    </a:lnTo>
                    <a:lnTo>
                      <a:pt x="11618" y="15418"/>
                    </a:lnTo>
                    <a:lnTo>
                      <a:pt x="11277" y="15588"/>
                    </a:lnTo>
                    <a:lnTo>
                      <a:pt x="10911" y="15734"/>
                    </a:lnTo>
                    <a:lnTo>
                      <a:pt x="10522" y="15856"/>
                    </a:lnTo>
                    <a:lnTo>
                      <a:pt x="10132" y="15978"/>
                    </a:lnTo>
                    <a:lnTo>
                      <a:pt x="9742" y="16051"/>
                    </a:lnTo>
                    <a:lnTo>
                      <a:pt x="9353" y="16124"/>
                    </a:lnTo>
                    <a:lnTo>
                      <a:pt x="8939" y="16173"/>
                    </a:lnTo>
                    <a:lnTo>
                      <a:pt x="8525" y="16221"/>
                    </a:lnTo>
                    <a:lnTo>
                      <a:pt x="8111" y="16221"/>
                    </a:lnTo>
                    <a:lnTo>
                      <a:pt x="8111" y="16221"/>
                    </a:lnTo>
                    <a:lnTo>
                      <a:pt x="7696" y="16221"/>
                    </a:lnTo>
                    <a:lnTo>
                      <a:pt x="7282" y="16173"/>
                    </a:lnTo>
                    <a:lnTo>
                      <a:pt x="6868" y="16124"/>
                    </a:lnTo>
                    <a:lnTo>
                      <a:pt x="6479" y="16051"/>
                    </a:lnTo>
                    <a:lnTo>
                      <a:pt x="6089" y="15978"/>
                    </a:lnTo>
                    <a:lnTo>
                      <a:pt x="5699" y="15856"/>
                    </a:lnTo>
                    <a:lnTo>
                      <a:pt x="5334" y="15734"/>
                    </a:lnTo>
                    <a:lnTo>
                      <a:pt x="4944" y="15588"/>
                    </a:lnTo>
                    <a:lnTo>
                      <a:pt x="4603" y="15418"/>
                    </a:lnTo>
                    <a:lnTo>
                      <a:pt x="4238" y="15247"/>
                    </a:lnTo>
                    <a:lnTo>
                      <a:pt x="3897" y="15052"/>
                    </a:lnTo>
                    <a:lnTo>
                      <a:pt x="3581" y="14833"/>
                    </a:lnTo>
                    <a:lnTo>
                      <a:pt x="3264" y="14614"/>
                    </a:lnTo>
                    <a:lnTo>
                      <a:pt x="2947" y="14370"/>
                    </a:lnTo>
                    <a:lnTo>
                      <a:pt x="2655" y="14102"/>
                    </a:lnTo>
                    <a:lnTo>
                      <a:pt x="2387" y="13835"/>
                    </a:lnTo>
                    <a:lnTo>
                      <a:pt x="2119" y="13567"/>
                    </a:lnTo>
                    <a:lnTo>
                      <a:pt x="1851" y="13274"/>
                    </a:lnTo>
                    <a:lnTo>
                      <a:pt x="1608" y="12958"/>
                    </a:lnTo>
                    <a:lnTo>
                      <a:pt x="1389" y="12641"/>
                    </a:lnTo>
                    <a:lnTo>
                      <a:pt x="1169" y="12324"/>
                    </a:lnTo>
                    <a:lnTo>
                      <a:pt x="975" y="11984"/>
                    </a:lnTo>
                    <a:lnTo>
                      <a:pt x="804" y="11618"/>
                    </a:lnTo>
                    <a:lnTo>
                      <a:pt x="634" y="11277"/>
                    </a:lnTo>
                    <a:lnTo>
                      <a:pt x="487" y="10888"/>
                    </a:lnTo>
                    <a:lnTo>
                      <a:pt x="366" y="10522"/>
                    </a:lnTo>
                    <a:lnTo>
                      <a:pt x="244" y="10133"/>
                    </a:lnTo>
                    <a:lnTo>
                      <a:pt x="171" y="9743"/>
                    </a:lnTo>
                    <a:lnTo>
                      <a:pt x="98" y="9353"/>
                    </a:lnTo>
                    <a:lnTo>
                      <a:pt x="49" y="8939"/>
                    </a:lnTo>
                    <a:lnTo>
                      <a:pt x="0" y="8525"/>
                    </a:lnTo>
                    <a:lnTo>
                      <a:pt x="0" y="8111"/>
                    </a:lnTo>
                    <a:lnTo>
                      <a:pt x="0" y="8111"/>
                    </a:lnTo>
                    <a:close/>
                    <a:moveTo>
                      <a:pt x="7234" y="11180"/>
                    </a:moveTo>
                    <a:lnTo>
                      <a:pt x="7234" y="11180"/>
                    </a:lnTo>
                    <a:lnTo>
                      <a:pt x="7282" y="11180"/>
                    </a:lnTo>
                    <a:lnTo>
                      <a:pt x="7282" y="11180"/>
                    </a:lnTo>
                    <a:lnTo>
                      <a:pt x="7453" y="11155"/>
                    </a:lnTo>
                    <a:lnTo>
                      <a:pt x="7623" y="11082"/>
                    </a:lnTo>
                    <a:lnTo>
                      <a:pt x="7794" y="10985"/>
                    </a:lnTo>
                    <a:lnTo>
                      <a:pt x="7916" y="10863"/>
                    </a:lnTo>
                    <a:lnTo>
                      <a:pt x="12007" y="6747"/>
                    </a:lnTo>
                    <a:lnTo>
                      <a:pt x="12007" y="6747"/>
                    </a:lnTo>
                    <a:lnTo>
                      <a:pt x="12105" y="6625"/>
                    </a:lnTo>
                    <a:lnTo>
                      <a:pt x="12153" y="6504"/>
                    </a:lnTo>
                    <a:lnTo>
                      <a:pt x="12202" y="6358"/>
                    </a:lnTo>
                    <a:lnTo>
                      <a:pt x="12202" y="6211"/>
                    </a:lnTo>
                    <a:lnTo>
                      <a:pt x="12202" y="6211"/>
                    </a:lnTo>
                    <a:lnTo>
                      <a:pt x="12178" y="6017"/>
                    </a:lnTo>
                    <a:lnTo>
                      <a:pt x="12129" y="5822"/>
                    </a:lnTo>
                    <a:lnTo>
                      <a:pt x="12032" y="5676"/>
                    </a:lnTo>
                    <a:lnTo>
                      <a:pt x="11886" y="5529"/>
                    </a:lnTo>
                    <a:lnTo>
                      <a:pt x="11886" y="5529"/>
                    </a:lnTo>
                    <a:lnTo>
                      <a:pt x="11764" y="5432"/>
                    </a:lnTo>
                    <a:lnTo>
                      <a:pt x="11618" y="5383"/>
                    </a:lnTo>
                    <a:lnTo>
                      <a:pt x="11472" y="5335"/>
                    </a:lnTo>
                    <a:lnTo>
                      <a:pt x="11325" y="5335"/>
                    </a:lnTo>
                    <a:lnTo>
                      <a:pt x="11325" y="5335"/>
                    </a:lnTo>
                    <a:lnTo>
                      <a:pt x="11131" y="5359"/>
                    </a:lnTo>
                    <a:lnTo>
                      <a:pt x="10960" y="5408"/>
                    </a:lnTo>
                    <a:lnTo>
                      <a:pt x="10790" y="5505"/>
                    </a:lnTo>
                    <a:lnTo>
                      <a:pt x="10643" y="5651"/>
                    </a:lnTo>
                    <a:lnTo>
                      <a:pt x="7161" y="8988"/>
                    </a:lnTo>
                    <a:lnTo>
                      <a:pt x="5797" y="7648"/>
                    </a:lnTo>
                    <a:lnTo>
                      <a:pt x="5797" y="7648"/>
                    </a:lnTo>
                    <a:lnTo>
                      <a:pt x="5675" y="7527"/>
                    </a:lnTo>
                    <a:lnTo>
                      <a:pt x="5505" y="7454"/>
                    </a:lnTo>
                    <a:lnTo>
                      <a:pt x="5358" y="7405"/>
                    </a:lnTo>
                    <a:lnTo>
                      <a:pt x="5188" y="7380"/>
                    </a:lnTo>
                    <a:lnTo>
                      <a:pt x="5188" y="7380"/>
                    </a:lnTo>
                    <a:lnTo>
                      <a:pt x="5017" y="7405"/>
                    </a:lnTo>
                    <a:lnTo>
                      <a:pt x="4847" y="7454"/>
                    </a:lnTo>
                    <a:lnTo>
                      <a:pt x="4701" y="7527"/>
                    </a:lnTo>
                    <a:lnTo>
                      <a:pt x="4555" y="7648"/>
                    </a:lnTo>
                    <a:lnTo>
                      <a:pt x="4555" y="7648"/>
                    </a:lnTo>
                    <a:lnTo>
                      <a:pt x="4457" y="7770"/>
                    </a:lnTo>
                    <a:lnTo>
                      <a:pt x="4360" y="7916"/>
                    </a:lnTo>
                    <a:lnTo>
                      <a:pt x="4311" y="8087"/>
                    </a:lnTo>
                    <a:lnTo>
                      <a:pt x="4311" y="8257"/>
                    </a:lnTo>
                    <a:lnTo>
                      <a:pt x="4311" y="8257"/>
                    </a:lnTo>
                    <a:lnTo>
                      <a:pt x="4311" y="8428"/>
                    </a:lnTo>
                    <a:lnTo>
                      <a:pt x="4360" y="8598"/>
                    </a:lnTo>
                    <a:lnTo>
                      <a:pt x="4457" y="8744"/>
                    </a:lnTo>
                    <a:lnTo>
                      <a:pt x="4555" y="8890"/>
                    </a:lnTo>
                    <a:lnTo>
                      <a:pt x="6601" y="10936"/>
                    </a:lnTo>
                    <a:lnTo>
                      <a:pt x="6601" y="10936"/>
                    </a:lnTo>
                    <a:lnTo>
                      <a:pt x="6747" y="11034"/>
                    </a:lnTo>
                    <a:lnTo>
                      <a:pt x="6893" y="11131"/>
                    </a:lnTo>
                    <a:lnTo>
                      <a:pt x="7063" y="11180"/>
                    </a:lnTo>
                    <a:lnTo>
                      <a:pt x="7234" y="11180"/>
                    </a:lnTo>
                    <a:lnTo>
                      <a:pt x="7234" y="11180"/>
                    </a:lnTo>
                    <a:close/>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0" name="Google Shape;230;p3"/>
              <p:cNvGrpSpPr/>
              <p:nvPr/>
            </p:nvGrpSpPr>
            <p:grpSpPr>
              <a:xfrm>
                <a:off x="3738065" y="1856313"/>
                <a:ext cx="332670" cy="332670"/>
                <a:chOff x="6649150" y="309350"/>
                <a:chExt cx="395800" cy="395800"/>
              </a:xfrm>
            </p:grpSpPr>
            <p:sp>
              <p:nvSpPr>
                <p:cNvPr id="231" name="Google Shape;231;p3"/>
                <p:cNvSpPr/>
                <p:nvPr/>
              </p:nvSpPr>
              <p:spPr>
                <a:xfrm>
                  <a:off x="6649150" y="309350"/>
                  <a:ext cx="395800" cy="395800"/>
                </a:xfrm>
                <a:custGeom>
                  <a:avLst/>
                  <a:gdLst/>
                  <a:ahLst/>
                  <a:cxnLst/>
                  <a:rect l="l" t="t" r="r" b="b"/>
                  <a:pathLst>
                    <a:path w="15832" h="15832" fill="none" extrusionOk="0">
                      <a:moveTo>
                        <a:pt x="7916" y="1"/>
                      </a:moveTo>
                      <a:lnTo>
                        <a:pt x="7916" y="1"/>
                      </a:lnTo>
                      <a:lnTo>
                        <a:pt x="7502" y="25"/>
                      </a:lnTo>
                      <a:lnTo>
                        <a:pt x="7112" y="49"/>
                      </a:lnTo>
                      <a:lnTo>
                        <a:pt x="6723" y="98"/>
                      </a:lnTo>
                      <a:lnTo>
                        <a:pt x="6333" y="171"/>
                      </a:lnTo>
                      <a:lnTo>
                        <a:pt x="5943" y="244"/>
                      </a:lnTo>
                      <a:lnTo>
                        <a:pt x="5553" y="366"/>
                      </a:lnTo>
                      <a:lnTo>
                        <a:pt x="5188" y="488"/>
                      </a:lnTo>
                      <a:lnTo>
                        <a:pt x="4847" y="634"/>
                      </a:lnTo>
                      <a:lnTo>
                        <a:pt x="4482" y="780"/>
                      </a:lnTo>
                      <a:lnTo>
                        <a:pt x="4141" y="950"/>
                      </a:lnTo>
                      <a:lnTo>
                        <a:pt x="3824" y="1145"/>
                      </a:lnTo>
                      <a:lnTo>
                        <a:pt x="3483" y="1364"/>
                      </a:lnTo>
                      <a:lnTo>
                        <a:pt x="3191" y="1584"/>
                      </a:lnTo>
                      <a:lnTo>
                        <a:pt x="2874" y="1803"/>
                      </a:lnTo>
                      <a:lnTo>
                        <a:pt x="2607" y="2071"/>
                      </a:lnTo>
                      <a:lnTo>
                        <a:pt x="2314" y="2314"/>
                      </a:lnTo>
                      <a:lnTo>
                        <a:pt x="2071" y="2607"/>
                      </a:lnTo>
                      <a:lnTo>
                        <a:pt x="1803" y="2874"/>
                      </a:lnTo>
                      <a:lnTo>
                        <a:pt x="1584" y="3191"/>
                      </a:lnTo>
                      <a:lnTo>
                        <a:pt x="1364" y="3483"/>
                      </a:lnTo>
                      <a:lnTo>
                        <a:pt x="1145" y="3824"/>
                      </a:lnTo>
                      <a:lnTo>
                        <a:pt x="950" y="4141"/>
                      </a:lnTo>
                      <a:lnTo>
                        <a:pt x="780" y="4482"/>
                      </a:lnTo>
                      <a:lnTo>
                        <a:pt x="634" y="4847"/>
                      </a:lnTo>
                      <a:lnTo>
                        <a:pt x="488" y="5188"/>
                      </a:lnTo>
                      <a:lnTo>
                        <a:pt x="366" y="5553"/>
                      </a:lnTo>
                      <a:lnTo>
                        <a:pt x="244" y="5943"/>
                      </a:lnTo>
                      <a:lnTo>
                        <a:pt x="171" y="6333"/>
                      </a:lnTo>
                      <a:lnTo>
                        <a:pt x="98" y="6722"/>
                      </a:lnTo>
                      <a:lnTo>
                        <a:pt x="49" y="7112"/>
                      </a:lnTo>
                      <a:lnTo>
                        <a:pt x="25" y="7502"/>
                      </a:lnTo>
                      <a:lnTo>
                        <a:pt x="1" y="7916"/>
                      </a:lnTo>
                      <a:lnTo>
                        <a:pt x="1" y="7916"/>
                      </a:lnTo>
                      <a:lnTo>
                        <a:pt x="25" y="8330"/>
                      </a:lnTo>
                      <a:lnTo>
                        <a:pt x="49" y="8720"/>
                      </a:lnTo>
                      <a:lnTo>
                        <a:pt x="98" y="9109"/>
                      </a:lnTo>
                      <a:lnTo>
                        <a:pt x="171" y="9499"/>
                      </a:lnTo>
                      <a:lnTo>
                        <a:pt x="244" y="9889"/>
                      </a:lnTo>
                      <a:lnTo>
                        <a:pt x="366" y="10278"/>
                      </a:lnTo>
                      <a:lnTo>
                        <a:pt x="488" y="10644"/>
                      </a:lnTo>
                      <a:lnTo>
                        <a:pt x="634" y="10985"/>
                      </a:lnTo>
                      <a:lnTo>
                        <a:pt x="780" y="11350"/>
                      </a:lnTo>
                      <a:lnTo>
                        <a:pt x="950" y="11691"/>
                      </a:lnTo>
                      <a:lnTo>
                        <a:pt x="1145" y="12008"/>
                      </a:lnTo>
                      <a:lnTo>
                        <a:pt x="1364" y="12348"/>
                      </a:lnTo>
                      <a:lnTo>
                        <a:pt x="1584" y="12641"/>
                      </a:lnTo>
                      <a:lnTo>
                        <a:pt x="1803" y="12957"/>
                      </a:lnTo>
                      <a:lnTo>
                        <a:pt x="2071" y="13225"/>
                      </a:lnTo>
                      <a:lnTo>
                        <a:pt x="2314" y="13518"/>
                      </a:lnTo>
                      <a:lnTo>
                        <a:pt x="2607" y="13761"/>
                      </a:lnTo>
                      <a:lnTo>
                        <a:pt x="2874" y="14029"/>
                      </a:lnTo>
                      <a:lnTo>
                        <a:pt x="3191" y="14248"/>
                      </a:lnTo>
                      <a:lnTo>
                        <a:pt x="3483" y="14467"/>
                      </a:lnTo>
                      <a:lnTo>
                        <a:pt x="3824" y="14687"/>
                      </a:lnTo>
                      <a:lnTo>
                        <a:pt x="4141" y="14881"/>
                      </a:lnTo>
                      <a:lnTo>
                        <a:pt x="4482" y="15052"/>
                      </a:lnTo>
                      <a:lnTo>
                        <a:pt x="4847" y="15198"/>
                      </a:lnTo>
                      <a:lnTo>
                        <a:pt x="5188" y="15344"/>
                      </a:lnTo>
                      <a:lnTo>
                        <a:pt x="5553" y="15466"/>
                      </a:lnTo>
                      <a:lnTo>
                        <a:pt x="5943" y="15588"/>
                      </a:lnTo>
                      <a:lnTo>
                        <a:pt x="6333" y="15661"/>
                      </a:lnTo>
                      <a:lnTo>
                        <a:pt x="6723" y="15734"/>
                      </a:lnTo>
                      <a:lnTo>
                        <a:pt x="7112" y="15783"/>
                      </a:lnTo>
                      <a:lnTo>
                        <a:pt x="7502" y="15807"/>
                      </a:lnTo>
                      <a:lnTo>
                        <a:pt x="7916" y="15831"/>
                      </a:lnTo>
                      <a:lnTo>
                        <a:pt x="7916" y="15831"/>
                      </a:lnTo>
                      <a:lnTo>
                        <a:pt x="8330" y="15807"/>
                      </a:lnTo>
                      <a:lnTo>
                        <a:pt x="8720" y="15783"/>
                      </a:lnTo>
                      <a:lnTo>
                        <a:pt x="9109" y="15734"/>
                      </a:lnTo>
                      <a:lnTo>
                        <a:pt x="9499" y="15661"/>
                      </a:lnTo>
                      <a:lnTo>
                        <a:pt x="9889" y="15588"/>
                      </a:lnTo>
                      <a:lnTo>
                        <a:pt x="10278" y="15466"/>
                      </a:lnTo>
                      <a:lnTo>
                        <a:pt x="10644" y="15344"/>
                      </a:lnTo>
                      <a:lnTo>
                        <a:pt x="10985" y="15198"/>
                      </a:lnTo>
                      <a:lnTo>
                        <a:pt x="11350" y="15052"/>
                      </a:lnTo>
                      <a:lnTo>
                        <a:pt x="11691" y="14881"/>
                      </a:lnTo>
                      <a:lnTo>
                        <a:pt x="12008" y="14687"/>
                      </a:lnTo>
                      <a:lnTo>
                        <a:pt x="12349" y="14467"/>
                      </a:lnTo>
                      <a:lnTo>
                        <a:pt x="12641" y="14248"/>
                      </a:lnTo>
                      <a:lnTo>
                        <a:pt x="12957" y="14029"/>
                      </a:lnTo>
                      <a:lnTo>
                        <a:pt x="13225" y="13761"/>
                      </a:lnTo>
                      <a:lnTo>
                        <a:pt x="13518" y="13518"/>
                      </a:lnTo>
                      <a:lnTo>
                        <a:pt x="13761" y="13225"/>
                      </a:lnTo>
                      <a:lnTo>
                        <a:pt x="14029" y="12957"/>
                      </a:lnTo>
                      <a:lnTo>
                        <a:pt x="14248" y="12641"/>
                      </a:lnTo>
                      <a:lnTo>
                        <a:pt x="14467" y="12348"/>
                      </a:lnTo>
                      <a:lnTo>
                        <a:pt x="14687" y="12008"/>
                      </a:lnTo>
                      <a:lnTo>
                        <a:pt x="14881" y="11691"/>
                      </a:lnTo>
                      <a:lnTo>
                        <a:pt x="15052" y="11350"/>
                      </a:lnTo>
                      <a:lnTo>
                        <a:pt x="15198" y="10985"/>
                      </a:lnTo>
                      <a:lnTo>
                        <a:pt x="15344" y="10644"/>
                      </a:lnTo>
                      <a:lnTo>
                        <a:pt x="15466" y="10278"/>
                      </a:lnTo>
                      <a:lnTo>
                        <a:pt x="15588" y="9889"/>
                      </a:lnTo>
                      <a:lnTo>
                        <a:pt x="15661" y="9499"/>
                      </a:lnTo>
                      <a:lnTo>
                        <a:pt x="15734" y="9109"/>
                      </a:lnTo>
                      <a:lnTo>
                        <a:pt x="15783" y="8720"/>
                      </a:lnTo>
                      <a:lnTo>
                        <a:pt x="15807" y="8330"/>
                      </a:lnTo>
                      <a:lnTo>
                        <a:pt x="15831" y="7916"/>
                      </a:lnTo>
                      <a:lnTo>
                        <a:pt x="15831" y="7916"/>
                      </a:lnTo>
                      <a:lnTo>
                        <a:pt x="15807" y="7502"/>
                      </a:lnTo>
                      <a:lnTo>
                        <a:pt x="15783" y="7112"/>
                      </a:lnTo>
                      <a:lnTo>
                        <a:pt x="15734" y="6722"/>
                      </a:lnTo>
                      <a:lnTo>
                        <a:pt x="15661" y="6333"/>
                      </a:lnTo>
                      <a:lnTo>
                        <a:pt x="15588" y="5943"/>
                      </a:lnTo>
                      <a:lnTo>
                        <a:pt x="15466" y="5553"/>
                      </a:lnTo>
                      <a:lnTo>
                        <a:pt x="15344" y="5188"/>
                      </a:lnTo>
                      <a:lnTo>
                        <a:pt x="15198" y="4847"/>
                      </a:lnTo>
                      <a:lnTo>
                        <a:pt x="15052" y="4482"/>
                      </a:lnTo>
                      <a:lnTo>
                        <a:pt x="14881" y="4141"/>
                      </a:lnTo>
                      <a:lnTo>
                        <a:pt x="14687" y="3824"/>
                      </a:lnTo>
                      <a:lnTo>
                        <a:pt x="14467" y="3483"/>
                      </a:lnTo>
                      <a:lnTo>
                        <a:pt x="14248" y="3191"/>
                      </a:lnTo>
                      <a:lnTo>
                        <a:pt x="14029" y="2874"/>
                      </a:lnTo>
                      <a:lnTo>
                        <a:pt x="13761" y="2607"/>
                      </a:lnTo>
                      <a:lnTo>
                        <a:pt x="13518" y="2314"/>
                      </a:lnTo>
                      <a:lnTo>
                        <a:pt x="13225" y="2071"/>
                      </a:lnTo>
                      <a:lnTo>
                        <a:pt x="12957" y="1803"/>
                      </a:lnTo>
                      <a:lnTo>
                        <a:pt x="12641" y="1584"/>
                      </a:lnTo>
                      <a:lnTo>
                        <a:pt x="12349" y="1364"/>
                      </a:lnTo>
                      <a:lnTo>
                        <a:pt x="12008" y="1145"/>
                      </a:lnTo>
                      <a:lnTo>
                        <a:pt x="11691" y="950"/>
                      </a:lnTo>
                      <a:lnTo>
                        <a:pt x="11350" y="780"/>
                      </a:lnTo>
                      <a:lnTo>
                        <a:pt x="10985" y="634"/>
                      </a:lnTo>
                      <a:lnTo>
                        <a:pt x="10644" y="488"/>
                      </a:lnTo>
                      <a:lnTo>
                        <a:pt x="10278" y="366"/>
                      </a:lnTo>
                      <a:lnTo>
                        <a:pt x="9889" y="244"/>
                      </a:lnTo>
                      <a:lnTo>
                        <a:pt x="9499" y="171"/>
                      </a:lnTo>
                      <a:lnTo>
                        <a:pt x="9109" y="98"/>
                      </a:lnTo>
                      <a:lnTo>
                        <a:pt x="8720" y="49"/>
                      </a:lnTo>
                      <a:lnTo>
                        <a:pt x="8330" y="25"/>
                      </a:lnTo>
                      <a:lnTo>
                        <a:pt x="7916" y="1"/>
                      </a:lnTo>
                      <a:lnTo>
                        <a:pt x="7916" y="1"/>
                      </a:lnTo>
                      <a:close/>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3"/>
                <p:cNvSpPr/>
                <p:nvPr/>
              </p:nvSpPr>
              <p:spPr>
                <a:xfrm>
                  <a:off x="6673500" y="333700"/>
                  <a:ext cx="347100" cy="347100"/>
                </a:xfrm>
                <a:custGeom>
                  <a:avLst/>
                  <a:gdLst/>
                  <a:ahLst/>
                  <a:cxnLst/>
                  <a:rect l="l" t="t" r="r" b="b"/>
                  <a:pathLst>
                    <a:path w="13884" h="13884" fill="none" extrusionOk="0">
                      <a:moveTo>
                        <a:pt x="6942" y="13883"/>
                      </a:moveTo>
                      <a:lnTo>
                        <a:pt x="6942" y="13883"/>
                      </a:lnTo>
                      <a:lnTo>
                        <a:pt x="6577" y="13883"/>
                      </a:lnTo>
                      <a:lnTo>
                        <a:pt x="6236" y="13834"/>
                      </a:lnTo>
                      <a:lnTo>
                        <a:pt x="5895" y="13810"/>
                      </a:lnTo>
                      <a:lnTo>
                        <a:pt x="5554" y="13737"/>
                      </a:lnTo>
                      <a:lnTo>
                        <a:pt x="5213" y="13664"/>
                      </a:lnTo>
                      <a:lnTo>
                        <a:pt x="4872" y="13566"/>
                      </a:lnTo>
                      <a:lnTo>
                        <a:pt x="4555" y="13469"/>
                      </a:lnTo>
                      <a:lnTo>
                        <a:pt x="4239" y="13323"/>
                      </a:lnTo>
                      <a:lnTo>
                        <a:pt x="3946" y="13201"/>
                      </a:lnTo>
                      <a:lnTo>
                        <a:pt x="3630" y="13031"/>
                      </a:lnTo>
                      <a:lnTo>
                        <a:pt x="3337" y="12884"/>
                      </a:lnTo>
                      <a:lnTo>
                        <a:pt x="3069" y="12690"/>
                      </a:lnTo>
                      <a:lnTo>
                        <a:pt x="2802" y="12495"/>
                      </a:lnTo>
                      <a:lnTo>
                        <a:pt x="2534" y="12300"/>
                      </a:lnTo>
                      <a:lnTo>
                        <a:pt x="2290" y="12081"/>
                      </a:lnTo>
                      <a:lnTo>
                        <a:pt x="2047" y="11837"/>
                      </a:lnTo>
                      <a:lnTo>
                        <a:pt x="1803" y="11594"/>
                      </a:lnTo>
                      <a:lnTo>
                        <a:pt x="1584" y="11350"/>
                      </a:lnTo>
                      <a:lnTo>
                        <a:pt x="1389" y="11082"/>
                      </a:lnTo>
                      <a:lnTo>
                        <a:pt x="1194" y="10814"/>
                      </a:lnTo>
                      <a:lnTo>
                        <a:pt x="999" y="10546"/>
                      </a:lnTo>
                      <a:lnTo>
                        <a:pt x="853" y="10254"/>
                      </a:lnTo>
                      <a:lnTo>
                        <a:pt x="683" y="9938"/>
                      </a:lnTo>
                      <a:lnTo>
                        <a:pt x="561" y="9645"/>
                      </a:lnTo>
                      <a:lnTo>
                        <a:pt x="415" y="9329"/>
                      </a:lnTo>
                      <a:lnTo>
                        <a:pt x="317" y="9012"/>
                      </a:lnTo>
                      <a:lnTo>
                        <a:pt x="220" y="8671"/>
                      </a:lnTo>
                      <a:lnTo>
                        <a:pt x="147" y="8330"/>
                      </a:lnTo>
                      <a:lnTo>
                        <a:pt x="74" y="7989"/>
                      </a:lnTo>
                      <a:lnTo>
                        <a:pt x="49" y="7648"/>
                      </a:lnTo>
                      <a:lnTo>
                        <a:pt x="1" y="7307"/>
                      </a:lnTo>
                      <a:lnTo>
                        <a:pt x="1" y="6942"/>
                      </a:lnTo>
                      <a:lnTo>
                        <a:pt x="1" y="6942"/>
                      </a:lnTo>
                      <a:lnTo>
                        <a:pt x="1" y="6577"/>
                      </a:lnTo>
                      <a:lnTo>
                        <a:pt x="49" y="6236"/>
                      </a:lnTo>
                      <a:lnTo>
                        <a:pt x="74" y="5895"/>
                      </a:lnTo>
                      <a:lnTo>
                        <a:pt x="147" y="5554"/>
                      </a:lnTo>
                      <a:lnTo>
                        <a:pt x="220" y="5213"/>
                      </a:lnTo>
                      <a:lnTo>
                        <a:pt x="317" y="4872"/>
                      </a:lnTo>
                      <a:lnTo>
                        <a:pt x="415" y="4555"/>
                      </a:lnTo>
                      <a:lnTo>
                        <a:pt x="561" y="4238"/>
                      </a:lnTo>
                      <a:lnTo>
                        <a:pt x="683" y="3946"/>
                      </a:lnTo>
                      <a:lnTo>
                        <a:pt x="853" y="3630"/>
                      </a:lnTo>
                      <a:lnTo>
                        <a:pt x="999" y="3337"/>
                      </a:lnTo>
                      <a:lnTo>
                        <a:pt x="1194" y="3069"/>
                      </a:lnTo>
                      <a:lnTo>
                        <a:pt x="1389" y="2802"/>
                      </a:lnTo>
                      <a:lnTo>
                        <a:pt x="1584" y="2534"/>
                      </a:lnTo>
                      <a:lnTo>
                        <a:pt x="1803" y="2290"/>
                      </a:lnTo>
                      <a:lnTo>
                        <a:pt x="2047" y="2047"/>
                      </a:lnTo>
                      <a:lnTo>
                        <a:pt x="2290" y="1803"/>
                      </a:lnTo>
                      <a:lnTo>
                        <a:pt x="2534" y="1584"/>
                      </a:lnTo>
                      <a:lnTo>
                        <a:pt x="2802" y="1389"/>
                      </a:lnTo>
                      <a:lnTo>
                        <a:pt x="3069" y="1194"/>
                      </a:lnTo>
                      <a:lnTo>
                        <a:pt x="3337" y="999"/>
                      </a:lnTo>
                      <a:lnTo>
                        <a:pt x="3630" y="853"/>
                      </a:lnTo>
                      <a:lnTo>
                        <a:pt x="3946" y="683"/>
                      </a:lnTo>
                      <a:lnTo>
                        <a:pt x="4239" y="561"/>
                      </a:lnTo>
                      <a:lnTo>
                        <a:pt x="4555" y="415"/>
                      </a:lnTo>
                      <a:lnTo>
                        <a:pt x="4872" y="317"/>
                      </a:lnTo>
                      <a:lnTo>
                        <a:pt x="5213" y="220"/>
                      </a:lnTo>
                      <a:lnTo>
                        <a:pt x="5554" y="147"/>
                      </a:lnTo>
                      <a:lnTo>
                        <a:pt x="5895" y="74"/>
                      </a:lnTo>
                      <a:lnTo>
                        <a:pt x="6236" y="49"/>
                      </a:lnTo>
                      <a:lnTo>
                        <a:pt x="6577" y="1"/>
                      </a:lnTo>
                      <a:lnTo>
                        <a:pt x="6942" y="1"/>
                      </a:lnTo>
                      <a:lnTo>
                        <a:pt x="6942" y="1"/>
                      </a:lnTo>
                      <a:lnTo>
                        <a:pt x="7307" y="1"/>
                      </a:lnTo>
                      <a:lnTo>
                        <a:pt x="7648" y="49"/>
                      </a:lnTo>
                      <a:lnTo>
                        <a:pt x="7989" y="74"/>
                      </a:lnTo>
                      <a:lnTo>
                        <a:pt x="8330" y="147"/>
                      </a:lnTo>
                      <a:lnTo>
                        <a:pt x="8671" y="220"/>
                      </a:lnTo>
                      <a:lnTo>
                        <a:pt x="9012" y="317"/>
                      </a:lnTo>
                      <a:lnTo>
                        <a:pt x="9329" y="415"/>
                      </a:lnTo>
                      <a:lnTo>
                        <a:pt x="9645" y="561"/>
                      </a:lnTo>
                      <a:lnTo>
                        <a:pt x="9938" y="683"/>
                      </a:lnTo>
                      <a:lnTo>
                        <a:pt x="10254" y="853"/>
                      </a:lnTo>
                      <a:lnTo>
                        <a:pt x="10546" y="999"/>
                      </a:lnTo>
                      <a:lnTo>
                        <a:pt x="10814" y="1194"/>
                      </a:lnTo>
                      <a:lnTo>
                        <a:pt x="11082" y="1389"/>
                      </a:lnTo>
                      <a:lnTo>
                        <a:pt x="11350" y="1584"/>
                      </a:lnTo>
                      <a:lnTo>
                        <a:pt x="11594" y="1803"/>
                      </a:lnTo>
                      <a:lnTo>
                        <a:pt x="11837" y="2047"/>
                      </a:lnTo>
                      <a:lnTo>
                        <a:pt x="12081" y="2290"/>
                      </a:lnTo>
                      <a:lnTo>
                        <a:pt x="12300" y="2534"/>
                      </a:lnTo>
                      <a:lnTo>
                        <a:pt x="12495" y="2802"/>
                      </a:lnTo>
                      <a:lnTo>
                        <a:pt x="12690" y="3069"/>
                      </a:lnTo>
                      <a:lnTo>
                        <a:pt x="12885" y="3337"/>
                      </a:lnTo>
                      <a:lnTo>
                        <a:pt x="13031" y="3630"/>
                      </a:lnTo>
                      <a:lnTo>
                        <a:pt x="13201" y="3946"/>
                      </a:lnTo>
                      <a:lnTo>
                        <a:pt x="13323" y="4238"/>
                      </a:lnTo>
                      <a:lnTo>
                        <a:pt x="13469" y="4555"/>
                      </a:lnTo>
                      <a:lnTo>
                        <a:pt x="13566" y="4872"/>
                      </a:lnTo>
                      <a:lnTo>
                        <a:pt x="13664" y="5213"/>
                      </a:lnTo>
                      <a:lnTo>
                        <a:pt x="13737" y="5554"/>
                      </a:lnTo>
                      <a:lnTo>
                        <a:pt x="13810" y="5895"/>
                      </a:lnTo>
                      <a:lnTo>
                        <a:pt x="13834" y="6236"/>
                      </a:lnTo>
                      <a:lnTo>
                        <a:pt x="13883" y="6577"/>
                      </a:lnTo>
                      <a:lnTo>
                        <a:pt x="13883" y="6942"/>
                      </a:lnTo>
                      <a:lnTo>
                        <a:pt x="13883" y="6942"/>
                      </a:lnTo>
                      <a:lnTo>
                        <a:pt x="13883" y="7307"/>
                      </a:lnTo>
                      <a:lnTo>
                        <a:pt x="13834" y="7648"/>
                      </a:lnTo>
                      <a:lnTo>
                        <a:pt x="13810" y="7989"/>
                      </a:lnTo>
                      <a:lnTo>
                        <a:pt x="13737" y="8330"/>
                      </a:lnTo>
                      <a:lnTo>
                        <a:pt x="13664" y="8671"/>
                      </a:lnTo>
                      <a:lnTo>
                        <a:pt x="13566" y="9012"/>
                      </a:lnTo>
                      <a:lnTo>
                        <a:pt x="13469" y="9329"/>
                      </a:lnTo>
                      <a:lnTo>
                        <a:pt x="13323" y="9645"/>
                      </a:lnTo>
                      <a:lnTo>
                        <a:pt x="13201" y="9938"/>
                      </a:lnTo>
                      <a:lnTo>
                        <a:pt x="13031" y="10254"/>
                      </a:lnTo>
                      <a:lnTo>
                        <a:pt x="12885" y="10546"/>
                      </a:lnTo>
                      <a:lnTo>
                        <a:pt x="12690" y="10814"/>
                      </a:lnTo>
                      <a:lnTo>
                        <a:pt x="12495" y="11082"/>
                      </a:lnTo>
                      <a:lnTo>
                        <a:pt x="12300" y="11350"/>
                      </a:lnTo>
                      <a:lnTo>
                        <a:pt x="12081" y="11594"/>
                      </a:lnTo>
                      <a:lnTo>
                        <a:pt x="11837" y="11837"/>
                      </a:lnTo>
                      <a:lnTo>
                        <a:pt x="11594" y="12081"/>
                      </a:lnTo>
                      <a:lnTo>
                        <a:pt x="11350" y="12300"/>
                      </a:lnTo>
                      <a:lnTo>
                        <a:pt x="11082" y="12495"/>
                      </a:lnTo>
                      <a:lnTo>
                        <a:pt x="10814" y="12690"/>
                      </a:lnTo>
                      <a:lnTo>
                        <a:pt x="10546" y="12884"/>
                      </a:lnTo>
                      <a:lnTo>
                        <a:pt x="10254" y="13031"/>
                      </a:lnTo>
                      <a:lnTo>
                        <a:pt x="9938" y="13201"/>
                      </a:lnTo>
                      <a:lnTo>
                        <a:pt x="9645" y="13323"/>
                      </a:lnTo>
                      <a:lnTo>
                        <a:pt x="9329" y="13469"/>
                      </a:lnTo>
                      <a:lnTo>
                        <a:pt x="9012" y="13566"/>
                      </a:lnTo>
                      <a:lnTo>
                        <a:pt x="8671" y="13664"/>
                      </a:lnTo>
                      <a:lnTo>
                        <a:pt x="8330" y="13737"/>
                      </a:lnTo>
                      <a:lnTo>
                        <a:pt x="7989" y="13810"/>
                      </a:lnTo>
                      <a:lnTo>
                        <a:pt x="7648" y="13834"/>
                      </a:lnTo>
                      <a:lnTo>
                        <a:pt x="7307" y="13883"/>
                      </a:lnTo>
                      <a:lnTo>
                        <a:pt x="6942" y="13883"/>
                      </a:lnTo>
                      <a:lnTo>
                        <a:pt x="6942" y="13883"/>
                      </a:lnTo>
                      <a:close/>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3"/>
                <p:cNvSpPr/>
                <p:nvPr/>
              </p:nvSpPr>
              <p:spPr>
                <a:xfrm>
                  <a:off x="6848850" y="397625"/>
                  <a:ext cx="54825" cy="169300"/>
                </a:xfrm>
                <a:custGeom>
                  <a:avLst/>
                  <a:gdLst/>
                  <a:ahLst/>
                  <a:cxnLst/>
                  <a:rect l="l" t="t" r="r" b="b"/>
                  <a:pathLst>
                    <a:path w="2193" h="6772" fill="none" extrusionOk="0">
                      <a:moveTo>
                        <a:pt x="1" y="1"/>
                      </a:moveTo>
                      <a:lnTo>
                        <a:pt x="1" y="4580"/>
                      </a:lnTo>
                      <a:lnTo>
                        <a:pt x="2193" y="6772"/>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3"/>
                <p:cNvSpPr/>
                <p:nvPr/>
              </p:nvSpPr>
              <p:spPr>
                <a:xfrm>
                  <a:off x="6847025" y="333700"/>
                  <a:ext cx="25" cy="29250"/>
                </a:xfrm>
                <a:custGeom>
                  <a:avLst/>
                  <a:gdLst/>
                  <a:ahLst/>
                  <a:cxnLst/>
                  <a:rect l="l" t="t" r="r" b="b"/>
                  <a:pathLst>
                    <a:path w="1" h="1170" fill="none" extrusionOk="0">
                      <a:moveTo>
                        <a:pt x="1" y="1170"/>
                      </a:moveTo>
                      <a:lnTo>
                        <a:pt x="1" y="1"/>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3"/>
                <p:cNvSpPr/>
                <p:nvPr/>
              </p:nvSpPr>
              <p:spPr>
                <a:xfrm>
                  <a:off x="6760575" y="356850"/>
                  <a:ext cx="25" cy="25"/>
                </a:xfrm>
                <a:custGeom>
                  <a:avLst/>
                  <a:gdLst/>
                  <a:ahLst/>
                  <a:cxnLst/>
                  <a:rect l="l" t="t" r="r" b="b"/>
                  <a:pathLst>
                    <a:path w="1" h="1" fill="none" extrusionOk="0">
                      <a:moveTo>
                        <a:pt x="1" y="0"/>
                      </a:moveTo>
                      <a:lnTo>
                        <a:pt x="1" y="0"/>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3"/>
                <p:cNvSpPr/>
                <p:nvPr/>
              </p:nvSpPr>
              <p:spPr>
                <a:xfrm>
                  <a:off x="6760575" y="356850"/>
                  <a:ext cx="14025" cy="24975"/>
                </a:xfrm>
                <a:custGeom>
                  <a:avLst/>
                  <a:gdLst/>
                  <a:ahLst/>
                  <a:cxnLst/>
                  <a:rect l="l" t="t" r="r" b="b"/>
                  <a:pathLst>
                    <a:path w="561" h="999" fill="none" extrusionOk="0">
                      <a:moveTo>
                        <a:pt x="1" y="0"/>
                      </a:moveTo>
                      <a:lnTo>
                        <a:pt x="561" y="999"/>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3"/>
                <p:cNvSpPr/>
                <p:nvPr/>
              </p:nvSpPr>
              <p:spPr>
                <a:xfrm>
                  <a:off x="6696650" y="420775"/>
                  <a:ext cx="25" cy="25"/>
                </a:xfrm>
                <a:custGeom>
                  <a:avLst/>
                  <a:gdLst/>
                  <a:ahLst/>
                  <a:cxnLst/>
                  <a:rect l="l" t="t" r="r" b="b"/>
                  <a:pathLst>
                    <a:path w="1" h="1" fill="none" extrusionOk="0">
                      <a:moveTo>
                        <a:pt x="0" y="0"/>
                      </a:moveTo>
                      <a:lnTo>
                        <a:pt x="0" y="0"/>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3"/>
                <p:cNvSpPr/>
                <p:nvPr/>
              </p:nvSpPr>
              <p:spPr>
                <a:xfrm>
                  <a:off x="6696650" y="420775"/>
                  <a:ext cx="24975" cy="14025"/>
                </a:xfrm>
                <a:custGeom>
                  <a:avLst/>
                  <a:gdLst/>
                  <a:ahLst/>
                  <a:cxnLst/>
                  <a:rect l="l" t="t" r="r" b="b"/>
                  <a:pathLst>
                    <a:path w="999" h="561" fill="none" extrusionOk="0">
                      <a:moveTo>
                        <a:pt x="0" y="0"/>
                      </a:moveTo>
                      <a:lnTo>
                        <a:pt x="999" y="561"/>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3"/>
                <p:cNvSpPr/>
                <p:nvPr/>
              </p:nvSpPr>
              <p:spPr>
                <a:xfrm>
                  <a:off x="6673500" y="507225"/>
                  <a:ext cx="29250" cy="25"/>
                </a:xfrm>
                <a:custGeom>
                  <a:avLst/>
                  <a:gdLst/>
                  <a:ahLst/>
                  <a:cxnLst/>
                  <a:rect l="l" t="t" r="r" b="b"/>
                  <a:pathLst>
                    <a:path w="1170" h="1" fill="none" extrusionOk="0">
                      <a:moveTo>
                        <a:pt x="1" y="1"/>
                      </a:moveTo>
                      <a:lnTo>
                        <a:pt x="1170" y="1"/>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3"/>
                <p:cNvSpPr/>
                <p:nvPr/>
              </p:nvSpPr>
              <p:spPr>
                <a:xfrm>
                  <a:off x="6696650" y="593700"/>
                  <a:ext cx="25" cy="25"/>
                </a:xfrm>
                <a:custGeom>
                  <a:avLst/>
                  <a:gdLst/>
                  <a:ahLst/>
                  <a:cxnLst/>
                  <a:rect l="l" t="t" r="r" b="b"/>
                  <a:pathLst>
                    <a:path w="1" h="1" fill="none" extrusionOk="0">
                      <a:moveTo>
                        <a:pt x="0" y="0"/>
                      </a:moveTo>
                      <a:lnTo>
                        <a:pt x="0" y="0"/>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3"/>
                <p:cNvSpPr/>
                <p:nvPr/>
              </p:nvSpPr>
              <p:spPr>
                <a:xfrm>
                  <a:off x="6696650" y="579700"/>
                  <a:ext cx="24975" cy="14025"/>
                </a:xfrm>
                <a:custGeom>
                  <a:avLst/>
                  <a:gdLst/>
                  <a:ahLst/>
                  <a:cxnLst/>
                  <a:rect l="l" t="t" r="r" b="b"/>
                  <a:pathLst>
                    <a:path w="999" h="561" fill="none" extrusionOk="0">
                      <a:moveTo>
                        <a:pt x="0" y="560"/>
                      </a:moveTo>
                      <a:lnTo>
                        <a:pt x="999" y="0"/>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3"/>
                <p:cNvSpPr/>
                <p:nvPr/>
              </p:nvSpPr>
              <p:spPr>
                <a:xfrm>
                  <a:off x="6760575" y="632675"/>
                  <a:ext cx="14025" cy="24975"/>
                </a:xfrm>
                <a:custGeom>
                  <a:avLst/>
                  <a:gdLst/>
                  <a:ahLst/>
                  <a:cxnLst/>
                  <a:rect l="l" t="t" r="r" b="b"/>
                  <a:pathLst>
                    <a:path w="561" h="999" fill="none" extrusionOk="0">
                      <a:moveTo>
                        <a:pt x="1" y="999"/>
                      </a:moveTo>
                      <a:lnTo>
                        <a:pt x="561" y="0"/>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3"/>
                <p:cNvSpPr/>
                <p:nvPr/>
              </p:nvSpPr>
              <p:spPr>
                <a:xfrm>
                  <a:off x="6760575" y="657625"/>
                  <a:ext cx="25" cy="25"/>
                </a:xfrm>
                <a:custGeom>
                  <a:avLst/>
                  <a:gdLst/>
                  <a:ahLst/>
                  <a:cxnLst/>
                  <a:rect l="l" t="t" r="r" b="b"/>
                  <a:pathLst>
                    <a:path w="1" h="1" fill="none" extrusionOk="0">
                      <a:moveTo>
                        <a:pt x="1" y="1"/>
                      </a:moveTo>
                      <a:lnTo>
                        <a:pt x="1" y="1"/>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3"/>
                <p:cNvSpPr/>
                <p:nvPr/>
              </p:nvSpPr>
              <p:spPr>
                <a:xfrm>
                  <a:off x="6847025" y="651550"/>
                  <a:ext cx="25" cy="29250"/>
                </a:xfrm>
                <a:custGeom>
                  <a:avLst/>
                  <a:gdLst/>
                  <a:ahLst/>
                  <a:cxnLst/>
                  <a:rect l="l" t="t" r="r" b="b"/>
                  <a:pathLst>
                    <a:path w="1" h="1170" fill="none" extrusionOk="0">
                      <a:moveTo>
                        <a:pt x="1" y="0"/>
                      </a:moveTo>
                      <a:lnTo>
                        <a:pt x="1" y="1169"/>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3"/>
                <p:cNvSpPr/>
                <p:nvPr/>
              </p:nvSpPr>
              <p:spPr>
                <a:xfrm>
                  <a:off x="6919500" y="632675"/>
                  <a:ext cx="14025" cy="24975"/>
                </a:xfrm>
                <a:custGeom>
                  <a:avLst/>
                  <a:gdLst/>
                  <a:ahLst/>
                  <a:cxnLst/>
                  <a:rect l="l" t="t" r="r" b="b"/>
                  <a:pathLst>
                    <a:path w="561" h="999" fill="none" extrusionOk="0">
                      <a:moveTo>
                        <a:pt x="560" y="999"/>
                      </a:moveTo>
                      <a:lnTo>
                        <a:pt x="0" y="0"/>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3"/>
                <p:cNvSpPr/>
                <p:nvPr/>
              </p:nvSpPr>
              <p:spPr>
                <a:xfrm>
                  <a:off x="6933500" y="657625"/>
                  <a:ext cx="25" cy="25"/>
                </a:xfrm>
                <a:custGeom>
                  <a:avLst/>
                  <a:gdLst/>
                  <a:ahLst/>
                  <a:cxnLst/>
                  <a:rect l="l" t="t" r="r" b="b"/>
                  <a:pathLst>
                    <a:path w="1" h="1" fill="none" extrusionOk="0">
                      <a:moveTo>
                        <a:pt x="0" y="1"/>
                      </a:moveTo>
                      <a:lnTo>
                        <a:pt x="0" y="1"/>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3"/>
                <p:cNvSpPr/>
                <p:nvPr/>
              </p:nvSpPr>
              <p:spPr>
                <a:xfrm>
                  <a:off x="6972475" y="579700"/>
                  <a:ext cx="24975" cy="14025"/>
                </a:xfrm>
                <a:custGeom>
                  <a:avLst/>
                  <a:gdLst/>
                  <a:ahLst/>
                  <a:cxnLst/>
                  <a:rect l="l" t="t" r="r" b="b"/>
                  <a:pathLst>
                    <a:path w="999" h="561" fill="none" extrusionOk="0">
                      <a:moveTo>
                        <a:pt x="999" y="560"/>
                      </a:moveTo>
                      <a:lnTo>
                        <a:pt x="0" y="0"/>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3"/>
                <p:cNvSpPr/>
                <p:nvPr/>
              </p:nvSpPr>
              <p:spPr>
                <a:xfrm>
                  <a:off x="6997425" y="593700"/>
                  <a:ext cx="25" cy="25"/>
                </a:xfrm>
                <a:custGeom>
                  <a:avLst/>
                  <a:gdLst/>
                  <a:ahLst/>
                  <a:cxnLst/>
                  <a:rect l="l" t="t" r="r" b="b"/>
                  <a:pathLst>
                    <a:path w="1" h="1" fill="none" extrusionOk="0">
                      <a:moveTo>
                        <a:pt x="1" y="0"/>
                      </a:moveTo>
                      <a:lnTo>
                        <a:pt x="1" y="0"/>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3"/>
                <p:cNvSpPr/>
                <p:nvPr/>
              </p:nvSpPr>
              <p:spPr>
                <a:xfrm>
                  <a:off x="6991350" y="507225"/>
                  <a:ext cx="29250" cy="25"/>
                </a:xfrm>
                <a:custGeom>
                  <a:avLst/>
                  <a:gdLst/>
                  <a:ahLst/>
                  <a:cxnLst/>
                  <a:rect l="l" t="t" r="r" b="b"/>
                  <a:pathLst>
                    <a:path w="1170" h="1" fill="none" extrusionOk="0">
                      <a:moveTo>
                        <a:pt x="1169" y="1"/>
                      </a:moveTo>
                      <a:lnTo>
                        <a:pt x="0" y="1"/>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3"/>
                <p:cNvSpPr/>
                <p:nvPr/>
              </p:nvSpPr>
              <p:spPr>
                <a:xfrm>
                  <a:off x="6972475" y="420775"/>
                  <a:ext cx="24975" cy="14025"/>
                </a:xfrm>
                <a:custGeom>
                  <a:avLst/>
                  <a:gdLst/>
                  <a:ahLst/>
                  <a:cxnLst/>
                  <a:rect l="l" t="t" r="r" b="b"/>
                  <a:pathLst>
                    <a:path w="999" h="561" fill="none" extrusionOk="0">
                      <a:moveTo>
                        <a:pt x="0" y="561"/>
                      </a:moveTo>
                      <a:lnTo>
                        <a:pt x="999" y="0"/>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3"/>
                <p:cNvSpPr/>
                <p:nvPr/>
              </p:nvSpPr>
              <p:spPr>
                <a:xfrm>
                  <a:off x="6997425" y="420775"/>
                  <a:ext cx="25" cy="25"/>
                </a:xfrm>
                <a:custGeom>
                  <a:avLst/>
                  <a:gdLst/>
                  <a:ahLst/>
                  <a:cxnLst/>
                  <a:rect l="l" t="t" r="r" b="b"/>
                  <a:pathLst>
                    <a:path w="1" h="1" fill="none" extrusionOk="0">
                      <a:moveTo>
                        <a:pt x="1" y="0"/>
                      </a:moveTo>
                      <a:lnTo>
                        <a:pt x="1" y="0"/>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3"/>
                <p:cNvSpPr/>
                <p:nvPr/>
              </p:nvSpPr>
              <p:spPr>
                <a:xfrm>
                  <a:off x="6919500" y="356850"/>
                  <a:ext cx="14025" cy="24975"/>
                </a:xfrm>
                <a:custGeom>
                  <a:avLst/>
                  <a:gdLst/>
                  <a:ahLst/>
                  <a:cxnLst/>
                  <a:rect l="l" t="t" r="r" b="b"/>
                  <a:pathLst>
                    <a:path w="561" h="999" fill="none" extrusionOk="0">
                      <a:moveTo>
                        <a:pt x="560" y="0"/>
                      </a:moveTo>
                      <a:lnTo>
                        <a:pt x="0" y="999"/>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3"/>
                <p:cNvSpPr/>
                <p:nvPr/>
              </p:nvSpPr>
              <p:spPr>
                <a:xfrm>
                  <a:off x="6933500" y="356850"/>
                  <a:ext cx="25" cy="25"/>
                </a:xfrm>
                <a:custGeom>
                  <a:avLst/>
                  <a:gdLst/>
                  <a:ahLst/>
                  <a:cxnLst/>
                  <a:rect l="l" t="t" r="r" b="b"/>
                  <a:pathLst>
                    <a:path w="1" h="1" fill="none" extrusionOk="0">
                      <a:moveTo>
                        <a:pt x="0" y="0"/>
                      </a:moveTo>
                      <a:lnTo>
                        <a:pt x="0" y="0"/>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4" name="Google Shape;254;p3"/>
              <p:cNvGrpSpPr/>
              <p:nvPr/>
            </p:nvGrpSpPr>
            <p:grpSpPr>
              <a:xfrm>
                <a:off x="2945587" y="1851448"/>
                <a:ext cx="215966" cy="342399"/>
                <a:chOff x="6718575" y="2318625"/>
                <a:chExt cx="256950" cy="407375"/>
              </a:xfrm>
            </p:grpSpPr>
            <p:sp>
              <p:nvSpPr>
                <p:cNvPr id="255" name="Google Shape;255;p3"/>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3"/>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3"/>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3"/>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3"/>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3"/>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3"/>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3"/>
                <p:cNvSpPr/>
                <p:nvPr/>
              </p:nvSpPr>
              <p:spPr>
                <a:xfrm>
                  <a:off x="6795900" y="2628550"/>
                  <a:ext cx="102300" cy="25"/>
                </a:xfrm>
                <a:custGeom>
                  <a:avLst/>
                  <a:gdLst/>
                  <a:ahLst/>
                  <a:cxnLst/>
                  <a:rect l="l" t="t" r="r" b="b"/>
                  <a:pathLst>
                    <a:path w="4092" h="1" fill="none" extrusionOk="0">
                      <a:moveTo>
                        <a:pt x="0" y="1"/>
                      </a:moveTo>
                      <a:lnTo>
                        <a:pt x="4092" y="1"/>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63" name="Google Shape;263;p3"/>
            <p:cNvGrpSpPr/>
            <p:nvPr/>
          </p:nvGrpSpPr>
          <p:grpSpPr>
            <a:xfrm>
              <a:off x="3832686" y="180463"/>
              <a:ext cx="4766659" cy="1632384"/>
              <a:chOff x="175086" y="180463"/>
              <a:chExt cx="4766659" cy="1632384"/>
            </a:xfrm>
          </p:grpSpPr>
          <p:grpSp>
            <p:nvGrpSpPr>
              <p:cNvPr id="264" name="Google Shape;264;p3"/>
              <p:cNvGrpSpPr/>
              <p:nvPr/>
            </p:nvGrpSpPr>
            <p:grpSpPr>
              <a:xfrm>
                <a:off x="175086" y="180463"/>
                <a:ext cx="3852689" cy="430924"/>
                <a:chOff x="175086" y="180463"/>
                <a:chExt cx="3852689" cy="430924"/>
              </a:xfrm>
            </p:grpSpPr>
            <p:grpSp>
              <p:nvGrpSpPr>
                <p:cNvPr id="265" name="Google Shape;265;p3"/>
                <p:cNvGrpSpPr/>
                <p:nvPr/>
              </p:nvGrpSpPr>
              <p:grpSpPr>
                <a:xfrm>
                  <a:off x="175086" y="186861"/>
                  <a:ext cx="342882" cy="418128"/>
                  <a:chOff x="596350" y="929175"/>
                  <a:chExt cx="407950" cy="497475"/>
                </a:xfrm>
              </p:grpSpPr>
              <p:sp>
                <p:nvSpPr>
                  <p:cNvPr id="266" name="Google Shape;266;p3"/>
                  <p:cNvSpPr/>
                  <p:nvPr/>
                </p:nvSpPr>
                <p:spPr>
                  <a:xfrm>
                    <a:off x="596350" y="953550"/>
                    <a:ext cx="387250" cy="473100"/>
                  </a:xfrm>
                  <a:custGeom>
                    <a:avLst/>
                    <a:gdLst/>
                    <a:ahLst/>
                    <a:cxnLst/>
                    <a:rect l="l" t="t" r="r" b="b"/>
                    <a:pathLst>
                      <a:path w="15490" h="18924" fill="none" extrusionOk="0">
                        <a:moveTo>
                          <a:pt x="15490" y="17828"/>
                        </a:moveTo>
                        <a:lnTo>
                          <a:pt x="15490" y="17828"/>
                        </a:lnTo>
                        <a:lnTo>
                          <a:pt x="15466" y="17998"/>
                        </a:lnTo>
                        <a:lnTo>
                          <a:pt x="15417" y="18169"/>
                        </a:lnTo>
                        <a:lnTo>
                          <a:pt x="15319" y="18364"/>
                        </a:lnTo>
                        <a:lnTo>
                          <a:pt x="15198" y="18534"/>
                        </a:lnTo>
                        <a:lnTo>
                          <a:pt x="15052" y="18680"/>
                        </a:lnTo>
                        <a:lnTo>
                          <a:pt x="14881" y="18802"/>
                        </a:lnTo>
                        <a:lnTo>
                          <a:pt x="14735" y="18900"/>
                        </a:lnTo>
                        <a:lnTo>
                          <a:pt x="14564" y="18924"/>
                        </a:lnTo>
                        <a:lnTo>
                          <a:pt x="1023" y="18924"/>
                        </a:lnTo>
                        <a:lnTo>
                          <a:pt x="1023" y="18924"/>
                        </a:lnTo>
                        <a:lnTo>
                          <a:pt x="853" y="18900"/>
                        </a:lnTo>
                        <a:lnTo>
                          <a:pt x="682" y="18802"/>
                        </a:lnTo>
                        <a:lnTo>
                          <a:pt x="512" y="18680"/>
                        </a:lnTo>
                        <a:lnTo>
                          <a:pt x="341" y="18534"/>
                        </a:lnTo>
                        <a:lnTo>
                          <a:pt x="219" y="18364"/>
                        </a:lnTo>
                        <a:lnTo>
                          <a:pt x="98" y="18169"/>
                        </a:lnTo>
                        <a:lnTo>
                          <a:pt x="25" y="17998"/>
                        </a:lnTo>
                        <a:lnTo>
                          <a:pt x="0" y="17828"/>
                        </a:lnTo>
                        <a:lnTo>
                          <a:pt x="0" y="877"/>
                        </a:lnTo>
                        <a:lnTo>
                          <a:pt x="0" y="877"/>
                        </a:lnTo>
                        <a:lnTo>
                          <a:pt x="25" y="706"/>
                        </a:lnTo>
                        <a:lnTo>
                          <a:pt x="98" y="560"/>
                        </a:lnTo>
                        <a:lnTo>
                          <a:pt x="195" y="414"/>
                        </a:lnTo>
                        <a:lnTo>
                          <a:pt x="341" y="268"/>
                        </a:lnTo>
                        <a:lnTo>
                          <a:pt x="487" y="171"/>
                        </a:lnTo>
                        <a:lnTo>
                          <a:pt x="658" y="73"/>
                        </a:lnTo>
                        <a:lnTo>
                          <a:pt x="828" y="24"/>
                        </a:lnTo>
                        <a:lnTo>
                          <a:pt x="974" y="0"/>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3"/>
                  <p:cNvSpPr/>
                  <p:nvPr/>
                </p:nvSpPr>
                <p:spPr>
                  <a:xfrm>
                    <a:off x="626775" y="929175"/>
                    <a:ext cx="377525" cy="462775"/>
                  </a:xfrm>
                  <a:custGeom>
                    <a:avLst/>
                    <a:gdLst/>
                    <a:ahLst/>
                    <a:cxnLst/>
                    <a:rect l="l" t="t" r="r" b="b"/>
                    <a:pathLst>
                      <a:path w="15101" h="18511" fill="none" extrusionOk="0">
                        <a:moveTo>
                          <a:pt x="15101" y="3362"/>
                        </a:moveTo>
                        <a:lnTo>
                          <a:pt x="15101" y="17731"/>
                        </a:lnTo>
                        <a:lnTo>
                          <a:pt x="15101" y="17731"/>
                        </a:lnTo>
                        <a:lnTo>
                          <a:pt x="15077" y="17877"/>
                        </a:lnTo>
                        <a:lnTo>
                          <a:pt x="15028" y="18024"/>
                        </a:lnTo>
                        <a:lnTo>
                          <a:pt x="14979" y="18145"/>
                        </a:lnTo>
                        <a:lnTo>
                          <a:pt x="14882" y="18267"/>
                        </a:lnTo>
                        <a:lnTo>
                          <a:pt x="14760" y="18365"/>
                        </a:lnTo>
                        <a:lnTo>
                          <a:pt x="14614" y="18438"/>
                        </a:lnTo>
                        <a:lnTo>
                          <a:pt x="14468" y="18486"/>
                        </a:lnTo>
                        <a:lnTo>
                          <a:pt x="14322" y="18511"/>
                        </a:lnTo>
                        <a:lnTo>
                          <a:pt x="780" y="18511"/>
                        </a:lnTo>
                        <a:lnTo>
                          <a:pt x="780" y="18511"/>
                        </a:lnTo>
                        <a:lnTo>
                          <a:pt x="634" y="18486"/>
                        </a:lnTo>
                        <a:lnTo>
                          <a:pt x="488" y="18438"/>
                        </a:lnTo>
                        <a:lnTo>
                          <a:pt x="342" y="18365"/>
                        </a:lnTo>
                        <a:lnTo>
                          <a:pt x="220" y="18267"/>
                        </a:lnTo>
                        <a:lnTo>
                          <a:pt x="123" y="18145"/>
                        </a:lnTo>
                        <a:lnTo>
                          <a:pt x="74" y="18024"/>
                        </a:lnTo>
                        <a:lnTo>
                          <a:pt x="25" y="17877"/>
                        </a:lnTo>
                        <a:lnTo>
                          <a:pt x="1" y="17731"/>
                        </a:lnTo>
                        <a:lnTo>
                          <a:pt x="1" y="780"/>
                        </a:lnTo>
                        <a:lnTo>
                          <a:pt x="1" y="780"/>
                        </a:lnTo>
                        <a:lnTo>
                          <a:pt x="25" y="610"/>
                        </a:lnTo>
                        <a:lnTo>
                          <a:pt x="74" y="464"/>
                        </a:lnTo>
                        <a:lnTo>
                          <a:pt x="123" y="342"/>
                        </a:lnTo>
                        <a:lnTo>
                          <a:pt x="220" y="220"/>
                        </a:lnTo>
                        <a:lnTo>
                          <a:pt x="342" y="123"/>
                        </a:lnTo>
                        <a:lnTo>
                          <a:pt x="488" y="50"/>
                        </a:lnTo>
                        <a:lnTo>
                          <a:pt x="634" y="1"/>
                        </a:lnTo>
                        <a:lnTo>
                          <a:pt x="780" y="1"/>
                        </a:lnTo>
                        <a:lnTo>
                          <a:pt x="11740" y="1"/>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3"/>
                  <p:cNvSpPr/>
                  <p:nvPr/>
                </p:nvSpPr>
                <p:spPr>
                  <a:xfrm>
                    <a:off x="688900" y="1256150"/>
                    <a:ext cx="133975" cy="25"/>
                  </a:xfrm>
                  <a:custGeom>
                    <a:avLst/>
                    <a:gdLst/>
                    <a:ahLst/>
                    <a:cxnLst/>
                    <a:rect l="l" t="t" r="r" b="b"/>
                    <a:pathLst>
                      <a:path w="5359" h="1" fill="none" extrusionOk="0">
                        <a:moveTo>
                          <a:pt x="5358" y="0"/>
                        </a:moveTo>
                        <a:lnTo>
                          <a:pt x="0" y="0"/>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3"/>
                  <p:cNvSpPr/>
                  <p:nvPr/>
                </p:nvSpPr>
                <p:spPr>
                  <a:xfrm>
                    <a:off x="688900" y="1201350"/>
                    <a:ext cx="255750" cy="25"/>
                  </a:xfrm>
                  <a:custGeom>
                    <a:avLst/>
                    <a:gdLst/>
                    <a:ahLst/>
                    <a:cxnLst/>
                    <a:rect l="l" t="t" r="r" b="b"/>
                    <a:pathLst>
                      <a:path w="10230" h="1" fill="none" extrusionOk="0">
                        <a:moveTo>
                          <a:pt x="10229" y="1"/>
                        </a:moveTo>
                        <a:lnTo>
                          <a:pt x="0" y="1"/>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3"/>
                  <p:cNvSpPr/>
                  <p:nvPr/>
                </p:nvSpPr>
                <p:spPr>
                  <a:xfrm>
                    <a:off x="688900" y="1145950"/>
                    <a:ext cx="255750" cy="25"/>
                  </a:xfrm>
                  <a:custGeom>
                    <a:avLst/>
                    <a:gdLst/>
                    <a:ahLst/>
                    <a:cxnLst/>
                    <a:rect l="l" t="t" r="r" b="b"/>
                    <a:pathLst>
                      <a:path w="10230" h="1" fill="none" extrusionOk="0">
                        <a:moveTo>
                          <a:pt x="10229" y="0"/>
                        </a:moveTo>
                        <a:lnTo>
                          <a:pt x="0" y="0"/>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3"/>
                  <p:cNvSpPr/>
                  <p:nvPr/>
                </p:nvSpPr>
                <p:spPr>
                  <a:xfrm>
                    <a:off x="688900" y="1090525"/>
                    <a:ext cx="255750" cy="25"/>
                  </a:xfrm>
                  <a:custGeom>
                    <a:avLst/>
                    <a:gdLst/>
                    <a:ahLst/>
                    <a:cxnLst/>
                    <a:rect l="l" t="t" r="r" b="b"/>
                    <a:pathLst>
                      <a:path w="10230" h="1" fill="none" extrusionOk="0">
                        <a:moveTo>
                          <a:pt x="10229" y="1"/>
                        </a:moveTo>
                        <a:lnTo>
                          <a:pt x="0" y="1"/>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3"/>
                  <p:cNvSpPr/>
                  <p:nvPr/>
                </p:nvSpPr>
                <p:spPr>
                  <a:xfrm>
                    <a:off x="920250" y="929175"/>
                    <a:ext cx="84050" cy="84050"/>
                  </a:xfrm>
                  <a:custGeom>
                    <a:avLst/>
                    <a:gdLst/>
                    <a:ahLst/>
                    <a:cxnLst/>
                    <a:rect l="l" t="t" r="r" b="b"/>
                    <a:pathLst>
                      <a:path w="3362" h="3362" fill="none" extrusionOk="0">
                        <a:moveTo>
                          <a:pt x="1" y="2582"/>
                        </a:moveTo>
                        <a:lnTo>
                          <a:pt x="1" y="1"/>
                        </a:lnTo>
                        <a:lnTo>
                          <a:pt x="3362" y="3362"/>
                        </a:lnTo>
                        <a:lnTo>
                          <a:pt x="780" y="3362"/>
                        </a:lnTo>
                        <a:lnTo>
                          <a:pt x="780" y="3362"/>
                        </a:lnTo>
                        <a:lnTo>
                          <a:pt x="610" y="3337"/>
                        </a:lnTo>
                        <a:lnTo>
                          <a:pt x="464" y="3289"/>
                        </a:lnTo>
                        <a:lnTo>
                          <a:pt x="342" y="3216"/>
                        </a:lnTo>
                        <a:lnTo>
                          <a:pt x="220" y="3118"/>
                        </a:lnTo>
                        <a:lnTo>
                          <a:pt x="123" y="3021"/>
                        </a:lnTo>
                        <a:lnTo>
                          <a:pt x="50" y="2875"/>
                        </a:lnTo>
                        <a:lnTo>
                          <a:pt x="1" y="2729"/>
                        </a:lnTo>
                        <a:lnTo>
                          <a:pt x="1" y="2582"/>
                        </a:lnTo>
                        <a:lnTo>
                          <a:pt x="1" y="2582"/>
                        </a:lnTo>
                        <a:close/>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3" name="Google Shape;273;p3"/>
                <p:cNvSpPr/>
                <p:nvPr/>
              </p:nvSpPr>
              <p:spPr>
                <a:xfrm>
                  <a:off x="1075552" y="221406"/>
                  <a:ext cx="351077" cy="349039"/>
                </a:xfrm>
                <a:custGeom>
                  <a:avLst/>
                  <a:gdLst/>
                  <a:ahLst/>
                  <a:cxnLst/>
                  <a:rect l="l" t="t" r="r" b="b"/>
                  <a:pathLst>
                    <a:path w="16708" h="16611" fill="none" extrusionOk="0">
                      <a:moveTo>
                        <a:pt x="414" y="8842"/>
                      </a:moveTo>
                      <a:lnTo>
                        <a:pt x="8403" y="1048"/>
                      </a:lnTo>
                      <a:lnTo>
                        <a:pt x="8403" y="1048"/>
                      </a:lnTo>
                      <a:lnTo>
                        <a:pt x="8500" y="951"/>
                      </a:lnTo>
                      <a:lnTo>
                        <a:pt x="8597" y="829"/>
                      </a:lnTo>
                      <a:lnTo>
                        <a:pt x="8865" y="658"/>
                      </a:lnTo>
                      <a:lnTo>
                        <a:pt x="9158" y="488"/>
                      </a:lnTo>
                      <a:lnTo>
                        <a:pt x="9450" y="317"/>
                      </a:lnTo>
                      <a:lnTo>
                        <a:pt x="9450" y="317"/>
                      </a:lnTo>
                      <a:lnTo>
                        <a:pt x="9839" y="171"/>
                      </a:lnTo>
                      <a:lnTo>
                        <a:pt x="10180" y="74"/>
                      </a:lnTo>
                      <a:lnTo>
                        <a:pt x="10497" y="25"/>
                      </a:lnTo>
                      <a:lnTo>
                        <a:pt x="10814" y="1"/>
                      </a:lnTo>
                      <a:lnTo>
                        <a:pt x="15344" y="1"/>
                      </a:lnTo>
                      <a:lnTo>
                        <a:pt x="15344" y="1"/>
                      </a:lnTo>
                      <a:lnTo>
                        <a:pt x="15465" y="1"/>
                      </a:lnTo>
                      <a:lnTo>
                        <a:pt x="15587" y="49"/>
                      </a:lnTo>
                      <a:lnTo>
                        <a:pt x="15855" y="122"/>
                      </a:lnTo>
                      <a:lnTo>
                        <a:pt x="16099" y="269"/>
                      </a:lnTo>
                      <a:lnTo>
                        <a:pt x="16294" y="415"/>
                      </a:lnTo>
                      <a:lnTo>
                        <a:pt x="16294" y="415"/>
                      </a:lnTo>
                      <a:lnTo>
                        <a:pt x="16391" y="537"/>
                      </a:lnTo>
                      <a:lnTo>
                        <a:pt x="16488" y="658"/>
                      </a:lnTo>
                      <a:lnTo>
                        <a:pt x="16561" y="780"/>
                      </a:lnTo>
                      <a:lnTo>
                        <a:pt x="16610" y="902"/>
                      </a:lnTo>
                      <a:lnTo>
                        <a:pt x="16659" y="1048"/>
                      </a:lnTo>
                      <a:lnTo>
                        <a:pt x="16683" y="1170"/>
                      </a:lnTo>
                      <a:lnTo>
                        <a:pt x="16708" y="1486"/>
                      </a:lnTo>
                      <a:lnTo>
                        <a:pt x="16708" y="5992"/>
                      </a:lnTo>
                      <a:lnTo>
                        <a:pt x="16708" y="5992"/>
                      </a:lnTo>
                      <a:lnTo>
                        <a:pt x="16683" y="6309"/>
                      </a:lnTo>
                      <a:lnTo>
                        <a:pt x="16635" y="6625"/>
                      </a:lnTo>
                      <a:lnTo>
                        <a:pt x="16537" y="6942"/>
                      </a:lnTo>
                      <a:lnTo>
                        <a:pt x="16391" y="7258"/>
                      </a:lnTo>
                      <a:lnTo>
                        <a:pt x="16391" y="7258"/>
                      </a:lnTo>
                      <a:lnTo>
                        <a:pt x="16342" y="7453"/>
                      </a:lnTo>
                      <a:lnTo>
                        <a:pt x="16294" y="7624"/>
                      </a:lnTo>
                      <a:lnTo>
                        <a:pt x="16196" y="7770"/>
                      </a:lnTo>
                      <a:lnTo>
                        <a:pt x="16123" y="7916"/>
                      </a:lnTo>
                      <a:lnTo>
                        <a:pt x="15928" y="8160"/>
                      </a:lnTo>
                      <a:lnTo>
                        <a:pt x="15758" y="8403"/>
                      </a:lnTo>
                      <a:lnTo>
                        <a:pt x="7891" y="16197"/>
                      </a:lnTo>
                      <a:lnTo>
                        <a:pt x="7891" y="16197"/>
                      </a:lnTo>
                      <a:lnTo>
                        <a:pt x="7794" y="16294"/>
                      </a:lnTo>
                      <a:lnTo>
                        <a:pt x="7696" y="16392"/>
                      </a:lnTo>
                      <a:lnTo>
                        <a:pt x="7574" y="16465"/>
                      </a:lnTo>
                      <a:lnTo>
                        <a:pt x="7453" y="16513"/>
                      </a:lnTo>
                      <a:lnTo>
                        <a:pt x="7185" y="16586"/>
                      </a:lnTo>
                      <a:lnTo>
                        <a:pt x="6941" y="16611"/>
                      </a:lnTo>
                      <a:lnTo>
                        <a:pt x="6941" y="16611"/>
                      </a:lnTo>
                      <a:lnTo>
                        <a:pt x="6649" y="16586"/>
                      </a:lnTo>
                      <a:lnTo>
                        <a:pt x="6503" y="16562"/>
                      </a:lnTo>
                      <a:lnTo>
                        <a:pt x="6381" y="16513"/>
                      </a:lnTo>
                      <a:lnTo>
                        <a:pt x="6235" y="16465"/>
                      </a:lnTo>
                      <a:lnTo>
                        <a:pt x="6113" y="16392"/>
                      </a:lnTo>
                      <a:lnTo>
                        <a:pt x="5991" y="16294"/>
                      </a:lnTo>
                      <a:lnTo>
                        <a:pt x="5894" y="16197"/>
                      </a:lnTo>
                      <a:lnTo>
                        <a:pt x="414" y="10839"/>
                      </a:lnTo>
                      <a:lnTo>
                        <a:pt x="414" y="10839"/>
                      </a:lnTo>
                      <a:lnTo>
                        <a:pt x="268" y="10595"/>
                      </a:lnTo>
                      <a:lnTo>
                        <a:pt x="122" y="10352"/>
                      </a:lnTo>
                      <a:lnTo>
                        <a:pt x="24" y="10108"/>
                      </a:lnTo>
                      <a:lnTo>
                        <a:pt x="0" y="10011"/>
                      </a:lnTo>
                      <a:lnTo>
                        <a:pt x="0" y="9889"/>
                      </a:lnTo>
                      <a:lnTo>
                        <a:pt x="0" y="9889"/>
                      </a:lnTo>
                      <a:lnTo>
                        <a:pt x="0" y="9718"/>
                      </a:lnTo>
                      <a:lnTo>
                        <a:pt x="24" y="9597"/>
                      </a:lnTo>
                      <a:lnTo>
                        <a:pt x="122" y="9329"/>
                      </a:lnTo>
                      <a:lnTo>
                        <a:pt x="268" y="9061"/>
                      </a:lnTo>
                      <a:lnTo>
                        <a:pt x="414" y="8842"/>
                      </a:lnTo>
                      <a:lnTo>
                        <a:pt x="414" y="8842"/>
                      </a:lnTo>
                      <a:close/>
                      <a:moveTo>
                        <a:pt x="12519" y="4190"/>
                      </a:moveTo>
                      <a:lnTo>
                        <a:pt x="12519" y="4190"/>
                      </a:lnTo>
                      <a:lnTo>
                        <a:pt x="12689" y="4336"/>
                      </a:lnTo>
                      <a:lnTo>
                        <a:pt x="12859" y="4433"/>
                      </a:lnTo>
                      <a:lnTo>
                        <a:pt x="13030" y="4482"/>
                      </a:lnTo>
                      <a:lnTo>
                        <a:pt x="13249" y="4482"/>
                      </a:lnTo>
                      <a:lnTo>
                        <a:pt x="13249" y="4482"/>
                      </a:lnTo>
                      <a:lnTo>
                        <a:pt x="13444" y="4482"/>
                      </a:lnTo>
                      <a:lnTo>
                        <a:pt x="13615" y="4433"/>
                      </a:lnTo>
                      <a:lnTo>
                        <a:pt x="13761" y="4336"/>
                      </a:lnTo>
                      <a:lnTo>
                        <a:pt x="13882" y="4190"/>
                      </a:lnTo>
                      <a:lnTo>
                        <a:pt x="13882" y="4190"/>
                      </a:lnTo>
                      <a:lnTo>
                        <a:pt x="14029" y="4044"/>
                      </a:lnTo>
                      <a:lnTo>
                        <a:pt x="14102" y="3873"/>
                      </a:lnTo>
                      <a:lnTo>
                        <a:pt x="14150" y="3727"/>
                      </a:lnTo>
                      <a:lnTo>
                        <a:pt x="14175" y="3557"/>
                      </a:lnTo>
                      <a:lnTo>
                        <a:pt x="14175" y="3557"/>
                      </a:lnTo>
                      <a:lnTo>
                        <a:pt x="14150" y="3362"/>
                      </a:lnTo>
                      <a:lnTo>
                        <a:pt x="14102" y="3167"/>
                      </a:lnTo>
                      <a:lnTo>
                        <a:pt x="14029" y="2996"/>
                      </a:lnTo>
                      <a:lnTo>
                        <a:pt x="13882" y="2850"/>
                      </a:lnTo>
                      <a:lnTo>
                        <a:pt x="13882" y="2850"/>
                      </a:lnTo>
                      <a:lnTo>
                        <a:pt x="13761" y="2728"/>
                      </a:lnTo>
                      <a:lnTo>
                        <a:pt x="13615" y="2655"/>
                      </a:lnTo>
                      <a:lnTo>
                        <a:pt x="13444" y="2582"/>
                      </a:lnTo>
                      <a:lnTo>
                        <a:pt x="13249" y="2558"/>
                      </a:lnTo>
                      <a:lnTo>
                        <a:pt x="13249" y="2558"/>
                      </a:lnTo>
                      <a:lnTo>
                        <a:pt x="13030" y="2582"/>
                      </a:lnTo>
                      <a:lnTo>
                        <a:pt x="12859" y="2655"/>
                      </a:lnTo>
                      <a:lnTo>
                        <a:pt x="12689" y="2728"/>
                      </a:lnTo>
                      <a:lnTo>
                        <a:pt x="12519" y="2850"/>
                      </a:lnTo>
                      <a:lnTo>
                        <a:pt x="12519" y="2850"/>
                      </a:lnTo>
                      <a:lnTo>
                        <a:pt x="12445" y="2996"/>
                      </a:lnTo>
                      <a:lnTo>
                        <a:pt x="12372" y="3167"/>
                      </a:lnTo>
                      <a:lnTo>
                        <a:pt x="12324" y="3362"/>
                      </a:lnTo>
                      <a:lnTo>
                        <a:pt x="12324" y="3557"/>
                      </a:lnTo>
                      <a:lnTo>
                        <a:pt x="12324" y="3557"/>
                      </a:lnTo>
                      <a:lnTo>
                        <a:pt x="12324" y="3727"/>
                      </a:lnTo>
                      <a:lnTo>
                        <a:pt x="12372" y="3873"/>
                      </a:lnTo>
                      <a:lnTo>
                        <a:pt x="12445" y="4044"/>
                      </a:lnTo>
                      <a:lnTo>
                        <a:pt x="12519" y="4190"/>
                      </a:lnTo>
                      <a:lnTo>
                        <a:pt x="12519" y="4190"/>
                      </a:lnTo>
                      <a:close/>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3"/>
                <p:cNvSpPr/>
                <p:nvPr/>
              </p:nvSpPr>
              <p:spPr>
                <a:xfrm>
                  <a:off x="1984213" y="227541"/>
                  <a:ext cx="336767" cy="336767"/>
                </a:xfrm>
                <a:custGeom>
                  <a:avLst/>
                  <a:gdLst/>
                  <a:ahLst/>
                  <a:cxnLst/>
                  <a:rect l="l" t="t" r="r" b="b"/>
                  <a:pathLst>
                    <a:path w="16027" h="16027" fill="none" extrusionOk="0">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3"/>
                <p:cNvSpPr/>
                <p:nvPr/>
              </p:nvSpPr>
              <p:spPr>
                <a:xfrm>
                  <a:off x="3779030" y="180463"/>
                  <a:ext cx="248746" cy="430924"/>
                </a:xfrm>
                <a:custGeom>
                  <a:avLst/>
                  <a:gdLst/>
                  <a:ahLst/>
                  <a:cxnLst/>
                  <a:rect l="l" t="t" r="r" b="b"/>
                  <a:pathLst>
                    <a:path w="11838" h="20508" fill="none" extrusionOk="0">
                      <a:moveTo>
                        <a:pt x="10547" y="1"/>
                      </a:moveTo>
                      <a:lnTo>
                        <a:pt x="1292" y="1"/>
                      </a:lnTo>
                      <a:lnTo>
                        <a:pt x="1292" y="1"/>
                      </a:lnTo>
                      <a:lnTo>
                        <a:pt x="1024" y="25"/>
                      </a:lnTo>
                      <a:lnTo>
                        <a:pt x="780" y="98"/>
                      </a:lnTo>
                      <a:lnTo>
                        <a:pt x="561" y="220"/>
                      </a:lnTo>
                      <a:lnTo>
                        <a:pt x="366" y="366"/>
                      </a:lnTo>
                      <a:lnTo>
                        <a:pt x="220" y="561"/>
                      </a:lnTo>
                      <a:lnTo>
                        <a:pt x="98" y="780"/>
                      </a:lnTo>
                      <a:lnTo>
                        <a:pt x="25" y="1024"/>
                      </a:lnTo>
                      <a:lnTo>
                        <a:pt x="1" y="1292"/>
                      </a:lnTo>
                      <a:lnTo>
                        <a:pt x="1" y="19217"/>
                      </a:lnTo>
                      <a:lnTo>
                        <a:pt x="1" y="19217"/>
                      </a:lnTo>
                      <a:lnTo>
                        <a:pt x="25" y="19485"/>
                      </a:lnTo>
                      <a:lnTo>
                        <a:pt x="98" y="19728"/>
                      </a:lnTo>
                      <a:lnTo>
                        <a:pt x="220" y="19948"/>
                      </a:lnTo>
                      <a:lnTo>
                        <a:pt x="366" y="20142"/>
                      </a:lnTo>
                      <a:lnTo>
                        <a:pt x="561" y="20289"/>
                      </a:lnTo>
                      <a:lnTo>
                        <a:pt x="780" y="20410"/>
                      </a:lnTo>
                      <a:lnTo>
                        <a:pt x="1024" y="20483"/>
                      </a:lnTo>
                      <a:lnTo>
                        <a:pt x="1292" y="20508"/>
                      </a:lnTo>
                      <a:lnTo>
                        <a:pt x="10547" y="20508"/>
                      </a:lnTo>
                      <a:lnTo>
                        <a:pt x="10547" y="20508"/>
                      </a:lnTo>
                      <a:lnTo>
                        <a:pt x="10814" y="20483"/>
                      </a:lnTo>
                      <a:lnTo>
                        <a:pt x="11058" y="20410"/>
                      </a:lnTo>
                      <a:lnTo>
                        <a:pt x="11277" y="20289"/>
                      </a:lnTo>
                      <a:lnTo>
                        <a:pt x="11472" y="20142"/>
                      </a:lnTo>
                      <a:lnTo>
                        <a:pt x="11618" y="19948"/>
                      </a:lnTo>
                      <a:lnTo>
                        <a:pt x="11740" y="19728"/>
                      </a:lnTo>
                      <a:lnTo>
                        <a:pt x="11813" y="19485"/>
                      </a:lnTo>
                      <a:lnTo>
                        <a:pt x="11837" y="19217"/>
                      </a:lnTo>
                      <a:lnTo>
                        <a:pt x="11837" y="1292"/>
                      </a:lnTo>
                      <a:lnTo>
                        <a:pt x="11837" y="1292"/>
                      </a:lnTo>
                      <a:lnTo>
                        <a:pt x="11813" y="1024"/>
                      </a:lnTo>
                      <a:lnTo>
                        <a:pt x="11740" y="780"/>
                      </a:lnTo>
                      <a:lnTo>
                        <a:pt x="11618" y="561"/>
                      </a:lnTo>
                      <a:lnTo>
                        <a:pt x="11472" y="366"/>
                      </a:lnTo>
                      <a:lnTo>
                        <a:pt x="11277" y="220"/>
                      </a:lnTo>
                      <a:lnTo>
                        <a:pt x="11058" y="98"/>
                      </a:lnTo>
                      <a:lnTo>
                        <a:pt x="10814" y="25"/>
                      </a:lnTo>
                      <a:lnTo>
                        <a:pt x="10547" y="1"/>
                      </a:lnTo>
                      <a:lnTo>
                        <a:pt x="10547" y="1"/>
                      </a:lnTo>
                      <a:close/>
                      <a:moveTo>
                        <a:pt x="5554" y="975"/>
                      </a:moveTo>
                      <a:lnTo>
                        <a:pt x="6284" y="975"/>
                      </a:lnTo>
                      <a:lnTo>
                        <a:pt x="6284" y="975"/>
                      </a:lnTo>
                      <a:lnTo>
                        <a:pt x="6406" y="999"/>
                      </a:lnTo>
                      <a:lnTo>
                        <a:pt x="6479" y="1073"/>
                      </a:lnTo>
                      <a:lnTo>
                        <a:pt x="6552" y="1146"/>
                      </a:lnTo>
                      <a:lnTo>
                        <a:pt x="6577" y="1267"/>
                      </a:lnTo>
                      <a:lnTo>
                        <a:pt x="6577" y="1267"/>
                      </a:lnTo>
                      <a:lnTo>
                        <a:pt x="6552" y="1365"/>
                      </a:lnTo>
                      <a:lnTo>
                        <a:pt x="6479" y="1462"/>
                      </a:lnTo>
                      <a:lnTo>
                        <a:pt x="6406" y="1511"/>
                      </a:lnTo>
                      <a:lnTo>
                        <a:pt x="6284" y="1535"/>
                      </a:lnTo>
                      <a:lnTo>
                        <a:pt x="5554" y="1535"/>
                      </a:lnTo>
                      <a:lnTo>
                        <a:pt x="5554" y="1535"/>
                      </a:lnTo>
                      <a:lnTo>
                        <a:pt x="5432" y="1511"/>
                      </a:lnTo>
                      <a:lnTo>
                        <a:pt x="5359" y="1462"/>
                      </a:lnTo>
                      <a:lnTo>
                        <a:pt x="5286" y="1365"/>
                      </a:lnTo>
                      <a:lnTo>
                        <a:pt x="5262" y="1267"/>
                      </a:lnTo>
                      <a:lnTo>
                        <a:pt x="5262" y="1267"/>
                      </a:lnTo>
                      <a:lnTo>
                        <a:pt x="5286" y="1146"/>
                      </a:lnTo>
                      <a:lnTo>
                        <a:pt x="5359" y="1073"/>
                      </a:lnTo>
                      <a:lnTo>
                        <a:pt x="5432" y="999"/>
                      </a:lnTo>
                      <a:lnTo>
                        <a:pt x="5554" y="975"/>
                      </a:lnTo>
                      <a:lnTo>
                        <a:pt x="5554" y="975"/>
                      </a:lnTo>
                      <a:close/>
                      <a:moveTo>
                        <a:pt x="5919" y="19436"/>
                      </a:moveTo>
                      <a:lnTo>
                        <a:pt x="5919" y="19436"/>
                      </a:lnTo>
                      <a:lnTo>
                        <a:pt x="5749" y="19412"/>
                      </a:lnTo>
                      <a:lnTo>
                        <a:pt x="5578" y="19363"/>
                      </a:lnTo>
                      <a:lnTo>
                        <a:pt x="5432" y="19290"/>
                      </a:lnTo>
                      <a:lnTo>
                        <a:pt x="5310" y="19193"/>
                      </a:lnTo>
                      <a:lnTo>
                        <a:pt x="5213" y="19071"/>
                      </a:lnTo>
                      <a:lnTo>
                        <a:pt x="5140" y="18925"/>
                      </a:lnTo>
                      <a:lnTo>
                        <a:pt x="5091" y="18754"/>
                      </a:lnTo>
                      <a:lnTo>
                        <a:pt x="5067" y="18584"/>
                      </a:lnTo>
                      <a:lnTo>
                        <a:pt x="5067" y="18584"/>
                      </a:lnTo>
                      <a:lnTo>
                        <a:pt x="5091" y="18413"/>
                      </a:lnTo>
                      <a:lnTo>
                        <a:pt x="5140" y="18243"/>
                      </a:lnTo>
                      <a:lnTo>
                        <a:pt x="5213" y="18097"/>
                      </a:lnTo>
                      <a:lnTo>
                        <a:pt x="5310" y="17975"/>
                      </a:lnTo>
                      <a:lnTo>
                        <a:pt x="5432" y="17877"/>
                      </a:lnTo>
                      <a:lnTo>
                        <a:pt x="5578" y="17804"/>
                      </a:lnTo>
                      <a:lnTo>
                        <a:pt x="5749" y="17756"/>
                      </a:lnTo>
                      <a:lnTo>
                        <a:pt x="5919" y="17731"/>
                      </a:lnTo>
                      <a:lnTo>
                        <a:pt x="5919" y="17731"/>
                      </a:lnTo>
                      <a:lnTo>
                        <a:pt x="6090" y="17756"/>
                      </a:lnTo>
                      <a:lnTo>
                        <a:pt x="6260" y="17804"/>
                      </a:lnTo>
                      <a:lnTo>
                        <a:pt x="6406" y="17877"/>
                      </a:lnTo>
                      <a:lnTo>
                        <a:pt x="6528" y="17975"/>
                      </a:lnTo>
                      <a:lnTo>
                        <a:pt x="6625" y="18097"/>
                      </a:lnTo>
                      <a:lnTo>
                        <a:pt x="6699" y="18243"/>
                      </a:lnTo>
                      <a:lnTo>
                        <a:pt x="6747" y="18413"/>
                      </a:lnTo>
                      <a:lnTo>
                        <a:pt x="6772" y="18584"/>
                      </a:lnTo>
                      <a:lnTo>
                        <a:pt x="6772" y="18584"/>
                      </a:lnTo>
                      <a:lnTo>
                        <a:pt x="6747" y="18754"/>
                      </a:lnTo>
                      <a:lnTo>
                        <a:pt x="6699" y="18925"/>
                      </a:lnTo>
                      <a:lnTo>
                        <a:pt x="6625" y="19071"/>
                      </a:lnTo>
                      <a:lnTo>
                        <a:pt x="6528" y="19193"/>
                      </a:lnTo>
                      <a:lnTo>
                        <a:pt x="6406" y="19290"/>
                      </a:lnTo>
                      <a:lnTo>
                        <a:pt x="6260" y="19363"/>
                      </a:lnTo>
                      <a:lnTo>
                        <a:pt x="6090" y="19412"/>
                      </a:lnTo>
                      <a:lnTo>
                        <a:pt x="5919" y="19436"/>
                      </a:lnTo>
                      <a:lnTo>
                        <a:pt x="5919" y="19436"/>
                      </a:lnTo>
                      <a:close/>
                      <a:moveTo>
                        <a:pt x="10547" y="16660"/>
                      </a:moveTo>
                      <a:lnTo>
                        <a:pt x="1292" y="16660"/>
                      </a:lnTo>
                      <a:lnTo>
                        <a:pt x="1292" y="2558"/>
                      </a:lnTo>
                      <a:lnTo>
                        <a:pt x="10547" y="2558"/>
                      </a:lnTo>
                      <a:lnTo>
                        <a:pt x="10547" y="16660"/>
                      </a:lnTo>
                      <a:close/>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6" name="Google Shape;276;p3"/>
                <p:cNvGrpSpPr/>
                <p:nvPr/>
              </p:nvGrpSpPr>
              <p:grpSpPr>
                <a:xfrm>
                  <a:off x="2878564" y="220891"/>
                  <a:ext cx="342882" cy="350068"/>
                  <a:chOff x="3951850" y="2985350"/>
                  <a:chExt cx="407950" cy="416500"/>
                </a:xfrm>
              </p:grpSpPr>
              <p:sp>
                <p:nvSpPr>
                  <p:cNvPr id="277" name="Google Shape;277;p3"/>
                  <p:cNvSpPr/>
                  <p:nvPr/>
                </p:nvSpPr>
                <p:spPr>
                  <a:xfrm>
                    <a:off x="3951850" y="2985350"/>
                    <a:ext cx="314800" cy="314825"/>
                  </a:xfrm>
                  <a:custGeom>
                    <a:avLst/>
                    <a:gdLst/>
                    <a:ahLst/>
                    <a:cxnLst/>
                    <a:rect l="l" t="t"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3"/>
                  <p:cNvSpPr/>
                  <p:nvPr/>
                </p:nvSpPr>
                <p:spPr>
                  <a:xfrm>
                    <a:off x="3988375" y="3021875"/>
                    <a:ext cx="241750" cy="241750"/>
                  </a:xfrm>
                  <a:custGeom>
                    <a:avLst/>
                    <a:gdLst/>
                    <a:ahLst/>
                    <a:cxnLst/>
                    <a:rect l="l" t="t"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3"/>
                  <p:cNvSpPr/>
                  <p:nvPr/>
                </p:nvSpPr>
                <p:spPr>
                  <a:xfrm>
                    <a:off x="4024300" y="3058425"/>
                    <a:ext cx="84650" cy="84650"/>
                  </a:xfrm>
                  <a:custGeom>
                    <a:avLst/>
                    <a:gdLst/>
                    <a:ahLst/>
                    <a:cxnLst/>
                    <a:rect l="l" t="t"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3"/>
                  <p:cNvSpPr/>
                  <p:nvPr/>
                </p:nvSpPr>
                <p:spPr>
                  <a:xfrm>
                    <a:off x="4205750" y="3248375"/>
                    <a:ext cx="154050" cy="153475"/>
                  </a:xfrm>
                  <a:custGeom>
                    <a:avLst/>
                    <a:gdLst/>
                    <a:ahLst/>
                    <a:cxnLst/>
                    <a:rect l="l" t="t" r="r" b="b"/>
                    <a:pathLst>
                      <a:path w="6162" h="6139" fill="none" extrusionOk="0">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81" name="Google Shape;281;p3"/>
              <p:cNvGrpSpPr/>
              <p:nvPr/>
            </p:nvGrpSpPr>
            <p:grpSpPr>
              <a:xfrm>
                <a:off x="647546" y="814472"/>
                <a:ext cx="3920223" cy="376691"/>
                <a:chOff x="151026" y="1029895"/>
                <a:chExt cx="3920223" cy="376691"/>
              </a:xfrm>
            </p:grpSpPr>
            <p:sp>
              <p:nvSpPr>
                <p:cNvPr id="282" name="Google Shape;282;p3"/>
                <p:cNvSpPr/>
                <p:nvPr/>
              </p:nvSpPr>
              <p:spPr>
                <a:xfrm>
                  <a:off x="1057375" y="1063683"/>
                  <a:ext cx="339835" cy="309115"/>
                </a:xfrm>
                <a:custGeom>
                  <a:avLst/>
                  <a:gdLst/>
                  <a:ahLst/>
                  <a:cxnLst/>
                  <a:rect l="l" t="t" r="r" b="b"/>
                  <a:pathLst>
                    <a:path w="16173" h="14711" fill="none" extrusionOk="0">
                      <a:moveTo>
                        <a:pt x="8087" y="1"/>
                      </a:moveTo>
                      <a:lnTo>
                        <a:pt x="8087" y="1"/>
                      </a:lnTo>
                      <a:lnTo>
                        <a:pt x="7672" y="1"/>
                      </a:lnTo>
                      <a:lnTo>
                        <a:pt x="7258" y="25"/>
                      </a:lnTo>
                      <a:lnTo>
                        <a:pt x="6844" y="74"/>
                      </a:lnTo>
                      <a:lnTo>
                        <a:pt x="6455" y="122"/>
                      </a:lnTo>
                      <a:lnTo>
                        <a:pt x="6065" y="195"/>
                      </a:lnTo>
                      <a:lnTo>
                        <a:pt x="5675" y="293"/>
                      </a:lnTo>
                      <a:lnTo>
                        <a:pt x="5310" y="415"/>
                      </a:lnTo>
                      <a:lnTo>
                        <a:pt x="4945" y="536"/>
                      </a:lnTo>
                      <a:lnTo>
                        <a:pt x="4579" y="658"/>
                      </a:lnTo>
                      <a:lnTo>
                        <a:pt x="4238" y="829"/>
                      </a:lnTo>
                      <a:lnTo>
                        <a:pt x="3897" y="975"/>
                      </a:lnTo>
                      <a:lnTo>
                        <a:pt x="3557" y="1170"/>
                      </a:lnTo>
                      <a:lnTo>
                        <a:pt x="3240" y="1364"/>
                      </a:lnTo>
                      <a:lnTo>
                        <a:pt x="2948" y="1559"/>
                      </a:lnTo>
                      <a:lnTo>
                        <a:pt x="2655" y="1778"/>
                      </a:lnTo>
                      <a:lnTo>
                        <a:pt x="2363" y="1998"/>
                      </a:lnTo>
                      <a:lnTo>
                        <a:pt x="2095" y="2241"/>
                      </a:lnTo>
                      <a:lnTo>
                        <a:pt x="1852" y="2485"/>
                      </a:lnTo>
                      <a:lnTo>
                        <a:pt x="1608" y="2753"/>
                      </a:lnTo>
                      <a:lnTo>
                        <a:pt x="1389" y="3021"/>
                      </a:lnTo>
                      <a:lnTo>
                        <a:pt x="1170" y="3288"/>
                      </a:lnTo>
                      <a:lnTo>
                        <a:pt x="975" y="3581"/>
                      </a:lnTo>
                      <a:lnTo>
                        <a:pt x="804" y="3873"/>
                      </a:lnTo>
                      <a:lnTo>
                        <a:pt x="634" y="4190"/>
                      </a:lnTo>
                      <a:lnTo>
                        <a:pt x="488" y="4506"/>
                      </a:lnTo>
                      <a:lnTo>
                        <a:pt x="366" y="4823"/>
                      </a:lnTo>
                      <a:lnTo>
                        <a:pt x="244" y="5139"/>
                      </a:lnTo>
                      <a:lnTo>
                        <a:pt x="171" y="5480"/>
                      </a:lnTo>
                      <a:lnTo>
                        <a:pt x="98" y="5821"/>
                      </a:lnTo>
                      <a:lnTo>
                        <a:pt x="49" y="6162"/>
                      </a:lnTo>
                      <a:lnTo>
                        <a:pt x="1" y="6503"/>
                      </a:lnTo>
                      <a:lnTo>
                        <a:pt x="1" y="6869"/>
                      </a:lnTo>
                      <a:lnTo>
                        <a:pt x="1" y="6869"/>
                      </a:lnTo>
                      <a:lnTo>
                        <a:pt x="1" y="7234"/>
                      </a:lnTo>
                      <a:lnTo>
                        <a:pt x="49" y="7624"/>
                      </a:lnTo>
                      <a:lnTo>
                        <a:pt x="98" y="7989"/>
                      </a:lnTo>
                      <a:lnTo>
                        <a:pt x="196" y="8330"/>
                      </a:lnTo>
                      <a:lnTo>
                        <a:pt x="293" y="8695"/>
                      </a:lnTo>
                      <a:lnTo>
                        <a:pt x="415" y="9036"/>
                      </a:lnTo>
                      <a:lnTo>
                        <a:pt x="561" y="9377"/>
                      </a:lnTo>
                      <a:lnTo>
                        <a:pt x="731" y="9718"/>
                      </a:lnTo>
                      <a:lnTo>
                        <a:pt x="902" y="10035"/>
                      </a:lnTo>
                      <a:lnTo>
                        <a:pt x="1097" y="10327"/>
                      </a:lnTo>
                      <a:lnTo>
                        <a:pt x="1340" y="10644"/>
                      </a:lnTo>
                      <a:lnTo>
                        <a:pt x="1559" y="10936"/>
                      </a:lnTo>
                      <a:lnTo>
                        <a:pt x="1827" y="11204"/>
                      </a:lnTo>
                      <a:lnTo>
                        <a:pt x="2095" y="11472"/>
                      </a:lnTo>
                      <a:lnTo>
                        <a:pt x="2387" y="11740"/>
                      </a:lnTo>
                      <a:lnTo>
                        <a:pt x="2680" y="11983"/>
                      </a:lnTo>
                      <a:lnTo>
                        <a:pt x="2680" y="11983"/>
                      </a:lnTo>
                      <a:lnTo>
                        <a:pt x="2485" y="12349"/>
                      </a:lnTo>
                      <a:lnTo>
                        <a:pt x="2266" y="12714"/>
                      </a:lnTo>
                      <a:lnTo>
                        <a:pt x="2022" y="13104"/>
                      </a:lnTo>
                      <a:lnTo>
                        <a:pt x="1706" y="13469"/>
                      </a:lnTo>
                      <a:lnTo>
                        <a:pt x="1365" y="13834"/>
                      </a:lnTo>
                      <a:lnTo>
                        <a:pt x="1170" y="14005"/>
                      </a:lnTo>
                      <a:lnTo>
                        <a:pt x="951" y="14151"/>
                      </a:lnTo>
                      <a:lnTo>
                        <a:pt x="731" y="14297"/>
                      </a:lnTo>
                      <a:lnTo>
                        <a:pt x="512" y="14443"/>
                      </a:lnTo>
                      <a:lnTo>
                        <a:pt x="269" y="14540"/>
                      </a:lnTo>
                      <a:lnTo>
                        <a:pt x="1" y="14662"/>
                      </a:lnTo>
                      <a:lnTo>
                        <a:pt x="1" y="14662"/>
                      </a:lnTo>
                      <a:lnTo>
                        <a:pt x="122" y="14662"/>
                      </a:lnTo>
                      <a:lnTo>
                        <a:pt x="488" y="14711"/>
                      </a:lnTo>
                      <a:lnTo>
                        <a:pt x="1024" y="14711"/>
                      </a:lnTo>
                      <a:lnTo>
                        <a:pt x="1365" y="14711"/>
                      </a:lnTo>
                      <a:lnTo>
                        <a:pt x="1706" y="14687"/>
                      </a:lnTo>
                      <a:lnTo>
                        <a:pt x="2095" y="14614"/>
                      </a:lnTo>
                      <a:lnTo>
                        <a:pt x="2485" y="14540"/>
                      </a:lnTo>
                      <a:lnTo>
                        <a:pt x="2899" y="14419"/>
                      </a:lnTo>
                      <a:lnTo>
                        <a:pt x="3313" y="14273"/>
                      </a:lnTo>
                      <a:lnTo>
                        <a:pt x="3751" y="14078"/>
                      </a:lnTo>
                      <a:lnTo>
                        <a:pt x="4165" y="13834"/>
                      </a:lnTo>
                      <a:lnTo>
                        <a:pt x="4579" y="13566"/>
                      </a:lnTo>
                      <a:lnTo>
                        <a:pt x="4969" y="13201"/>
                      </a:lnTo>
                      <a:lnTo>
                        <a:pt x="4969" y="13201"/>
                      </a:lnTo>
                      <a:lnTo>
                        <a:pt x="5334" y="13323"/>
                      </a:lnTo>
                      <a:lnTo>
                        <a:pt x="5700" y="13444"/>
                      </a:lnTo>
                      <a:lnTo>
                        <a:pt x="6089" y="13518"/>
                      </a:lnTo>
                      <a:lnTo>
                        <a:pt x="6479" y="13591"/>
                      </a:lnTo>
                      <a:lnTo>
                        <a:pt x="6869" y="13664"/>
                      </a:lnTo>
                      <a:lnTo>
                        <a:pt x="7258" y="13712"/>
                      </a:lnTo>
                      <a:lnTo>
                        <a:pt x="7672" y="13737"/>
                      </a:lnTo>
                      <a:lnTo>
                        <a:pt x="8087" y="13737"/>
                      </a:lnTo>
                      <a:lnTo>
                        <a:pt x="8087" y="13737"/>
                      </a:lnTo>
                      <a:lnTo>
                        <a:pt x="8501" y="13737"/>
                      </a:lnTo>
                      <a:lnTo>
                        <a:pt x="8915" y="13712"/>
                      </a:lnTo>
                      <a:lnTo>
                        <a:pt x="9329" y="13664"/>
                      </a:lnTo>
                      <a:lnTo>
                        <a:pt x="9718" y="13591"/>
                      </a:lnTo>
                      <a:lnTo>
                        <a:pt x="10108" y="13518"/>
                      </a:lnTo>
                      <a:lnTo>
                        <a:pt x="10498" y="13420"/>
                      </a:lnTo>
                      <a:lnTo>
                        <a:pt x="10863" y="13323"/>
                      </a:lnTo>
                      <a:lnTo>
                        <a:pt x="11228" y="13201"/>
                      </a:lnTo>
                      <a:lnTo>
                        <a:pt x="11594" y="13055"/>
                      </a:lnTo>
                      <a:lnTo>
                        <a:pt x="11935" y="12909"/>
                      </a:lnTo>
                      <a:lnTo>
                        <a:pt x="12276" y="12738"/>
                      </a:lnTo>
                      <a:lnTo>
                        <a:pt x="12617" y="12568"/>
                      </a:lnTo>
                      <a:lnTo>
                        <a:pt x="12933" y="12373"/>
                      </a:lnTo>
                      <a:lnTo>
                        <a:pt x="13225" y="12178"/>
                      </a:lnTo>
                      <a:lnTo>
                        <a:pt x="13518" y="11959"/>
                      </a:lnTo>
                      <a:lnTo>
                        <a:pt x="13810" y="11715"/>
                      </a:lnTo>
                      <a:lnTo>
                        <a:pt x="14078" y="11496"/>
                      </a:lnTo>
                      <a:lnTo>
                        <a:pt x="14321" y="11228"/>
                      </a:lnTo>
                      <a:lnTo>
                        <a:pt x="14565" y="10985"/>
                      </a:lnTo>
                      <a:lnTo>
                        <a:pt x="14784" y="10717"/>
                      </a:lnTo>
                      <a:lnTo>
                        <a:pt x="15003" y="10424"/>
                      </a:lnTo>
                      <a:lnTo>
                        <a:pt x="15198" y="10132"/>
                      </a:lnTo>
                      <a:lnTo>
                        <a:pt x="15369" y="9840"/>
                      </a:lnTo>
                      <a:lnTo>
                        <a:pt x="15539" y="9548"/>
                      </a:lnTo>
                      <a:lnTo>
                        <a:pt x="15685" y="9231"/>
                      </a:lnTo>
                      <a:lnTo>
                        <a:pt x="15807" y="8914"/>
                      </a:lnTo>
                      <a:lnTo>
                        <a:pt x="15929" y="8574"/>
                      </a:lnTo>
                      <a:lnTo>
                        <a:pt x="16002" y="8257"/>
                      </a:lnTo>
                      <a:lnTo>
                        <a:pt x="16075" y="7916"/>
                      </a:lnTo>
                      <a:lnTo>
                        <a:pt x="16124" y="7575"/>
                      </a:lnTo>
                      <a:lnTo>
                        <a:pt x="16172" y="7210"/>
                      </a:lnTo>
                      <a:lnTo>
                        <a:pt x="16172" y="6869"/>
                      </a:lnTo>
                      <a:lnTo>
                        <a:pt x="16172" y="6869"/>
                      </a:lnTo>
                      <a:lnTo>
                        <a:pt x="16172" y="6503"/>
                      </a:lnTo>
                      <a:lnTo>
                        <a:pt x="16124" y="6162"/>
                      </a:lnTo>
                      <a:lnTo>
                        <a:pt x="16075" y="5821"/>
                      </a:lnTo>
                      <a:lnTo>
                        <a:pt x="16002" y="5480"/>
                      </a:lnTo>
                      <a:lnTo>
                        <a:pt x="15929" y="5139"/>
                      </a:lnTo>
                      <a:lnTo>
                        <a:pt x="15807" y="4823"/>
                      </a:lnTo>
                      <a:lnTo>
                        <a:pt x="15685" y="4506"/>
                      </a:lnTo>
                      <a:lnTo>
                        <a:pt x="15539" y="4190"/>
                      </a:lnTo>
                      <a:lnTo>
                        <a:pt x="15369" y="3873"/>
                      </a:lnTo>
                      <a:lnTo>
                        <a:pt x="15198" y="3581"/>
                      </a:lnTo>
                      <a:lnTo>
                        <a:pt x="15003" y="3288"/>
                      </a:lnTo>
                      <a:lnTo>
                        <a:pt x="14784" y="3021"/>
                      </a:lnTo>
                      <a:lnTo>
                        <a:pt x="14565" y="2753"/>
                      </a:lnTo>
                      <a:lnTo>
                        <a:pt x="14321" y="2485"/>
                      </a:lnTo>
                      <a:lnTo>
                        <a:pt x="14078" y="2241"/>
                      </a:lnTo>
                      <a:lnTo>
                        <a:pt x="13810" y="1998"/>
                      </a:lnTo>
                      <a:lnTo>
                        <a:pt x="13518" y="1778"/>
                      </a:lnTo>
                      <a:lnTo>
                        <a:pt x="13225" y="1559"/>
                      </a:lnTo>
                      <a:lnTo>
                        <a:pt x="12933" y="1364"/>
                      </a:lnTo>
                      <a:lnTo>
                        <a:pt x="12617" y="1170"/>
                      </a:lnTo>
                      <a:lnTo>
                        <a:pt x="12276" y="975"/>
                      </a:lnTo>
                      <a:lnTo>
                        <a:pt x="11935" y="829"/>
                      </a:lnTo>
                      <a:lnTo>
                        <a:pt x="11594" y="658"/>
                      </a:lnTo>
                      <a:lnTo>
                        <a:pt x="11228" y="536"/>
                      </a:lnTo>
                      <a:lnTo>
                        <a:pt x="10863" y="415"/>
                      </a:lnTo>
                      <a:lnTo>
                        <a:pt x="10498" y="293"/>
                      </a:lnTo>
                      <a:lnTo>
                        <a:pt x="10108" y="195"/>
                      </a:lnTo>
                      <a:lnTo>
                        <a:pt x="9718" y="122"/>
                      </a:lnTo>
                      <a:lnTo>
                        <a:pt x="9329" y="74"/>
                      </a:lnTo>
                      <a:lnTo>
                        <a:pt x="8915" y="25"/>
                      </a:lnTo>
                      <a:lnTo>
                        <a:pt x="8501" y="1"/>
                      </a:lnTo>
                      <a:lnTo>
                        <a:pt x="8087" y="1"/>
                      </a:lnTo>
                      <a:lnTo>
                        <a:pt x="8087" y="1"/>
                      </a:lnTo>
                      <a:close/>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3" name="Google Shape;283;p3"/>
                <p:cNvGrpSpPr/>
                <p:nvPr/>
              </p:nvGrpSpPr>
              <p:grpSpPr>
                <a:xfrm>
                  <a:off x="151026" y="1086198"/>
                  <a:ext cx="391001" cy="264085"/>
                  <a:chOff x="564675" y="1700625"/>
                  <a:chExt cx="465200" cy="314200"/>
                </a:xfrm>
              </p:grpSpPr>
              <p:sp>
                <p:nvSpPr>
                  <p:cNvPr id="284" name="Google Shape;284;p3"/>
                  <p:cNvSpPr/>
                  <p:nvPr/>
                </p:nvSpPr>
                <p:spPr>
                  <a:xfrm>
                    <a:off x="564675" y="1700625"/>
                    <a:ext cx="465200" cy="29250"/>
                  </a:xfrm>
                  <a:custGeom>
                    <a:avLst/>
                    <a:gdLst/>
                    <a:ahLst/>
                    <a:cxnLst/>
                    <a:rect l="l" t="t" r="r" b="b"/>
                    <a:pathLst>
                      <a:path w="18608" h="1170" fill="none" extrusionOk="0">
                        <a:moveTo>
                          <a:pt x="18608" y="1170"/>
                        </a:moveTo>
                        <a:lnTo>
                          <a:pt x="18608" y="488"/>
                        </a:lnTo>
                        <a:lnTo>
                          <a:pt x="18608" y="488"/>
                        </a:lnTo>
                        <a:lnTo>
                          <a:pt x="18608" y="390"/>
                        </a:lnTo>
                        <a:lnTo>
                          <a:pt x="18559" y="293"/>
                        </a:lnTo>
                        <a:lnTo>
                          <a:pt x="18535" y="220"/>
                        </a:lnTo>
                        <a:lnTo>
                          <a:pt x="18462" y="147"/>
                        </a:lnTo>
                        <a:lnTo>
                          <a:pt x="18389" y="74"/>
                        </a:lnTo>
                        <a:lnTo>
                          <a:pt x="18316" y="49"/>
                        </a:lnTo>
                        <a:lnTo>
                          <a:pt x="18218" y="1"/>
                        </a:lnTo>
                        <a:lnTo>
                          <a:pt x="18121" y="1"/>
                        </a:lnTo>
                        <a:lnTo>
                          <a:pt x="488" y="1"/>
                        </a:lnTo>
                        <a:lnTo>
                          <a:pt x="488" y="1"/>
                        </a:lnTo>
                        <a:lnTo>
                          <a:pt x="390" y="1"/>
                        </a:lnTo>
                        <a:lnTo>
                          <a:pt x="293" y="49"/>
                        </a:lnTo>
                        <a:lnTo>
                          <a:pt x="220" y="74"/>
                        </a:lnTo>
                        <a:lnTo>
                          <a:pt x="147" y="147"/>
                        </a:lnTo>
                        <a:lnTo>
                          <a:pt x="74" y="220"/>
                        </a:lnTo>
                        <a:lnTo>
                          <a:pt x="49" y="293"/>
                        </a:lnTo>
                        <a:lnTo>
                          <a:pt x="1" y="390"/>
                        </a:lnTo>
                        <a:lnTo>
                          <a:pt x="1" y="488"/>
                        </a:lnTo>
                        <a:lnTo>
                          <a:pt x="1" y="1170"/>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3"/>
                  <p:cNvSpPr/>
                  <p:nvPr/>
                </p:nvSpPr>
                <p:spPr>
                  <a:xfrm>
                    <a:off x="564675" y="1732300"/>
                    <a:ext cx="465200" cy="272175"/>
                  </a:xfrm>
                  <a:custGeom>
                    <a:avLst/>
                    <a:gdLst/>
                    <a:ahLst/>
                    <a:cxnLst/>
                    <a:rect l="l" t="t" r="r" b="b"/>
                    <a:pathLst>
                      <a:path w="18608" h="10887" fill="none" extrusionOk="0">
                        <a:moveTo>
                          <a:pt x="13493" y="7209"/>
                        </a:moveTo>
                        <a:lnTo>
                          <a:pt x="18608" y="10887"/>
                        </a:lnTo>
                        <a:lnTo>
                          <a:pt x="18608" y="10887"/>
                        </a:lnTo>
                        <a:lnTo>
                          <a:pt x="18608" y="10814"/>
                        </a:lnTo>
                        <a:lnTo>
                          <a:pt x="18608" y="0"/>
                        </a:lnTo>
                        <a:lnTo>
                          <a:pt x="9450" y="6625"/>
                        </a:lnTo>
                        <a:lnTo>
                          <a:pt x="9450" y="6625"/>
                        </a:lnTo>
                        <a:lnTo>
                          <a:pt x="9377" y="6673"/>
                        </a:lnTo>
                        <a:lnTo>
                          <a:pt x="9304" y="6673"/>
                        </a:lnTo>
                        <a:lnTo>
                          <a:pt x="9304" y="6673"/>
                        </a:lnTo>
                        <a:lnTo>
                          <a:pt x="9231" y="6673"/>
                        </a:lnTo>
                        <a:lnTo>
                          <a:pt x="9158" y="6625"/>
                        </a:lnTo>
                        <a:lnTo>
                          <a:pt x="1" y="0"/>
                        </a:lnTo>
                        <a:lnTo>
                          <a:pt x="1" y="10814"/>
                        </a:lnTo>
                        <a:lnTo>
                          <a:pt x="1" y="10814"/>
                        </a:lnTo>
                        <a:lnTo>
                          <a:pt x="1" y="10887"/>
                        </a:lnTo>
                        <a:lnTo>
                          <a:pt x="5115" y="7209"/>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3"/>
                  <p:cNvSpPr/>
                  <p:nvPr/>
                </p:nvSpPr>
                <p:spPr>
                  <a:xfrm>
                    <a:off x="572600" y="2014200"/>
                    <a:ext cx="449375" cy="625"/>
                  </a:xfrm>
                  <a:custGeom>
                    <a:avLst/>
                    <a:gdLst/>
                    <a:ahLst/>
                    <a:cxnLst/>
                    <a:rect l="l" t="t" r="r" b="b"/>
                    <a:pathLst>
                      <a:path w="17975" h="25" fill="none" extrusionOk="0">
                        <a:moveTo>
                          <a:pt x="0" y="0"/>
                        </a:moveTo>
                        <a:lnTo>
                          <a:pt x="0" y="0"/>
                        </a:lnTo>
                        <a:lnTo>
                          <a:pt x="98" y="25"/>
                        </a:lnTo>
                        <a:lnTo>
                          <a:pt x="171" y="25"/>
                        </a:lnTo>
                        <a:lnTo>
                          <a:pt x="17804" y="25"/>
                        </a:lnTo>
                        <a:lnTo>
                          <a:pt x="17804" y="25"/>
                        </a:lnTo>
                        <a:lnTo>
                          <a:pt x="17877" y="25"/>
                        </a:lnTo>
                        <a:lnTo>
                          <a:pt x="17974" y="0"/>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7" name="Google Shape;287;p3"/>
                <p:cNvGrpSpPr/>
                <p:nvPr/>
              </p:nvGrpSpPr>
              <p:grpSpPr>
                <a:xfrm>
                  <a:off x="1912559" y="1029895"/>
                  <a:ext cx="359272" cy="376691"/>
                  <a:chOff x="5961125" y="1623900"/>
                  <a:chExt cx="427450" cy="448175"/>
                </a:xfrm>
              </p:grpSpPr>
              <p:sp>
                <p:nvSpPr>
                  <p:cNvPr id="288" name="Google Shape;288;p3"/>
                  <p:cNvSpPr/>
                  <p:nvPr/>
                </p:nvSpPr>
                <p:spPr>
                  <a:xfrm>
                    <a:off x="5961125" y="1678700"/>
                    <a:ext cx="376925" cy="376925"/>
                  </a:xfrm>
                  <a:custGeom>
                    <a:avLst/>
                    <a:gdLst/>
                    <a:ahLst/>
                    <a:cxnLst/>
                    <a:rect l="l" t="t" r="r" b="b"/>
                    <a:pathLst>
                      <a:path w="15077" h="15077" fill="none" extrusionOk="0">
                        <a:moveTo>
                          <a:pt x="11813" y="1340"/>
                        </a:moveTo>
                        <a:lnTo>
                          <a:pt x="11813" y="1340"/>
                        </a:lnTo>
                        <a:lnTo>
                          <a:pt x="11350" y="1024"/>
                        </a:lnTo>
                        <a:lnTo>
                          <a:pt x="10863" y="780"/>
                        </a:lnTo>
                        <a:lnTo>
                          <a:pt x="10351" y="537"/>
                        </a:lnTo>
                        <a:lnTo>
                          <a:pt x="9816" y="342"/>
                        </a:lnTo>
                        <a:lnTo>
                          <a:pt x="9280" y="196"/>
                        </a:lnTo>
                        <a:lnTo>
                          <a:pt x="8720" y="98"/>
                        </a:lnTo>
                        <a:lnTo>
                          <a:pt x="8135" y="25"/>
                        </a:lnTo>
                        <a:lnTo>
                          <a:pt x="7551" y="1"/>
                        </a:lnTo>
                        <a:lnTo>
                          <a:pt x="7551" y="1"/>
                        </a:lnTo>
                        <a:lnTo>
                          <a:pt x="7161" y="1"/>
                        </a:lnTo>
                        <a:lnTo>
                          <a:pt x="6771" y="50"/>
                        </a:lnTo>
                        <a:lnTo>
                          <a:pt x="6406" y="98"/>
                        </a:lnTo>
                        <a:lnTo>
                          <a:pt x="6041" y="147"/>
                        </a:lnTo>
                        <a:lnTo>
                          <a:pt x="5675" y="244"/>
                        </a:lnTo>
                        <a:lnTo>
                          <a:pt x="5310" y="342"/>
                        </a:lnTo>
                        <a:lnTo>
                          <a:pt x="4969" y="464"/>
                        </a:lnTo>
                        <a:lnTo>
                          <a:pt x="4628" y="585"/>
                        </a:lnTo>
                        <a:lnTo>
                          <a:pt x="4287" y="731"/>
                        </a:lnTo>
                        <a:lnTo>
                          <a:pt x="3970" y="902"/>
                        </a:lnTo>
                        <a:lnTo>
                          <a:pt x="3654" y="1097"/>
                        </a:lnTo>
                        <a:lnTo>
                          <a:pt x="3337" y="1292"/>
                        </a:lnTo>
                        <a:lnTo>
                          <a:pt x="3045" y="1486"/>
                        </a:lnTo>
                        <a:lnTo>
                          <a:pt x="2753" y="1730"/>
                        </a:lnTo>
                        <a:lnTo>
                          <a:pt x="2485" y="1949"/>
                        </a:lnTo>
                        <a:lnTo>
                          <a:pt x="2217" y="2217"/>
                        </a:lnTo>
                        <a:lnTo>
                          <a:pt x="1973" y="2461"/>
                        </a:lnTo>
                        <a:lnTo>
                          <a:pt x="1730" y="2753"/>
                        </a:lnTo>
                        <a:lnTo>
                          <a:pt x="1510" y="3021"/>
                        </a:lnTo>
                        <a:lnTo>
                          <a:pt x="1291" y="3313"/>
                        </a:lnTo>
                        <a:lnTo>
                          <a:pt x="1096" y="3630"/>
                        </a:lnTo>
                        <a:lnTo>
                          <a:pt x="926" y="3946"/>
                        </a:lnTo>
                        <a:lnTo>
                          <a:pt x="755" y="4263"/>
                        </a:lnTo>
                        <a:lnTo>
                          <a:pt x="609" y="4604"/>
                        </a:lnTo>
                        <a:lnTo>
                          <a:pt x="463" y="4945"/>
                        </a:lnTo>
                        <a:lnTo>
                          <a:pt x="341" y="5286"/>
                        </a:lnTo>
                        <a:lnTo>
                          <a:pt x="244" y="5651"/>
                        </a:lnTo>
                        <a:lnTo>
                          <a:pt x="171" y="6016"/>
                        </a:lnTo>
                        <a:lnTo>
                          <a:pt x="98" y="6382"/>
                        </a:lnTo>
                        <a:lnTo>
                          <a:pt x="49" y="6771"/>
                        </a:lnTo>
                        <a:lnTo>
                          <a:pt x="25" y="7137"/>
                        </a:lnTo>
                        <a:lnTo>
                          <a:pt x="0" y="7526"/>
                        </a:lnTo>
                        <a:lnTo>
                          <a:pt x="0" y="7526"/>
                        </a:lnTo>
                        <a:lnTo>
                          <a:pt x="25" y="7916"/>
                        </a:lnTo>
                        <a:lnTo>
                          <a:pt x="49" y="8306"/>
                        </a:lnTo>
                        <a:lnTo>
                          <a:pt x="98" y="8671"/>
                        </a:lnTo>
                        <a:lnTo>
                          <a:pt x="171" y="9061"/>
                        </a:lnTo>
                        <a:lnTo>
                          <a:pt x="244" y="9426"/>
                        </a:lnTo>
                        <a:lnTo>
                          <a:pt x="341" y="9767"/>
                        </a:lnTo>
                        <a:lnTo>
                          <a:pt x="463" y="10132"/>
                        </a:lnTo>
                        <a:lnTo>
                          <a:pt x="609" y="10473"/>
                        </a:lnTo>
                        <a:lnTo>
                          <a:pt x="755" y="10790"/>
                        </a:lnTo>
                        <a:lnTo>
                          <a:pt x="926" y="11131"/>
                        </a:lnTo>
                        <a:lnTo>
                          <a:pt x="1096" y="11448"/>
                        </a:lnTo>
                        <a:lnTo>
                          <a:pt x="1291" y="11740"/>
                        </a:lnTo>
                        <a:lnTo>
                          <a:pt x="1510" y="12032"/>
                        </a:lnTo>
                        <a:lnTo>
                          <a:pt x="1730" y="12324"/>
                        </a:lnTo>
                        <a:lnTo>
                          <a:pt x="1973" y="12592"/>
                        </a:lnTo>
                        <a:lnTo>
                          <a:pt x="2217" y="12860"/>
                        </a:lnTo>
                        <a:lnTo>
                          <a:pt x="2485" y="13104"/>
                        </a:lnTo>
                        <a:lnTo>
                          <a:pt x="2753" y="13347"/>
                        </a:lnTo>
                        <a:lnTo>
                          <a:pt x="3045" y="13567"/>
                        </a:lnTo>
                        <a:lnTo>
                          <a:pt x="3337" y="13786"/>
                        </a:lnTo>
                        <a:lnTo>
                          <a:pt x="3654" y="13981"/>
                        </a:lnTo>
                        <a:lnTo>
                          <a:pt x="3970" y="14151"/>
                        </a:lnTo>
                        <a:lnTo>
                          <a:pt x="4287" y="14322"/>
                        </a:lnTo>
                        <a:lnTo>
                          <a:pt x="4628" y="14468"/>
                        </a:lnTo>
                        <a:lnTo>
                          <a:pt x="4969" y="14614"/>
                        </a:lnTo>
                        <a:lnTo>
                          <a:pt x="5310" y="14736"/>
                        </a:lnTo>
                        <a:lnTo>
                          <a:pt x="5675" y="14833"/>
                        </a:lnTo>
                        <a:lnTo>
                          <a:pt x="6041" y="14906"/>
                        </a:lnTo>
                        <a:lnTo>
                          <a:pt x="6406" y="14979"/>
                        </a:lnTo>
                        <a:lnTo>
                          <a:pt x="6771" y="15028"/>
                        </a:lnTo>
                        <a:lnTo>
                          <a:pt x="7161" y="15052"/>
                        </a:lnTo>
                        <a:lnTo>
                          <a:pt x="7551" y="15077"/>
                        </a:lnTo>
                        <a:lnTo>
                          <a:pt x="7551" y="15077"/>
                        </a:lnTo>
                        <a:lnTo>
                          <a:pt x="7940" y="15052"/>
                        </a:lnTo>
                        <a:lnTo>
                          <a:pt x="8306" y="15028"/>
                        </a:lnTo>
                        <a:lnTo>
                          <a:pt x="8695" y="14979"/>
                        </a:lnTo>
                        <a:lnTo>
                          <a:pt x="9061" y="14906"/>
                        </a:lnTo>
                        <a:lnTo>
                          <a:pt x="9426" y="14833"/>
                        </a:lnTo>
                        <a:lnTo>
                          <a:pt x="9791" y="14736"/>
                        </a:lnTo>
                        <a:lnTo>
                          <a:pt x="10132" y="14614"/>
                        </a:lnTo>
                        <a:lnTo>
                          <a:pt x="10473" y="14468"/>
                        </a:lnTo>
                        <a:lnTo>
                          <a:pt x="10814" y="14322"/>
                        </a:lnTo>
                        <a:lnTo>
                          <a:pt x="11131" y="14151"/>
                        </a:lnTo>
                        <a:lnTo>
                          <a:pt x="11447" y="13981"/>
                        </a:lnTo>
                        <a:lnTo>
                          <a:pt x="11764" y="13786"/>
                        </a:lnTo>
                        <a:lnTo>
                          <a:pt x="12056" y="13567"/>
                        </a:lnTo>
                        <a:lnTo>
                          <a:pt x="12348" y="13347"/>
                        </a:lnTo>
                        <a:lnTo>
                          <a:pt x="12616" y="13104"/>
                        </a:lnTo>
                        <a:lnTo>
                          <a:pt x="12884" y="12860"/>
                        </a:lnTo>
                        <a:lnTo>
                          <a:pt x="13128" y="12592"/>
                        </a:lnTo>
                        <a:lnTo>
                          <a:pt x="13371" y="12324"/>
                        </a:lnTo>
                        <a:lnTo>
                          <a:pt x="13591" y="12032"/>
                        </a:lnTo>
                        <a:lnTo>
                          <a:pt x="13785" y="11740"/>
                        </a:lnTo>
                        <a:lnTo>
                          <a:pt x="13980" y="11448"/>
                        </a:lnTo>
                        <a:lnTo>
                          <a:pt x="14175" y="11131"/>
                        </a:lnTo>
                        <a:lnTo>
                          <a:pt x="14346" y="10790"/>
                        </a:lnTo>
                        <a:lnTo>
                          <a:pt x="14492" y="10473"/>
                        </a:lnTo>
                        <a:lnTo>
                          <a:pt x="14613" y="10132"/>
                        </a:lnTo>
                        <a:lnTo>
                          <a:pt x="14735" y="9767"/>
                        </a:lnTo>
                        <a:lnTo>
                          <a:pt x="14857" y="9426"/>
                        </a:lnTo>
                        <a:lnTo>
                          <a:pt x="14930" y="9061"/>
                        </a:lnTo>
                        <a:lnTo>
                          <a:pt x="15003" y="8671"/>
                        </a:lnTo>
                        <a:lnTo>
                          <a:pt x="15052" y="8306"/>
                        </a:lnTo>
                        <a:lnTo>
                          <a:pt x="15076" y="7916"/>
                        </a:lnTo>
                        <a:lnTo>
                          <a:pt x="15076" y="7526"/>
                        </a:lnTo>
                        <a:lnTo>
                          <a:pt x="15076" y="7526"/>
                        </a:lnTo>
                        <a:lnTo>
                          <a:pt x="15052" y="6918"/>
                        </a:lnTo>
                        <a:lnTo>
                          <a:pt x="14979" y="6309"/>
                        </a:lnTo>
                        <a:lnTo>
                          <a:pt x="14857" y="5724"/>
                        </a:lnTo>
                        <a:lnTo>
                          <a:pt x="14687" y="5164"/>
                        </a:lnTo>
                        <a:lnTo>
                          <a:pt x="14492" y="4604"/>
                        </a:lnTo>
                        <a:lnTo>
                          <a:pt x="14248" y="4068"/>
                        </a:lnTo>
                        <a:lnTo>
                          <a:pt x="13956" y="3581"/>
                        </a:lnTo>
                        <a:lnTo>
                          <a:pt x="13615" y="3094"/>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3"/>
                  <p:cNvSpPr/>
                  <p:nvPr/>
                </p:nvSpPr>
                <p:spPr>
                  <a:xfrm>
                    <a:off x="6009825" y="1727425"/>
                    <a:ext cx="279500" cy="279500"/>
                  </a:xfrm>
                  <a:custGeom>
                    <a:avLst/>
                    <a:gdLst/>
                    <a:ahLst/>
                    <a:cxnLst/>
                    <a:rect l="l" t="t" r="r" b="b"/>
                    <a:pathLst>
                      <a:path w="11180" h="11180" fill="none" extrusionOk="0">
                        <a:moveTo>
                          <a:pt x="10181" y="2387"/>
                        </a:moveTo>
                        <a:lnTo>
                          <a:pt x="10181" y="2387"/>
                        </a:lnTo>
                        <a:lnTo>
                          <a:pt x="10400" y="2728"/>
                        </a:lnTo>
                        <a:lnTo>
                          <a:pt x="10595" y="3093"/>
                        </a:lnTo>
                        <a:lnTo>
                          <a:pt x="10766" y="3483"/>
                        </a:lnTo>
                        <a:lnTo>
                          <a:pt x="10912" y="3873"/>
                        </a:lnTo>
                        <a:lnTo>
                          <a:pt x="11034" y="4287"/>
                        </a:lnTo>
                        <a:lnTo>
                          <a:pt x="11107" y="4701"/>
                        </a:lnTo>
                        <a:lnTo>
                          <a:pt x="11180" y="5139"/>
                        </a:lnTo>
                        <a:lnTo>
                          <a:pt x="11180" y="5577"/>
                        </a:lnTo>
                        <a:lnTo>
                          <a:pt x="11180" y="5577"/>
                        </a:lnTo>
                        <a:lnTo>
                          <a:pt x="11155" y="6162"/>
                        </a:lnTo>
                        <a:lnTo>
                          <a:pt x="11082" y="6722"/>
                        </a:lnTo>
                        <a:lnTo>
                          <a:pt x="10936" y="7234"/>
                        </a:lnTo>
                        <a:lnTo>
                          <a:pt x="10741" y="7769"/>
                        </a:lnTo>
                        <a:lnTo>
                          <a:pt x="10522" y="8257"/>
                        </a:lnTo>
                        <a:lnTo>
                          <a:pt x="10230" y="8695"/>
                        </a:lnTo>
                        <a:lnTo>
                          <a:pt x="9913" y="9133"/>
                        </a:lnTo>
                        <a:lnTo>
                          <a:pt x="9548" y="9523"/>
                        </a:lnTo>
                        <a:lnTo>
                          <a:pt x="9158" y="9888"/>
                        </a:lnTo>
                        <a:lnTo>
                          <a:pt x="8720" y="10205"/>
                        </a:lnTo>
                        <a:lnTo>
                          <a:pt x="8257" y="10497"/>
                        </a:lnTo>
                        <a:lnTo>
                          <a:pt x="7770" y="10741"/>
                        </a:lnTo>
                        <a:lnTo>
                          <a:pt x="7259" y="10911"/>
                        </a:lnTo>
                        <a:lnTo>
                          <a:pt x="6723" y="11057"/>
                        </a:lnTo>
                        <a:lnTo>
                          <a:pt x="6163" y="11155"/>
                        </a:lnTo>
                        <a:lnTo>
                          <a:pt x="5603" y="11179"/>
                        </a:lnTo>
                        <a:lnTo>
                          <a:pt x="5603" y="11179"/>
                        </a:lnTo>
                        <a:lnTo>
                          <a:pt x="5018" y="11155"/>
                        </a:lnTo>
                        <a:lnTo>
                          <a:pt x="4482" y="11057"/>
                        </a:lnTo>
                        <a:lnTo>
                          <a:pt x="3946" y="10911"/>
                        </a:lnTo>
                        <a:lnTo>
                          <a:pt x="3435" y="10741"/>
                        </a:lnTo>
                        <a:lnTo>
                          <a:pt x="2948" y="10497"/>
                        </a:lnTo>
                        <a:lnTo>
                          <a:pt x="2485" y="10205"/>
                        </a:lnTo>
                        <a:lnTo>
                          <a:pt x="2047" y="9888"/>
                        </a:lnTo>
                        <a:lnTo>
                          <a:pt x="1657" y="9523"/>
                        </a:lnTo>
                        <a:lnTo>
                          <a:pt x="1292" y="9133"/>
                        </a:lnTo>
                        <a:lnTo>
                          <a:pt x="975" y="8695"/>
                        </a:lnTo>
                        <a:lnTo>
                          <a:pt x="683" y="8257"/>
                        </a:lnTo>
                        <a:lnTo>
                          <a:pt x="464" y="7769"/>
                        </a:lnTo>
                        <a:lnTo>
                          <a:pt x="269" y="7234"/>
                        </a:lnTo>
                        <a:lnTo>
                          <a:pt x="123" y="6722"/>
                        </a:lnTo>
                        <a:lnTo>
                          <a:pt x="50" y="6162"/>
                        </a:lnTo>
                        <a:lnTo>
                          <a:pt x="1" y="5577"/>
                        </a:lnTo>
                        <a:lnTo>
                          <a:pt x="1" y="5577"/>
                        </a:lnTo>
                        <a:lnTo>
                          <a:pt x="50" y="5017"/>
                        </a:lnTo>
                        <a:lnTo>
                          <a:pt x="123" y="4457"/>
                        </a:lnTo>
                        <a:lnTo>
                          <a:pt x="269" y="3921"/>
                        </a:lnTo>
                        <a:lnTo>
                          <a:pt x="464" y="3410"/>
                        </a:lnTo>
                        <a:lnTo>
                          <a:pt x="683" y="2923"/>
                        </a:lnTo>
                        <a:lnTo>
                          <a:pt x="975" y="2460"/>
                        </a:lnTo>
                        <a:lnTo>
                          <a:pt x="1292" y="2046"/>
                        </a:lnTo>
                        <a:lnTo>
                          <a:pt x="1657" y="1632"/>
                        </a:lnTo>
                        <a:lnTo>
                          <a:pt x="2047" y="1267"/>
                        </a:lnTo>
                        <a:lnTo>
                          <a:pt x="2485" y="950"/>
                        </a:lnTo>
                        <a:lnTo>
                          <a:pt x="2948" y="682"/>
                        </a:lnTo>
                        <a:lnTo>
                          <a:pt x="3435" y="439"/>
                        </a:lnTo>
                        <a:lnTo>
                          <a:pt x="3946" y="244"/>
                        </a:lnTo>
                        <a:lnTo>
                          <a:pt x="4482" y="122"/>
                        </a:lnTo>
                        <a:lnTo>
                          <a:pt x="5018" y="25"/>
                        </a:lnTo>
                        <a:lnTo>
                          <a:pt x="5603" y="0"/>
                        </a:lnTo>
                        <a:lnTo>
                          <a:pt x="5603" y="0"/>
                        </a:lnTo>
                        <a:lnTo>
                          <a:pt x="6041" y="25"/>
                        </a:lnTo>
                        <a:lnTo>
                          <a:pt x="6479" y="73"/>
                        </a:lnTo>
                        <a:lnTo>
                          <a:pt x="6893" y="146"/>
                        </a:lnTo>
                        <a:lnTo>
                          <a:pt x="7307" y="268"/>
                        </a:lnTo>
                        <a:lnTo>
                          <a:pt x="7697" y="414"/>
                        </a:lnTo>
                        <a:lnTo>
                          <a:pt x="8087" y="585"/>
                        </a:lnTo>
                        <a:lnTo>
                          <a:pt x="8452" y="780"/>
                        </a:lnTo>
                        <a:lnTo>
                          <a:pt x="8793" y="999"/>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3"/>
                  <p:cNvSpPr/>
                  <p:nvPr/>
                </p:nvSpPr>
                <p:spPr>
                  <a:xfrm>
                    <a:off x="6107250" y="1824850"/>
                    <a:ext cx="84650" cy="84650"/>
                  </a:xfrm>
                  <a:custGeom>
                    <a:avLst/>
                    <a:gdLst/>
                    <a:ahLst/>
                    <a:cxnLst/>
                    <a:rect l="l" t="t" r="r" b="b"/>
                    <a:pathLst>
                      <a:path w="3386" h="3386" fill="none" extrusionOk="0">
                        <a:moveTo>
                          <a:pt x="3362" y="1388"/>
                        </a:moveTo>
                        <a:lnTo>
                          <a:pt x="3362" y="1388"/>
                        </a:lnTo>
                        <a:lnTo>
                          <a:pt x="3386" y="1680"/>
                        </a:lnTo>
                        <a:lnTo>
                          <a:pt x="3386" y="1680"/>
                        </a:lnTo>
                        <a:lnTo>
                          <a:pt x="3386" y="1851"/>
                        </a:lnTo>
                        <a:lnTo>
                          <a:pt x="3362" y="2021"/>
                        </a:lnTo>
                        <a:lnTo>
                          <a:pt x="3313" y="2192"/>
                        </a:lnTo>
                        <a:lnTo>
                          <a:pt x="3264" y="2338"/>
                        </a:lnTo>
                        <a:lnTo>
                          <a:pt x="3191" y="2484"/>
                        </a:lnTo>
                        <a:lnTo>
                          <a:pt x="3118" y="2630"/>
                        </a:lnTo>
                        <a:lnTo>
                          <a:pt x="3021" y="2776"/>
                        </a:lnTo>
                        <a:lnTo>
                          <a:pt x="2899" y="2898"/>
                        </a:lnTo>
                        <a:lnTo>
                          <a:pt x="2777" y="2996"/>
                        </a:lnTo>
                        <a:lnTo>
                          <a:pt x="2655" y="3093"/>
                        </a:lnTo>
                        <a:lnTo>
                          <a:pt x="2509" y="3191"/>
                        </a:lnTo>
                        <a:lnTo>
                          <a:pt x="2363" y="3239"/>
                        </a:lnTo>
                        <a:lnTo>
                          <a:pt x="2217" y="3312"/>
                        </a:lnTo>
                        <a:lnTo>
                          <a:pt x="2046" y="3337"/>
                        </a:lnTo>
                        <a:lnTo>
                          <a:pt x="1876" y="3385"/>
                        </a:lnTo>
                        <a:lnTo>
                          <a:pt x="1706" y="3385"/>
                        </a:lnTo>
                        <a:lnTo>
                          <a:pt x="1706" y="3385"/>
                        </a:lnTo>
                        <a:lnTo>
                          <a:pt x="1535" y="3385"/>
                        </a:lnTo>
                        <a:lnTo>
                          <a:pt x="1365" y="3337"/>
                        </a:lnTo>
                        <a:lnTo>
                          <a:pt x="1194" y="3312"/>
                        </a:lnTo>
                        <a:lnTo>
                          <a:pt x="1048" y="3239"/>
                        </a:lnTo>
                        <a:lnTo>
                          <a:pt x="902" y="3191"/>
                        </a:lnTo>
                        <a:lnTo>
                          <a:pt x="756" y="3093"/>
                        </a:lnTo>
                        <a:lnTo>
                          <a:pt x="634" y="2996"/>
                        </a:lnTo>
                        <a:lnTo>
                          <a:pt x="512" y="2898"/>
                        </a:lnTo>
                        <a:lnTo>
                          <a:pt x="390" y="2776"/>
                        </a:lnTo>
                        <a:lnTo>
                          <a:pt x="293" y="2630"/>
                        </a:lnTo>
                        <a:lnTo>
                          <a:pt x="220" y="2484"/>
                        </a:lnTo>
                        <a:lnTo>
                          <a:pt x="147" y="2338"/>
                        </a:lnTo>
                        <a:lnTo>
                          <a:pt x="74" y="2192"/>
                        </a:lnTo>
                        <a:lnTo>
                          <a:pt x="49" y="2021"/>
                        </a:lnTo>
                        <a:lnTo>
                          <a:pt x="25" y="1851"/>
                        </a:lnTo>
                        <a:lnTo>
                          <a:pt x="1" y="1680"/>
                        </a:lnTo>
                        <a:lnTo>
                          <a:pt x="1" y="1680"/>
                        </a:lnTo>
                        <a:lnTo>
                          <a:pt x="25" y="1510"/>
                        </a:lnTo>
                        <a:lnTo>
                          <a:pt x="49" y="1340"/>
                        </a:lnTo>
                        <a:lnTo>
                          <a:pt x="74" y="1193"/>
                        </a:lnTo>
                        <a:lnTo>
                          <a:pt x="147" y="1023"/>
                        </a:lnTo>
                        <a:lnTo>
                          <a:pt x="220" y="877"/>
                        </a:lnTo>
                        <a:lnTo>
                          <a:pt x="293" y="731"/>
                        </a:lnTo>
                        <a:lnTo>
                          <a:pt x="390" y="609"/>
                        </a:lnTo>
                        <a:lnTo>
                          <a:pt x="512" y="487"/>
                        </a:lnTo>
                        <a:lnTo>
                          <a:pt x="634" y="390"/>
                        </a:lnTo>
                        <a:lnTo>
                          <a:pt x="756" y="292"/>
                        </a:lnTo>
                        <a:lnTo>
                          <a:pt x="902" y="195"/>
                        </a:lnTo>
                        <a:lnTo>
                          <a:pt x="1048" y="122"/>
                        </a:lnTo>
                        <a:lnTo>
                          <a:pt x="1194" y="73"/>
                        </a:lnTo>
                        <a:lnTo>
                          <a:pt x="1365" y="24"/>
                        </a:lnTo>
                        <a:lnTo>
                          <a:pt x="1535" y="0"/>
                        </a:lnTo>
                        <a:lnTo>
                          <a:pt x="1706" y="0"/>
                        </a:lnTo>
                        <a:lnTo>
                          <a:pt x="1706" y="0"/>
                        </a:lnTo>
                        <a:lnTo>
                          <a:pt x="1998" y="24"/>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3"/>
                  <p:cNvSpPr/>
                  <p:nvPr/>
                </p:nvSpPr>
                <p:spPr>
                  <a:xfrm>
                    <a:off x="6058550" y="1776125"/>
                    <a:ext cx="182075" cy="182075"/>
                  </a:xfrm>
                  <a:custGeom>
                    <a:avLst/>
                    <a:gdLst/>
                    <a:ahLst/>
                    <a:cxnLst/>
                    <a:rect l="l" t="t" r="r" b="b"/>
                    <a:pathLst>
                      <a:path w="7283" h="7283" fill="none" extrusionOk="0">
                        <a:moveTo>
                          <a:pt x="5431" y="463"/>
                        </a:moveTo>
                        <a:lnTo>
                          <a:pt x="5431" y="463"/>
                        </a:lnTo>
                        <a:lnTo>
                          <a:pt x="5042" y="269"/>
                        </a:lnTo>
                        <a:lnTo>
                          <a:pt x="4823" y="195"/>
                        </a:lnTo>
                        <a:lnTo>
                          <a:pt x="4603" y="122"/>
                        </a:lnTo>
                        <a:lnTo>
                          <a:pt x="4360" y="74"/>
                        </a:lnTo>
                        <a:lnTo>
                          <a:pt x="4141" y="25"/>
                        </a:lnTo>
                        <a:lnTo>
                          <a:pt x="3897" y="1"/>
                        </a:lnTo>
                        <a:lnTo>
                          <a:pt x="3654" y="1"/>
                        </a:lnTo>
                        <a:lnTo>
                          <a:pt x="3654" y="1"/>
                        </a:lnTo>
                        <a:lnTo>
                          <a:pt x="3288" y="25"/>
                        </a:lnTo>
                        <a:lnTo>
                          <a:pt x="2923" y="74"/>
                        </a:lnTo>
                        <a:lnTo>
                          <a:pt x="2558" y="147"/>
                        </a:lnTo>
                        <a:lnTo>
                          <a:pt x="2241" y="293"/>
                        </a:lnTo>
                        <a:lnTo>
                          <a:pt x="1924" y="439"/>
                        </a:lnTo>
                        <a:lnTo>
                          <a:pt x="1608" y="609"/>
                        </a:lnTo>
                        <a:lnTo>
                          <a:pt x="1340" y="829"/>
                        </a:lnTo>
                        <a:lnTo>
                          <a:pt x="1072" y="1072"/>
                        </a:lnTo>
                        <a:lnTo>
                          <a:pt x="828" y="1316"/>
                        </a:lnTo>
                        <a:lnTo>
                          <a:pt x="633" y="1608"/>
                        </a:lnTo>
                        <a:lnTo>
                          <a:pt x="439" y="1900"/>
                        </a:lnTo>
                        <a:lnTo>
                          <a:pt x="293" y="2217"/>
                        </a:lnTo>
                        <a:lnTo>
                          <a:pt x="171" y="2558"/>
                        </a:lnTo>
                        <a:lnTo>
                          <a:pt x="73" y="2899"/>
                        </a:lnTo>
                        <a:lnTo>
                          <a:pt x="25" y="3264"/>
                        </a:lnTo>
                        <a:lnTo>
                          <a:pt x="0" y="3629"/>
                        </a:lnTo>
                        <a:lnTo>
                          <a:pt x="0" y="3629"/>
                        </a:lnTo>
                        <a:lnTo>
                          <a:pt x="25" y="4019"/>
                        </a:lnTo>
                        <a:lnTo>
                          <a:pt x="73" y="4360"/>
                        </a:lnTo>
                        <a:lnTo>
                          <a:pt x="171" y="4725"/>
                        </a:lnTo>
                        <a:lnTo>
                          <a:pt x="293" y="5066"/>
                        </a:lnTo>
                        <a:lnTo>
                          <a:pt x="439" y="5383"/>
                        </a:lnTo>
                        <a:lnTo>
                          <a:pt x="633" y="5675"/>
                        </a:lnTo>
                        <a:lnTo>
                          <a:pt x="828" y="5943"/>
                        </a:lnTo>
                        <a:lnTo>
                          <a:pt x="1072" y="6211"/>
                        </a:lnTo>
                        <a:lnTo>
                          <a:pt x="1340" y="6455"/>
                        </a:lnTo>
                        <a:lnTo>
                          <a:pt x="1608" y="6650"/>
                        </a:lnTo>
                        <a:lnTo>
                          <a:pt x="1924" y="6844"/>
                        </a:lnTo>
                        <a:lnTo>
                          <a:pt x="2241" y="6990"/>
                        </a:lnTo>
                        <a:lnTo>
                          <a:pt x="2558" y="7112"/>
                        </a:lnTo>
                        <a:lnTo>
                          <a:pt x="2923" y="7210"/>
                        </a:lnTo>
                        <a:lnTo>
                          <a:pt x="3288" y="7258"/>
                        </a:lnTo>
                        <a:lnTo>
                          <a:pt x="3654" y="7283"/>
                        </a:lnTo>
                        <a:lnTo>
                          <a:pt x="3654" y="7283"/>
                        </a:lnTo>
                        <a:lnTo>
                          <a:pt x="4019" y="7258"/>
                        </a:lnTo>
                        <a:lnTo>
                          <a:pt x="4384" y="7210"/>
                        </a:lnTo>
                        <a:lnTo>
                          <a:pt x="4725" y="7112"/>
                        </a:lnTo>
                        <a:lnTo>
                          <a:pt x="5066" y="6990"/>
                        </a:lnTo>
                        <a:lnTo>
                          <a:pt x="5383" y="6844"/>
                        </a:lnTo>
                        <a:lnTo>
                          <a:pt x="5675" y="6650"/>
                        </a:lnTo>
                        <a:lnTo>
                          <a:pt x="5967" y="6455"/>
                        </a:lnTo>
                        <a:lnTo>
                          <a:pt x="6235" y="6211"/>
                        </a:lnTo>
                        <a:lnTo>
                          <a:pt x="6454" y="5943"/>
                        </a:lnTo>
                        <a:lnTo>
                          <a:pt x="6674" y="5675"/>
                        </a:lnTo>
                        <a:lnTo>
                          <a:pt x="6844" y="5383"/>
                        </a:lnTo>
                        <a:lnTo>
                          <a:pt x="7014" y="5066"/>
                        </a:lnTo>
                        <a:lnTo>
                          <a:pt x="7136" y="4725"/>
                        </a:lnTo>
                        <a:lnTo>
                          <a:pt x="7209" y="4360"/>
                        </a:lnTo>
                        <a:lnTo>
                          <a:pt x="7282" y="4019"/>
                        </a:lnTo>
                        <a:lnTo>
                          <a:pt x="7282" y="3629"/>
                        </a:lnTo>
                        <a:lnTo>
                          <a:pt x="7282" y="3629"/>
                        </a:lnTo>
                        <a:lnTo>
                          <a:pt x="7282" y="3386"/>
                        </a:lnTo>
                        <a:lnTo>
                          <a:pt x="7258" y="3167"/>
                        </a:lnTo>
                        <a:lnTo>
                          <a:pt x="7234" y="2923"/>
                        </a:lnTo>
                        <a:lnTo>
                          <a:pt x="7161" y="2704"/>
                        </a:lnTo>
                        <a:lnTo>
                          <a:pt x="7112" y="2485"/>
                        </a:lnTo>
                        <a:lnTo>
                          <a:pt x="7014" y="2266"/>
                        </a:lnTo>
                        <a:lnTo>
                          <a:pt x="6820" y="1852"/>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3"/>
                  <p:cNvSpPr/>
                  <p:nvPr/>
                </p:nvSpPr>
                <p:spPr>
                  <a:xfrm>
                    <a:off x="5971475" y="2001400"/>
                    <a:ext cx="74925" cy="70675"/>
                  </a:xfrm>
                  <a:custGeom>
                    <a:avLst/>
                    <a:gdLst/>
                    <a:ahLst/>
                    <a:cxnLst/>
                    <a:rect l="l" t="t" r="r" b="b"/>
                    <a:pathLst>
                      <a:path w="2997" h="2827" fill="none" extrusionOk="0">
                        <a:moveTo>
                          <a:pt x="1462" y="1"/>
                        </a:moveTo>
                        <a:lnTo>
                          <a:pt x="293" y="1170"/>
                        </a:lnTo>
                        <a:lnTo>
                          <a:pt x="293" y="1170"/>
                        </a:lnTo>
                        <a:lnTo>
                          <a:pt x="171" y="1316"/>
                        </a:lnTo>
                        <a:lnTo>
                          <a:pt x="74" y="1487"/>
                        </a:lnTo>
                        <a:lnTo>
                          <a:pt x="25" y="1657"/>
                        </a:lnTo>
                        <a:lnTo>
                          <a:pt x="1" y="1852"/>
                        </a:lnTo>
                        <a:lnTo>
                          <a:pt x="25" y="2047"/>
                        </a:lnTo>
                        <a:lnTo>
                          <a:pt x="74" y="2217"/>
                        </a:lnTo>
                        <a:lnTo>
                          <a:pt x="171" y="2388"/>
                        </a:lnTo>
                        <a:lnTo>
                          <a:pt x="293" y="2534"/>
                        </a:lnTo>
                        <a:lnTo>
                          <a:pt x="293" y="2534"/>
                        </a:lnTo>
                        <a:lnTo>
                          <a:pt x="439" y="2656"/>
                        </a:lnTo>
                        <a:lnTo>
                          <a:pt x="609" y="2753"/>
                        </a:lnTo>
                        <a:lnTo>
                          <a:pt x="804" y="2802"/>
                        </a:lnTo>
                        <a:lnTo>
                          <a:pt x="975" y="2826"/>
                        </a:lnTo>
                        <a:lnTo>
                          <a:pt x="975" y="2826"/>
                        </a:lnTo>
                        <a:lnTo>
                          <a:pt x="1170" y="2802"/>
                        </a:lnTo>
                        <a:lnTo>
                          <a:pt x="1340" y="2753"/>
                        </a:lnTo>
                        <a:lnTo>
                          <a:pt x="1511" y="2656"/>
                        </a:lnTo>
                        <a:lnTo>
                          <a:pt x="1681" y="2534"/>
                        </a:lnTo>
                        <a:lnTo>
                          <a:pt x="2850" y="1365"/>
                        </a:lnTo>
                        <a:lnTo>
                          <a:pt x="2850" y="1365"/>
                        </a:lnTo>
                        <a:lnTo>
                          <a:pt x="2996" y="1194"/>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3"/>
                  <p:cNvSpPr/>
                  <p:nvPr/>
                </p:nvSpPr>
                <p:spPr>
                  <a:xfrm>
                    <a:off x="6253375" y="2001400"/>
                    <a:ext cx="74325" cy="70675"/>
                  </a:xfrm>
                  <a:custGeom>
                    <a:avLst/>
                    <a:gdLst/>
                    <a:ahLst/>
                    <a:cxnLst/>
                    <a:rect l="l" t="t" r="r" b="b"/>
                    <a:pathLst>
                      <a:path w="2973" h="2827" fill="none" extrusionOk="0">
                        <a:moveTo>
                          <a:pt x="1" y="1194"/>
                        </a:moveTo>
                        <a:lnTo>
                          <a:pt x="1" y="1194"/>
                        </a:lnTo>
                        <a:lnTo>
                          <a:pt x="123" y="1365"/>
                        </a:lnTo>
                        <a:lnTo>
                          <a:pt x="1316" y="2534"/>
                        </a:lnTo>
                        <a:lnTo>
                          <a:pt x="1316" y="2534"/>
                        </a:lnTo>
                        <a:lnTo>
                          <a:pt x="1462" y="2656"/>
                        </a:lnTo>
                        <a:lnTo>
                          <a:pt x="1633" y="2753"/>
                        </a:lnTo>
                        <a:lnTo>
                          <a:pt x="1827" y="2802"/>
                        </a:lnTo>
                        <a:lnTo>
                          <a:pt x="1998" y="2826"/>
                        </a:lnTo>
                        <a:lnTo>
                          <a:pt x="1998" y="2826"/>
                        </a:lnTo>
                        <a:lnTo>
                          <a:pt x="2193" y="2802"/>
                        </a:lnTo>
                        <a:lnTo>
                          <a:pt x="2363" y="2753"/>
                        </a:lnTo>
                        <a:lnTo>
                          <a:pt x="2534" y="2656"/>
                        </a:lnTo>
                        <a:lnTo>
                          <a:pt x="2704" y="2534"/>
                        </a:lnTo>
                        <a:lnTo>
                          <a:pt x="2704" y="2534"/>
                        </a:lnTo>
                        <a:lnTo>
                          <a:pt x="2826" y="2388"/>
                        </a:lnTo>
                        <a:lnTo>
                          <a:pt x="2923" y="2217"/>
                        </a:lnTo>
                        <a:lnTo>
                          <a:pt x="2972" y="2047"/>
                        </a:lnTo>
                        <a:lnTo>
                          <a:pt x="2972" y="1852"/>
                        </a:lnTo>
                        <a:lnTo>
                          <a:pt x="2972" y="1657"/>
                        </a:lnTo>
                        <a:lnTo>
                          <a:pt x="2923" y="1487"/>
                        </a:lnTo>
                        <a:lnTo>
                          <a:pt x="2826" y="1316"/>
                        </a:lnTo>
                        <a:lnTo>
                          <a:pt x="2704" y="1170"/>
                        </a:lnTo>
                        <a:lnTo>
                          <a:pt x="1535" y="1"/>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3"/>
                  <p:cNvSpPr/>
                  <p:nvPr/>
                </p:nvSpPr>
                <p:spPr>
                  <a:xfrm>
                    <a:off x="6137700" y="1623900"/>
                    <a:ext cx="250875" cy="255150"/>
                  </a:xfrm>
                  <a:custGeom>
                    <a:avLst/>
                    <a:gdLst/>
                    <a:ahLst/>
                    <a:cxnLst/>
                    <a:rect l="l" t="t" r="r" b="b"/>
                    <a:pathLst>
                      <a:path w="10035" h="10206" fill="none" extrusionOk="0">
                        <a:moveTo>
                          <a:pt x="9718" y="2412"/>
                        </a:moveTo>
                        <a:lnTo>
                          <a:pt x="8671" y="2217"/>
                        </a:lnTo>
                        <a:lnTo>
                          <a:pt x="9694" y="1194"/>
                        </a:lnTo>
                        <a:lnTo>
                          <a:pt x="9694" y="1194"/>
                        </a:lnTo>
                        <a:lnTo>
                          <a:pt x="9767" y="1121"/>
                        </a:lnTo>
                        <a:lnTo>
                          <a:pt x="9815" y="1024"/>
                        </a:lnTo>
                        <a:lnTo>
                          <a:pt x="9840" y="951"/>
                        </a:lnTo>
                        <a:lnTo>
                          <a:pt x="9840" y="853"/>
                        </a:lnTo>
                        <a:lnTo>
                          <a:pt x="9840" y="756"/>
                        </a:lnTo>
                        <a:lnTo>
                          <a:pt x="9815" y="658"/>
                        </a:lnTo>
                        <a:lnTo>
                          <a:pt x="9767" y="585"/>
                        </a:lnTo>
                        <a:lnTo>
                          <a:pt x="9694" y="512"/>
                        </a:lnTo>
                        <a:lnTo>
                          <a:pt x="9694" y="512"/>
                        </a:lnTo>
                        <a:lnTo>
                          <a:pt x="9621" y="439"/>
                        </a:lnTo>
                        <a:lnTo>
                          <a:pt x="9548" y="391"/>
                        </a:lnTo>
                        <a:lnTo>
                          <a:pt x="9450" y="366"/>
                        </a:lnTo>
                        <a:lnTo>
                          <a:pt x="9353" y="366"/>
                        </a:lnTo>
                        <a:lnTo>
                          <a:pt x="9255" y="366"/>
                        </a:lnTo>
                        <a:lnTo>
                          <a:pt x="9182" y="391"/>
                        </a:lnTo>
                        <a:lnTo>
                          <a:pt x="9085" y="439"/>
                        </a:lnTo>
                        <a:lnTo>
                          <a:pt x="9012" y="512"/>
                        </a:lnTo>
                        <a:lnTo>
                          <a:pt x="7867" y="1657"/>
                        </a:lnTo>
                        <a:lnTo>
                          <a:pt x="7867" y="1657"/>
                        </a:lnTo>
                        <a:lnTo>
                          <a:pt x="7818" y="1487"/>
                        </a:lnTo>
                        <a:lnTo>
                          <a:pt x="7599" y="317"/>
                        </a:lnTo>
                        <a:lnTo>
                          <a:pt x="7599" y="317"/>
                        </a:lnTo>
                        <a:lnTo>
                          <a:pt x="7575" y="196"/>
                        </a:lnTo>
                        <a:lnTo>
                          <a:pt x="7526" y="98"/>
                        </a:lnTo>
                        <a:lnTo>
                          <a:pt x="7477" y="50"/>
                        </a:lnTo>
                        <a:lnTo>
                          <a:pt x="7404" y="1"/>
                        </a:lnTo>
                        <a:lnTo>
                          <a:pt x="7331" y="1"/>
                        </a:lnTo>
                        <a:lnTo>
                          <a:pt x="7234" y="25"/>
                        </a:lnTo>
                        <a:lnTo>
                          <a:pt x="7161" y="74"/>
                        </a:lnTo>
                        <a:lnTo>
                          <a:pt x="7063" y="147"/>
                        </a:lnTo>
                        <a:lnTo>
                          <a:pt x="5432" y="1754"/>
                        </a:lnTo>
                        <a:lnTo>
                          <a:pt x="5432" y="1754"/>
                        </a:lnTo>
                        <a:lnTo>
                          <a:pt x="5358" y="1852"/>
                        </a:lnTo>
                        <a:lnTo>
                          <a:pt x="5285" y="1974"/>
                        </a:lnTo>
                        <a:lnTo>
                          <a:pt x="5212" y="2120"/>
                        </a:lnTo>
                        <a:lnTo>
                          <a:pt x="5164" y="2242"/>
                        </a:lnTo>
                        <a:lnTo>
                          <a:pt x="5139" y="2388"/>
                        </a:lnTo>
                        <a:lnTo>
                          <a:pt x="5115" y="2534"/>
                        </a:lnTo>
                        <a:lnTo>
                          <a:pt x="5115" y="2680"/>
                        </a:lnTo>
                        <a:lnTo>
                          <a:pt x="5115" y="2802"/>
                        </a:lnTo>
                        <a:lnTo>
                          <a:pt x="5334" y="3971"/>
                        </a:lnTo>
                        <a:lnTo>
                          <a:pt x="5334" y="3971"/>
                        </a:lnTo>
                        <a:lnTo>
                          <a:pt x="5383" y="4141"/>
                        </a:lnTo>
                        <a:lnTo>
                          <a:pt x="147" y="9378"/>
                        </a:lnTo>
                        <a:lnTo>
                          <a:pt x="147" y="9378"/>
                        </a:lnTo>
                        <a:lnTo>
                          <a:pt x="73" y="9451"/>
                        </a:lnTo>
                        <a:lnTo>
                          <a:pt x="25" y="9548"/>
                        </a:lnTo>
                        <a:lnTo>
                          <a:pt x="0" y="9645"/>
                        </a:lnTo>
                        <a:lnTo>
                          <a:pt x="0" y="9718"/>
                        </a:lnTo>
                        <a:lnTo>
                          <a:pt x="0" y="9816"/>
                        </a:lnTo>
                        <a:lnTo>
                          <a:pt x="25" y="9913"/>
                        </a:lnTo>
                        <a:lnTo>
                          <a:pt x="73" y="9986"/>
                        </a:lnTo>
                        <a:lnTo>
                          <a:pt x="147" y="10059"/>
                        </a:lnTo>
                        <a:lnTo>
                          <a:pt x="147" y="10059"/>
                        </a:lnTo>
                        <a:lnTo>
                          <a:pt x="220" y="10133"/>
                        </a:lnTo>
                        <a:lnTo>
                          <a:pt x="293" y="10181"/>
                        </a:lnTo>
                        <a:lnTo>
                          <a:pt x="390" y="10206"/>
                        </a:lnTo>
                        <a:lnTo>
                          <a:pt x="488" y="10206"/>
                        </a:lnTo>
                        <a:lnTo>
                          <a:pt x="488" y="10206"/>
                        </a:lnTo>
                        <a:lnTo>
                          <a:pt x="585" y="10206"/>
                        </a:lnTo>
                        <a:lnTo>
                          <a:pt x="658" y="10181"/>
                        </a:lnTo>
                        <a:lnTo>
                          <a:pt x="755" y="10133"/>
                        </a:lnTo>
                        <a:lnTo>
                          <a:pt x="828" y="10059"/>
                        </a:lnTo>
                        <a:lnTo>
                          <a:pt x="6187" y="4726"/>
                        </a:lnTo>
                        <a:lnTo>
                          <a:pt x="7234" y="4896"/>
                        </a:lnTo>
                        <a:lnTo>
                          <a:pt x="7234" y="4896"/>
                        </a:lnTo>
                        <a:lnTo>
                          <a:pt x="7356" y="4921"/>
                        </a:lnTo>
                        <a:lnTo>
                          <a:pt x="7502" y="4921"/>
                        </a:lnTo>
                        <a:lnTo>
                          <a:pt x="7624" y="4896"/>
                        </a:lnTo>
                        <a:lnTo>
                          <a:pt x="7770" y="4848"/>
                        </a:lnTo>
                        <a:lnTo>
                          <a:pt x="7916" y="4799"/>
                        </a:lnTo>
                        <a:lnTo>
                          <a:pt x="8038" y="4750"/>
                        </a:lnTo>
                        <a:lnTo>
                          <a:pt x="8159" y="4677"/>
                        </a:lnTo>
                        <a:lnTo>
                          <a:pt x="8257" y="4580"/>
                        </a:lnTo>
                        <a:lnTo>
                          <a:pt x="9889" y="2948"/>
                        </a:lnTo>
                        <a:lnTo>
                          <a:pt x="9889" y="2948"/>
                        </a:lnTo>
                        <a:lnTo>
                          <a:pt x="9962" y="2875"/>
                        </a:lnTo>
                        <a:lnTo>
                          <a:pt x="10010" y="2777"/>
                        </a:lnTo>
                        <a:lnTo>
                          <a:pt x="10035" y="2704"/>
                        </a:lnTo>
                        <a:lnTo>
                          <a:pt x="10010" y="2607"/>
                        </a:lnTo>
                        <a:lnTo>
                          <a:pt x="9986" y="2558"/>
                        </a:lnTo>
                        <a:lnTo>
                          <a:pt x="9913" y="2485"/>
                        </a:lnTo>
                        <a:lnTo>
                          <a:pt x="9815" y="2436"/>
                        </a:lnTo>
                        <a:lnTo>
                          <a:pt x="9718" y="2412"/>
                        </a:lnTo>
                        <a:lnTo>
                          <a:pt x="9718" y="2412"/>
                        </a:lnTo>
                        <a:close/>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5" name="Google Shape;295;p3"/>
                <p:cNvGrpSpPr/>
                <p:nvPr/>
              </p:nvGrpSpPr>
              <p:grpSpPr>
                <a:xfrm>
                  <a:off x="2787179" y="1056518"/>
                  <a:ext cx="435022" cy="323445"/>
                  <a:chOff x="5247525" y="3007275"/>
                  <a:chExt cx="517575" cy="384825"/>
                </a:xfrm>
              </p:grpSpPr>
              <p:sp>
                <p:nvSpPr>
                  <p:cNvPr id="296" name="Google Shape;296;p3"/>
                  <p:cNvSpPr/>
                  <p:nvPr/>
                </p:nvSpPr>
                <p:spPr>
                  <a:xfrm>
                    <a:off x="5247525" y="3007275"/>
                    <a:ext cx="348900" cy="348900"/>
                  </a:xfrm>
                  <a:custGeom>
                    <a:avLst/>
                    <a:gdLst/>
                    <a:ahLst/>
                    <a:cxnLst/>
                    <a:rect l="l" t="t" r="r" b="b"/>
                    <a:pathLst>
                      <a:path w="13956" h="13956" fill="none" extrusionOk="0">
                        <a:moveTo>
                          <a:pt x="13323" y="5772"/>
                        </a:moveTo>
                        <a:lnTo>
                          <a:pt x="11861" y="5626"/>
                        </a:lnTo>
                        <a:lnTo>
                          <a:pt x="11861" y="5626"/>
                        </a:lnTo>
                        <a:lnTo>
                          <a:pt x="11788" y="5334"/>
                        </a:lnTo>
                        <a:lnTo>
                          <a:pt x="11667" y="5042"/>
                        </a:lnTo>
                        <a:lnTo>
                          <a:pt x="11545" y="4750"/>
                        </a:lnTo>
                        <a:lnTo>
                          <a:pt x="11399" y="4482"/>
                        </a:lnTo>
                        <a:lnTo>
                          <a:pt x="12300" y="3337"/>
                        </a:lnTo>
                        <a:lnTo>
                          <a:pt x="12300" y="3337"/>
                        </a:lnTo>
                        <a:lnTo>
                          <a:pt x="12373" y="3240"/>
                        </a:lnTo>
                        <a:lnTo>
                          <a:pt x="12422" y="3118"/>
                        </a:lnTo>
                        <a:lnTo>
                          <a:pt x="12446" y="2996"/>
                        </a:lnTo>
                        <a:lnTo>
                          <a:pt x="12446" y="2850"/>
                        </a:lnTo>
                        <a:lnTo>
                          <a:pt x="12422" y="2728"/>
                        </a:lnTo>
                        <a:lnTo>
                          <a:pt x="12397" y="2606"/>
                        </a:lnTo>
                        <a:lnTo>
                          <a:pt x="12324" y="2485"/>
                        </a:lnTo>
                        <a:lnTo>
                          <a:pt x="12251" y="2387"/>
                        </a:lnTo>
                        <a:lnTo>
                          <a:pt x="11569" y="1705"/>
                        </a:lnTo>
                        <a:lnTo>
                          <a:pt x="11569" y="1705"/>
                        </a:lnTo>
                        <a:lnTo>
                          <a:pt x="11472" y="1632"/>
                        </a:lnTo>
                        <a:lnTo>
                          <a:pt x="11350" y="1559"/>
                        </a:lnTo>
                        <a:lnTo>
                          <a:pt x="11228" y="1510"/>
                        </a:lnTo>
                        <a:lnTo>
                          <a:pt x="11106" y="1510"/>
                        </a:lnTo>
                        <a:lnTo>
                          <a:pt x="10960" y="1510"/>
                        </a:lnTo>
                        <a:lnTo>
                          <a:pt x="10838" y="1535"/>
                        </a:lnTo>
                        <a:lnTo>
                          <a:pt x="10717" y="1583"/>
                        </a:lnTo>
                        <a:lnTo>
                          <a:pt x="10619" y="1656"/>
                        </a:lnTo>
                        <a:lnTo>
                          <a:pt x="9475" y="2558"/>
                        </a:lnTo>
                        <a:lnTo>
                          <a:pt x="9475" y="2558"/>
                        </a:lnTo>
                        <a:lnTo>
                          <a:pt x="9207" y="2411"/>
                        </a:lnTo>
                        <a:lnTo>
                          <a:pt x="8914" y="2290"/>
                        </a:lnTo>
                        <a:lnTo>
                          <a:pt x="8622" y="2168"/>
                        </a:lnTo>
                        <a:lnTo>
                          <a:pt x="8330" y="2070"/>
                        </a:lnTo>
                        <a:lnTo>
                          <a:pt x="8159" y="634"/>
                        </a:lnTo>
                        <a:lnTo>
                          <a:pt x="8159" y="634"/>
                        </a:lnTo>
                        <a:lnTo>
                          <a:pt x="8135" y="512"/>
                        </a:lnTo>
                        <a:lnTo>
                          <a:pt x="8086" y="390"/>
                        </a:lnTo>
                        <a:lnTo>
                          <a:pt x="8013" y="293"/>
                        </a:lnTo>
                        <a:lnTo>
                          <a:pt x="7940" y="195"/>
                        </a:lnTo>
                        <a:lnTo>
                          <a:pt x="7818" y="122"/>
                        </a:lnTo>
                        <a:lnTo>
                          <a:pt x="7721" y="49"/>
                        </a:lnTo>
                        <a:lnTo>
                          <a:pt x="7575" y="25"/>
                        </a:lnTo>
                        <a:lnTo>
                          <a:pt x="7453" y="0"/>
                        </a:lnTo>
                        <a:lnTo>
                          <a:pt x="6479" y="0"/>
                        </a:lnTo>
                        <a:lnTo>
                          <a:pt x="6479" y="0"/>
                        </a:lnTo>
                        <a:lnTo>
                          <a:pt x="6357" y="25"/>
                        </a:lnTo>
                        <a:lnTo>
                          <a:pt x="6235" y="49"/>
                        </a:lnTo>
                        <a:lnTo>
                          <a:pt x="6114" y="122"/>
                        </a:lnTo>
                        <a:lnTo>
                          <a:pt x="6016" y="195"/>
                        </a:lnTo>
                        <a:lnTo>
                          <a:pt x="5919" y="293"/>
                        </a:lnTo>
                        <a:lnTo>
                          <a:pt x="5846" y="390"/>
                        </a:lnTo>
                        <a:lnTo>
                          <a:pt x="5797" y="512"/>
                        </a:lnTo>
                        <a:lnTo>
                          <a:pt x="5773" y="634"/>
                        </a:lnTo>
                        <a:lnTo>
                          <a:pt x="5602" y="2070"/>
                        </a:lnTo>
                        <a:lnTo>
                          <a:pt x="5602" y="2070"/>
                        </a:lnTo>
                        <a:lnTo>
                          <a:pt x="5310" y="2168"/>
                        </a:lnTo>
                        <a:lnTo>
                          <a:pt x="5018" y="2290"/>
                        </a:lnTo>
                        <a:lnTo>
                          <a:pt x="4750" y="2411"/>
                        </a:lnTo>
                        <a:lnTo>
                          <a:pt x="4482" y="2558"/>
                        </a:lnTo>
                        <a:lnTo>
                          <a:pt x="3337" y="1656"/>
                        </a:lnTo>
                        <a:lnTo>
                          <a:pt x="3337" y="1656"/>
                        </a:lnTo>
                        <a:lnTo>
                          <a:pt x="3215" y="1583"/>
                        </a:lnTo>
                        <a:lnTo>
                          <a:pt x="3094" y="1535"/>
                        </a:lnTo>
                        <a:lnTo>
                          <a:pt x="2972" y="1510"/>
                        </a:lnTo>
                        <a:lnTo>
                          <a:pt x="2850" y="1510"/>
                        </a:lnTo>
                        <a:lnTo>
                          <a:pt x="2728" y="1510"/>
                        </a:lnTo>
                        <a:lnTo>
                          <a:pt x="2582" y="1559"/>
                        </a:lnTo>
                        <a:lnTo>
                          <a:pt x="2485" y="1632"/>
                        </a:lnTo>
                        <a:lnTo>
                          <a:pt x="2387" y="1705"/>
                        </a:lnTo>
                        <a:lnTo>
                          <a:pt x="1705" y="2387"/>
                        </a:lnTo>
                        <a:lnTo>
                          <a:pt x="1705" y="2387"/>
                        </a:lnTo>
                        <a:lnTo>
                          <a:pt x="1608" y="2485"/>
                        </a:lnTo>
                        <a:lnTo>
                          <a:pt x="1559" y="2606"/>
                        </a:lnTo>
                        <a:lnTo>
                          <a:pt x="1511" y="2728"/>
                        </a:lnTo>
                        <a:lnTo>
                          <a:pt x="1486" y="2850"/>
                        </a:lnTo>
                        <a:lnTo>
                          <a:pt x="1486" y="2996"/>
                        </a:lnTo>
                        <a:lnTo>
                          <a:pt x="1511" y="3118"/>
                        </a:lnTo>
                        <a:lnTo>
                          <a:pt x="1559" y="3240"/>
                        </a:lnTo>
                        <a:lnTo>
                          <a:pt x="1632" y="3337"/>
                        </a:lnTo>
                        <a:lnTo>
                          <a:pt x="2533" y="4482"/>
                        </a:lnTo>
                        <a:lnTo>
                          <a:pt x="2533" y="4482"/>
                        </a:lnTo>
                        <a:lnTo>
                          <a:pt x="2387" y="4750"/>
                        </a:lnTo>
                        <a:lnTo>
                          <a:pt x="2266" y="5042"/>
                        </a:lnTo>
                        <a:lnTo>
                          <a:pt x="2168" y="5334"/>
                        </a:lnTo>
                        <a:lnTo>
                          <a:pt x="2071" y="5626"/>
                        </a:lnTo>
                        <a:lnTo>
                          <a:pt x="634" y="5772"/>
                        </a:lnTo>
                        <a:lnTo>
                          <a:pt x="634" y="5772"/>
                        </a:lnTo>
                        <a:lnTo>
                          <a:pt x="512" y="5821"/>
                        </a:lnTo>
                        <a:lnTo>
                          <a:pt x="390" y="5870"/>
                        </a:lnTo>
                        <a:lnTo>
                          <a:pt x="268" y="5943"/>
                        </a:lnTo>
                        <a:lnTo>
                          <a:pt x="171" y="6016"/>
                        </a:lnTo>
                        <a:lnTo>
                          <a:pt x="98" y="6138"/>
                        </a:lnTo>
                        <a:lnTo>
                          <a:pt x="49" y="6235"/>
                        </a:lnTo>
                        <a:lnTo>
                          <a:pt x="1" y="6381"/>
                        </a:lnTo>
                        <a:lnTo>
                          <a:pt x="1" y="6503"/>
                        </a:lnTo>
                        <a:lnTo>
                          <a:pt x="1" y="7453"/>
                        </a:lnTo>
                        <a:lnTo>
                          <a:pt x="1" y="7453"/>
                        </a:lnTo>
                        <a:lnTo>
                          <a:pt x="1" y="7599"/>
                        </a:lnTo>
                        <a:lnTo>
                          <a:pt x="49" y="7721"/>
                        </a:lnTo>
                        <a:lnTo>
                          <a:pt x="98" y="7843"/>
                        </a:lnTo>
                        <a:lnTo>
                          <a:pt x="171" y="7940"/>
                        </a:lnTo>
                        <a:lnTo>
                          <a:pt x="268" y="8037"/>
                        </a:lnTo>
                        <a:lnTo>
                          <a:pt x="390" y="8111"/>
                        </a:lnTo>
                        <a:lnTo>
                          <a:pt x="512" y="8159"/>
                        </a:lnTo>
                        <a:lnTo>
                          <a:pt x="634" y="8184"/>
                        </a:lnTo>
                        <a:lnTo>
                          <a:pt x="2071" y="8354"/>
                        </a:lnTo>
                        <a:lnTo>
                          <a:pt x="2071" y="8354"/>
                        </a:lnTo>
                        <a:lnTo>
                          <a:pt x="2168" y="8646"/>
                        </a:lnTo>
                        <a:lnTo>
                          <a:pt x="2266" y="8914"/>
                        </a:lnTo>
                        <a:lnTo>
                          <a:pt x="2387" y="9206"/>
                        </a:lnTo>
                        <a:lnTo>
                          <a:pt x="2533" y="9474"/>
                        </a:lnTo>
                        <a:lnTo>
                          <a:pt x="1632" y="10619"/>
                        </a:lnTo>
                        <a:lnTo>
                          <a:pt x="1632" y="10619"/>
                        </a:lnTo>
                        <a:lnTo>
                          <a:pt x="1559" y="10741"/>
                        </a:lnTo>
                        <a:lnTo>
                          <a:pt x="1511" y="10863"/>
                        </a:lnTo>
                        <a:lnTo>
                          <a:pt x="1486" y="10984"/>
                        </a:lnTo>
                        <a:lnTo>
                          <a:pt x="1486" y="11106"/>
                        </a:lnTo>
                        <a:lnTo>
                          <a:pt x="1511" y="11228"/>
                        </a:lnTo>
                        <a:lnTo>
                          <a:pt x="1559" y="11350"/>
                        </a:lnTo>
                        <a:lnTo>
                          <a:pt x="1608" y="11472"/>
                        </a:lnTo>
                        <a:lnTo>
                          <a:pt x="1705" y="11569"/>
                        </a:lnTo>
                        <a:lnTo>
                          <a:pt x="2387" y="12251"/>
                        </a:lnTo>
                        <a:lnTo>
                          <a:pt x="2387" y="12251"/>
                        </a:lnTo>
                        <a:lnTo>
                          <a:pt x="2485" y="12348"/>
                        </a:lnTo>
                        <a:lnTo>
                          <a:pt x="2582" y="12397"/>
                        </a:lnTo>
                        <a:lnTo>
                          <a:pt x="2728" y="12446"/>
                        </a:lnTo>
                        <a:lnTo>
                          <a:pt x="2850" y="12470"/>
                        </a:lnTo>
                        <a:lnTo>
                          <a:pt x="2972" y="12470"/>
                        </a:lnTo>
                        <a:lnTo>
                          <a:pt x="3094" y="12421"/>
                        </a:lnTo>
                        <a:lnTo>
                          <a:pt x="3215" y="12373"/>
                        </a:lnTo>
                        <a:lnTo>
                          <a:pt x="3337" y="12324"/>
                        </a:lnTo>
                        <a:lnTo>
                          <a:pt x="4482" y="11423"/>
                        </a:lnTo>
                        <a:lnTo>
                          <a:pt x="4482" y="11423"/>
                        </a:lnTo>
                        <a:lnTo>
                          <a:pt x="4750" y="11545"/>
                        </a:lnTo>
                        <a:lnTo>
                          <a:pt x="5018" y="11691"/>
                        </a:lnTo>
                        <a:lnTo>
                          <a:pt x="5310" y="11788"/>
                        </a:lnTo>
                        <a:lnTo>
                          <a:pt x="5602" y="11886"/>
                        </a:lnTo>
                        <a:lnTo>
                          <a:pt x="5773" y="13322"/>
                        </a:lnTo>
                        <a:lnTo>
                          <a:pt x="5773" y="13322"/>
                        </a:lnTo>
                        <a:lnTo>
                          <a:pt x="5797" y="13444"/>
                        </a:lnTo>
                        <a:lnTo>
                          <a:pt x="5846" y="13566"/>
                        </a:lnTo>
                        <a:lnTo>
                          <a:pt x="5919" y="13688"/>
                        </a:lnTo>
                        <a:lnTo>
                          <a:pt x="6016" y="13785"/>
                        </a:lnTo>
                        <a:lnTo>
                          <a:pt x="6114" y="13858"/>
                        </a:lnTo>
                        <a:lnTo>
                          <a:pt x="6235" y="13907"/>
                        </a:lnTo>
                        <a:lnTo>
                          <a:pt x="6357" y="13956"/>
                        </a:lnTo>
                        <a:lnTo>
                          <a:pt x="6479" y="13956"/>
                        </a:lnTo>
                        <a:lnTo>
                          <a:pt x="7453" y="13956"/>
                        </a:lnTo>
                        <a:lnTo>
                          <a:pt x="7453" y="13956"/>
                        </a:lnTo>
                        <a:lnTo>
                          <a:pt x="7575" y="13956"/>
                        </a:lnTo>
                        <a:lnTo>
                          <a:pt x="7721" y="13907"/>
                        </a:lnTo>
                        <a:lnTo>
                          <a:pt x="7818" y="13858"/>
                        </a:lnTo>
                        <a:lnTo>
                          <a:pt x="7940" y="13785"/>
                        </a:lnTo>
                        <a:lnTo>
                          <a:pt x="8013" y="13688"/>
                        </a:lnTo>
                        <a:lnTo>
                          <a:pt x="8086" y="13566"/>
                        </a:lnTo>
                        <a:lnTo>
                          <a:pt x="8135" y="13444"/>
                        </a:lnTo>
                        <a:lnTo>
                          <a:pt x="8159" y="13322"/>
                        </a:lnTo>
                        <a:lnTo>
                          <a:pt x="8330" y="11886"/>
                        </a:lnTo>
                        <a:lnTo>
                          <a:pt x="8330" y="11886"/>
                        </a:lnTo>
                        <a:lnTo>
                          <a:pt x="8622" y="11788"/>
                        </a:lnTo>
                        <a:lnTo>
                          <a:pt x="8914" y="11691"/>
                        </a:lnTo>
                        <a:lnTo>
                          <a:pt x="9207" y="11545"/>
                        </a:lnTo>
                        <a:lnTo>
                          <a:pt x="9475" y="11423"/>
                        </a:lnTo>
                        <a:lnTo>
                          <a:pt x="10619" y="12324"/>
                        </a:lnTo>
                        <a:lnTo>
                          <a:pt x="10619" y="12324"/>
                        </a:lnTo>
                        <a:lnTo>
                          <a:pt x="10717" y="12373"/>
                        </a:lnTo>
                        <a:lnTo>
                          <a:pt x="10838" y="12421"/>
                        </a:lnTo>
                        <a:lnTo>
                          <a:pt x="10960" y="12470"/>
                        </a:lnTo>
                        <a:lnTo>
                          <a:pt x="11106" y="12470"/>
                        </a:lnTo>
                        <a:lnTo>
                          <a:pt x="11228" y="12446"/>
                        </a:lnTo>
                        <a:lnTo>
                          <a:pt x="11350" y="12397"/>
                        </a:lnTo>
                        <a:lnTo>
                          <a:pt x="11472" y="12348"/>
                        </a:lnTo>
                        <a:lnTo>
                          <a:pt x="11569" y="12251"/>
                        </a:lnTo>
                        <a:lnTo>
                          <a:pt x="12251" y="11569"/>
                        </a:lnTo>
                        <a:lnTo>
                          <a:pt x="12251" y="11569"/>
                        </a:lnTo>
                        <a:lnTo>
                          <a:pt x="12324" y="11472"/>
                        </a:lnTo>
                        <a:lnTo>
                          <a:pt x="12397" y="11350"/>
                        </a:lnTo>
                        <a:lnTo>
                          <a:pt x="12422" y="11228"/>
                        </a:lnTo>
                        <a:lnTo>
                          <a:pt x="12446" y="11106"/>
                        </a:lnTo>
                        <a:lnTo>
                          <a:pt x="12446" y="10984"/>
                        </a:lnTo>
                        <a:lnTo>
                          <a:pt x="12422" y="10863"/>
                        </a:lnTo>
                        <a:lnTo>
                          <a:pt x="12373" y="10741"/>
                        </a:lnTo>
                        <a:lnTo>
                          <a:pt x="12300" y="10619"/>
                        </a:lnTo>
                        <a:lnTo>
                          <a:pt x="11399" y="9474"/>
                        </a:lnTo>
                        <a:lnTo>
                          <a:pt x="11399" y="9474"/>
                        </a:lnTo>
                        <a:lnTo>
                          <a:pt x="11545" y="9206"/>
                        </a:lnTo>
                        <a:lnTo>
                          <a:pt x="11667" y="8914"/>
                        </a:lnTo>
                        <a:lnTo>
                          <a:pt x="11788" y="8646"/>
                        </a:lnTo>
                        <a:lnTo>
                          <a:pt x="11861" y="8354"/>
                        </a:lnTo>
                        <a:lnTo>
                          <a:pt x="13323" y="8184"/>
                        </a:lnTo>
                        <a:lnTo>
                          <a:pt x="13323" y="8184"/>
                        </a:lnTo>
                        <a:lnTo>
                          <a:pt x="13444" y="8159"/>
                        </a:lnTo>
                        <a:lnTo>
                          <a:pt x="13566" y="8111"/>
                        </a:lnTo>
                        <a:lnTo>
                          <a:pt x="13664" y="8037"/>
                        </a:lnTo>
                        <a:lnTo>
                          <a:pt x="13761" y="7940"/>
                        </a:lnTo>
                        <a:lnTo>
                          <a:pt x="13834" y="7843"/>
                        </a:lnTo>
                        <a:lnTo>
                          <a:pt x="13907" y="7721"/>
                        </a:lnTo>
                        <a:lnTo>
                          <a:pt x="13932" y="7599"/>
                        </a:lnTo>
                        <a:lnTo>
                          <a:pt x="13956" y="7453"/>
                        </a:lnTo>
                        <a:lnTo>
                          <a:pt x="13956" y="6503"/>
                        </a:lnTo>
                        <a:lnTo>
                          <a:pt x="13956" y="6503"/>
                        </a:lnTo>
                        <a:lnTo>
                          <a:pt x="13932" y="6381"/>
                        </a:lnTo>
                        <a:lnTo>
                          <a:pt x="13907" y="6235"/>
                        </a:lnTo>
                        <a:lnTo>
                          <a:pt x="13834" y="6138"/>
                        </a:lnTo>
                        <a:lnTo>
                          <a:pt x="13761" y="6016"/>
                        </a:lnTo>
                        <a:lnTo>
                          <a:pt x="13664" y="5943"/>
                        </a:lnTo>
                        <a:lnTo>
                          <a:pt x="13566" y="5870"/>
                        </a:lnTo>
                        <a:lnTo>
                          <a:pt x="13444" y="5821"/>
                        </a:lnTo>
                        <a:lnTo>
                          <a:pt x="13323" y="5772"/>
                        </a:lnTo>
                        <a:lnTo>
                          <a:pt x="13323" y="5772"/>
                        </a:lnTo>
                        <a:close/>
                        <a:moveTo>
                          <a:pt x="8573" y="8598"/>
                        </a:moveTo>
                        <a:lnTo>
                          <a:pt x="8573" y="8598"/>
                        </a:lnTo>
                        <a:lnTo>
                          <a:pt x="8403" y="8744"/>
                        </a:lnTo>
                        <a:lnTo>
                          <a:pt x="8232" y="8890"/>
                        </a:lnTo>
                        <a:lnTo>
                          <a:pt x="8038" y="8987"/>
                        </a:lnTo>
                        <a:lnTo>
                          <a:pt x="7818" y="9085"/>
                        </a:lnTo>
                        <a:lnTo>
                          <a:pt x="7624" y="9158"/>
                        </a:lnTo>
                        <a:lnTo>
                          <a:pt x="7404" y="9206"/>
                        </a:lnTo>
                        <a:lnTo>
                          <a:pt x="7185" y="9231"/>
                        </a:lnTo>
                        <a:lnTo>
                          <a:pt x="6966" y="9255"/>
                        </a:lnTo>
                        <a:lnTo>
                          <a:pt x="6747" y="9231"/>
                        </a:lnTo>
                        <a:lnTo>
                          <a:pt x="6528" y="9206"/>
                        </a:lnTo>
                        <a:lnTo>
                          <a:pt x="6333" y="9158"/>
                        </a:lnTo>
                        <a:lnTo>
                          <a:pt x="6114" y="9085"/>
                        </a:lnTo>
                        <a:lnTo>
                          <a:pt x="5919" y="8987"/>
                        </a:lnTo>
                        <a:lnTo>
                          <a:pt x="5724" y="8890"/>
                        </a:lnTo>
                        <a:lnTo>
                          <a:pt x="5529" y="8744"/>
                        </a:lnTo>
                        <a:lnTo>
                          <a:pt x="5359" y="8598"/>
                        </a:lnTo>
                        <a:lnTo>
                          <a:pt x="5359" y="8598"/>
                        </a:lnTo>
                        <a:lnTo>
                          <a:pt x="5212" y="8427"/>
                        </a:lnTo>
                        <a:lnTo>
                          <a:pt x="5066" y="8232"/>
                        </a:lnTo>
                        <a:lnTo>
                          <a:pt x="4969" y="8037"/>
                        </a:lnTo>
                        <a:lnTo>
                          <a:pt x="4871" y="7843"/>
                        </a:lnTo>
                        <a:lnTo>
                          <a:pt x="4798" y="7623"/>
                        </a:lnTo>
                        <a:lnTo>
                          <a:pt x="4750" y="7404"/>
                        </a:lnTo>
                        <a:lnTo>
                          <a:pt x="4701" y="7209"/>
                        </a:lnTo>
                        <a:lnTo>
                          <a:pt x="4701" y="6990"/>
                        </a:lnTo>
                        <a:lnTo>
                          <a:pt x="4701" y="6771"/>
                        </a:lnTo>
                        <a:lnTo>
                          <a:pt x="4750" y="6552"/>
                        </a:lnTo>
                        <a:lnTo>
                          <a:pt x="4798" y="6333"/>
                        </a:lnTo>
                        <a:lnTo>
                          <a:pt x="4871" y="6138"/>
                        </a:lnTo>
                        <a:lnTo>
                          <a:pt x="4969" y="5919"/>
                        </a:lnTo>
                        <a:lnTo>
                          <a:pt x="5066" y="5724"/>
                        </a:lnTo>
                        <a:lnTo>
                          <a:pt x="5212" y="5553"/>
                        </a:lnTo>
                        <a:lnTo>
                          <a:pt x="5359" y="5383"/>
                        </a:lnTo>
                        <a:lnTo>
                          <a:pt x="5359" y="5383"/>
                        </a:lnTo>
                        <a:lnTo>
                          <a:pt x="5529" y="5212"/>
                        </a:lnTo>
                        <a:lnTo>
                          <a:pt x="5724" y="5091"/>
                        </a:lnTo>
                        <a:lnTo>
                          <a:pt x="5919" y="4969"/>
                        </a:lnTo>
                        <a:lnTo>
                          <a:pt x="6114" y="4871"/>
                        </a:lnTo>
                        <a:lnTo>
                          <a:pt x="6333" y="4798"/>
                        </a:lnTo>
                        <a:lnTo>
                          <a:pt x="6528" y="4750"/>
                        </a:lnTo>
                        <a:lnTo>
                          <a:pt x="6747" y="4725"/>
                        </a:lnTo>
                        <a:lnTo>
                          <a:pt x="6966" y="4701"/>
                        </a:lnTo>
                        <a:lnTo>
                          <a:pt x="7185" y="4725"/>
                        </a:lnTo>
                        <a:lnTo>
                          <a:pt x="7404" y="4750"/>
                        </a:lnTo>
                        <a:lnTo>
                          <a:pt x="7624" y="4798"/>
                        </a:lnTo>
                        <a:lnTo>
                          <a:pt x="7818" y="4871"/>
                        </a:lnTo>
                        <a:lnTo>
                          <a:pt x="8038" y="4969"/>
                        </a:lnTo>
                        <a:lnTo>
                          <a:pt x="8232" y="5091"/>
                        </a:lnTo>
                        <a:lnTo>
                          <a:pt x="8403" y="5212"/>
                        </a:lnTo>
                        <a:lnTo>
                          <a:pt x="8573" y="5383"/>
                        </a:lnTo>
                        <a:lnTo>
                          <a:pt x="8573" y="5383"/>
                        </a:lnTo>
                        <a:lnTo>
                          <a:pt x="8744" y="5553"/>
                        </a:lnTo>
                        <a:lnTo>
                          <a:pt x="8866" y="5724"/>
                        </a:lnTo>
                        <a:lnTo>
                          <a:pt x="8987" y="5919"/>
                        </a:lnTo>
                        <a:lnTo>
                          <a:pt x="9085" y="6138"/>
                        </a:lnTo>
                        <a:lnTo>
                          <a:pt x="9158" y="6333"/>
                        </a:lnTo>
                        <a:lnTo>
                          <a:pt x="9207" y="6552"/>
                        </a:lnTo>
                        <a:lnTo>
                          <a:pt x="9231" y="6771"/>
                        </a:lnTo>
                        <a:lnTo>
                          <a:pt x="9231" y="6990"/>
                        </a:lnTo>
                        <a:lnTo>
                          <a:pt x="9231" y="7209"/>
                        </a:lnTo>
                        <a:lnTo>
                          <a:pt x="9207" y="7404"/>
                        </a:lnTo>
                        <a:lnTo>
                          <a:pt x="9158" y="7623"/>
                        </a:lnTo>
                        <a:lnTo>
                          <a:pt x="9085" y="7843"/>
                        </a:lnTo>
                        <a:lnTo>
                          <a:pt x="8987" y="8037"/>
                        </a:lnTo>
                        <a:lnTo>
                          <a:pt x="8866" y="8232"/>
                        </a:lnTo>
                        <a:lnTo>
                          <a:pt x="8744" y="8427"/>
                        </a:lnTo>
                        <a:lnTo>
                          <a:pt x="8573" y="8598"/>
                        </a:lnTo>
                        <a:lnTo>
                          <a:pt x="8573" y="8598"/>
                        </a:lnTo>
                        <a:close/>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3"/>
                  <p:cNvSpPr/>
                  <p:nvPr/>
                </p:nvSpPr>
                <p:spPr>
                  <a:xfrm>
                    <a:off x="5566575" y="3193575"/>
                    <a:ext cx="198525" cy="198525"/>
                  </a:xfrm>
                  <a:custGeom>
                    <a:avLst/>
                    <a:gdLst/>
                    <a:ahLst/>
                    <a:cxnLst/>
                    <a:rect l="l" t="t" r="r" b="b"/>
                    <a:pathLst>
                      <a:path w="7941" h="7941" fill="none" extrusionOk="0">
                        <a:moveTo>
                          <a:pt x="7258" y="2144"/>
                        </a:moveTo>
                        <a:lnTo>
                          <a:pt x="6138" y="2388"/>
                        </a:lnTo>
                        <a:lnTo>
                          <a:pt x="6138" y="2388"/>
                        </a:lnTo>
                        <a:lnTo>
                          <a:pt x="6016" y="2217"/>
                        </a:lnTo>
                        <a:lnTo>
                          <a:pt x="5870" y="2071"/>
                        </a:lnTo>
                        <a:lnTo>
                          <a:pt x="6260" y="975"/>
                        </a:lnTo>
                        <a:lnTo>
                          <a:pt x="6260" y="975"/>
                        </a:lnTo>
                        <a:lnTo>
                          <a:pt x="6284" y="902"/>
                        </a:lnTo>
                        <a:lnTo>
                          <a:pt x="6284" y="829"/>
                        </a:lnTo>
                        <a:lnTo>
                          <a:pt x="6260" y="683"/>
                        </a:lnTo>
                        <a:lnTo>
                          <a:pt x="6162" y="561"/>
                        </a:lnTo>
                        <a:lnTo>
                          <a:pt x="6114" y="488"/>
                        </a:lnTo>
                        <a:lnTo>
                          <a:pt x="6065" y="464"/>
                        </a:lnTo>
                        <a:lnTo>
                          <a:pt x="5553" y="196"/>
                        </a:lnTo>
                        <a:lnTo>
                          <a:pt x="5553" y="196"/>
                        </a:lnTo>
                        <a:lnTo>
                          <a:pt x="5480" y="171"/>
                        </a:lnTo>
                        <a:lnTo>
                          <a:pt x="5407" y="171"/>
                        </a:lnTo>
                        <a:lnTo>
                          <a:pt x="5261" y="171"/>
                        </a:lnTo>
                        <a:lnTo>
                          <a:pt x="5115" y="244"/>
                        </a:lnTo>
                        <a:lnTo>
                          <a:pt x="5066" y="293"/>
                        </a:lnTo>
                        <a:lnTo>
                          <a:pt x="5018" y="342"/>
                        </a:lnTo>
                        <a:lnTo>
                          <a:pt x="4384" y="1316"/>
                        </a:lnTo>
                        <a:lnTo>
                          <a:pt x="4384" y="1316"/>
                        </a:lnTo>
                        <a:lnTo>
                          <a:pt x="4165" y="1292"/>
                        </a:lnTo>
                        <a:lnTo>
                          <a:pt x="3970" y="1292"/>
                        </a:lnTo>
                        <a:lnTo>
                          <a:pt x="3483" y="244"/>
                        </a:lnTo>
                        <a:lnTo>
                          <a:pt x="3483" y="244"/>
                        </a:lnTo>
                        <a:lnTo>
                          <a:pt x="3435" y="171"/>
                        </a:lnTo>
                        <a:lnTo>
                          <a:pt x="3386" y="123"/>
                        </a:lnTo>
                        <a:lnTo>
                          <a:pt x="3264" y="50"/>
                        </a:lnTo>
                        <a:lnTo>
                          <a:pt x="3118" y="1"/>
                        </a:lnTo>
                        <a:lnTo>
                          <a:pt x="3045" y="1"/>
                        </a:lnTo>
                        <a:lnTo>
                          <a:pt x="2972" y="25"/>
                        </a:lnTo>
                        <a:lnTo>
                          <a:pt x="2436" y="196"/>
                        </a:lnTo>
                        <a:lnTo>
                          <a:pt x="2436" y="196"/>
                        </a:lnTo>
                        <a:lnTo>
                          <a:pt x="2363" y="220"/>
                        </a:lnTo>
                        <a:lnTo>
                          <a:pt x="2290" y="269"/>
                        </a:lnTo>
                        <a:lnTo>
                          <a:pt x="2192" y="391"/>
                        </a:lnTo>
                        <a:lnTo>
                          <a:pt x="2144" y="537"/>
                        </a:lnTo>
                        <a:lnTo>
                          <a:pt x="2144" y="610"/>
                        </a:lnTo>
                        <a:lnTo>
                          <a:pt x="2144" y="683"/>
                        </a:lnTo>
                        <a:lnTo>
                          <a:pt x="2387" y="1828"/>
                        </a:lnTo>
                        <a:lnTo>
                          <a:pt x="2387" y="1828"/>
                        </a:lnTo>
                        <a:lnTo>
                          <a:pt x="2217" y="1949"/>
                        </a:lnTo>
                        <a:lnTo>
                          <a:pt x="2071" y="2095"/>
                        </a:lnTo>
                        <a:lnTo>
                          <a:pt x="999" y="1681"/>
                        </a:lnTo>
                        <a:lnTo>
                          <a:pt x="999" y="1681"/>
                        </a:lnTo>
                        <a:lnTo>
                          <a:pt x="926" y="1681"/>
                        </a:lnTo>
                        <a:lnTo>
                          <a:pt x="829" y="1657"/>
                        </a:lnTo>
                        <a:lnTo>
                          <a:pt x="682" y="1706"/>
                        </a:lnTo>
                        <a:lnTo>
                          <a:pt x="561" y="1779"/>
                        </a:lnTo>
                        <a:lnTo>
                          <a:pt x="512" y="1828"/>
                        </a:lnTo>
                        <a:lnTo>
                          <a:pt x="463" y="1901"/>
                        </a:lnTo>
                        <a:lnTo>
                          <a:pt x="220" y="2388"/>
                        </a:lnTo>
                        <a:lnTo>
                          <a:pt x="220" y="2388"/>
                        </a:lnTo>
                        <a:lnTo>
                          <a:pt x="195" y="2461"/>
                        </a:lnTo>
                        <a:lnTo>
                          <a:pt x="171" y="2534"/>
                        </a:lnTo>
                        <a:lnTo>
                          <a:pt x="195" y="2704"/>
                        </a:lnTo>
                        <a:lnTo>
                          <a:pt x="244" y="2826"/>
                        </a:lnTo>
                        <a:lnTo>
                          <a:pt x="293" y="2899"/>
                        </a:lnTo>
                        <a:lnTo>
                          <a:pt x="366" y="2948"/>
                        </a:lnTo>
                        <a:lnTo>
                          <a:pt x="1340" y="3581"/>
                        </a:lnTo>
                        <a:lnTo>
                          <a:pt x="1340" y="3581"/>
                        </a:lnTo>
                        <a:lnTo>
                          <a:pt x="1316" y="3776"/>
                        </a:lnTo>
                        <a:lnTo>
                          <a:pt x="1291" y="3995"/>
                        </a:lnTo>
                        <a:lnTo>
                          <a:pt x="244" y="4482"/>
                        </a:lnTo>
                        <a:lnTo>
                          <a:pt x="244" y="4482"/>
                        </a:lnTo>
                        <a:lnTo>
                          <a:pt x="195" y="4507"/>
                        </a:lnTo>
                        <a:lnTo>
                          <a:pt x="122" y="4555"/>
                        </a:lnTo>
                        <a:lnTo>
                          <a:pt x="49" y="4701"/>
                        </a:lnTo>
                        <a:lnTo>
                          <a:pt x="0" y="4848"/>
                        </a:lnTo>
                        <a:lnTo>
                          <a:pt x="25" y="4921"/>
                        </a:lnTo>
                        <a:lnTo>
                          <a:pt x="25" y="4994"/>
                        </a:lnTo>
                        <a:lnTo>
                          <a:pt x="220" y="5530"/>
                        </a:lnTo>
                        <a:lnTo>
                          <a:pt x="220" y="5530"/>
                        </a:lnTo>
                        <a:lnTo>
                          <a:pt x="244" y="5578"/>
                        </a:lnTo>
                        <a:lnTo>
                          <a:pt x="293" y="5651"/>
                        </a:lnTo>
                        <a:lnTo>
                          <a:pt x="390" y="5749"/>
                        </a:lnTo>
                        <a:lnTo>
                          <a:pt x="536" y="5797"/>
                        </a:lnTo>
                        <a:lnTo>
                          <a:pt x="609" y="5797"/>
                        </a:lnTo>
                        <a:lnTo>
                          <a:pt x="682" y="5797"/>
                        </a:lnTo>
                        <a:lnTo>
                          <a:pt x="1827" y="5554"/>
                        </a:lnTo>
                        <a:lnTo>
                          <a:pt x="1827" y="5554"/>
                        </a:lnTo>
                        <a:lnTo>
                          <a:pt x="1949" y="5724"/>
                        </a:lnTo>
                        <a:lnTo>
                          <a:pt x="2095" y="5870"/>
                        </a:lnTo>
                        <a:lnTo>
                          <a:pt x="1705" y="6966"/>
                        </a:lnTo>
                        <a:lnTo>
                          <a:pt x="1705" y="6966"/>
                        </a:lnTo>
                        <a:lnTo>
                          <a:pt x="1681" y="7040"/>
                        </a:lnTo>
                        <a:lnTo>
                          <a:pt x="1681" y="7113"/>
                        </a:lnTo>
                        <a:lnTo>
                          <a:pt x="1705" y="7259"/>
                        </a:lnTo>
                        <a:lnTo>
                          <a:pt x="1778" y="7380"/>
                        </a:lnTo>
                        <a:lnTo>
                          <a:pt x="1851" y="7429"/>
                        </a:lnTo>
                        <a:lnTo>
                          <a:pt x="1900" y="7478"/>
                        </a:lnTo>
                        <a:lnTo>
                          <a:pt x="2412" y="7721"/>
                        </a:lnTo>
                        <a:lnTo>
                          <a:pt x="2412" y="7721"/>
                        </a:lnTo>
                        <a:lnTo>
                          <a:pt x="2485" y="7770"/>
                        </a:lnTo>
                        <a:lnTo>
                          <a:pt x="2558" y="7770"/>
                        </a:lnTo>
                        <a:lnTo>
                          <a:pt x="2704" y="7770"/>
                        </a:lnTo>
                        <a:lnTo>
                          <a:pt x="2850" y="7697"/>
                        </a:lnTo>
                        <a:lnTo>
                          <a:pt x="2899" y="7648"/>
                        </a:lnTo>
                        <a:lnTo>
                          <a:pt x="2947" y="7600"/>
                        </a:lnTo>
                        <a:lnTo>
                          <a:pt x="3581" y="6625"/>
                        </a:lnTo>
                        <a:lnTo>
                          <a:pt x="3581" y="6625"/>
                        </a:lnTo>
                        <a:lnTo>
                          <a:pt x="3800" y="6650"/>
                        </a:lnTo>
                        <a:lnTo>
                          <a:pt x="3995" y="6650"/>
                        </a:lnTo>
                        <a:lnTo>
                          <a:pt x="4482" y="7697"/>
                        </a:lnTo>
                        <a:lnTo>
                          <a:pt x="4482" y="7697"/>
                        </a:lnTo>
                        <a:lnTo>
                          <a:pt x="4531" y="7770"/>
                        </a:lnTo>
                        <a:lnTo>
                          <a:pt x="4579" y="7819"/>
                        </a:lnTo>
                        <a:lnTo>
                          <a:pt x="4701" y="7892"/>
                        </a:lnTo>
                        <a:lnTo>
                          <a:pt x="4847" y="7941"/>
                        </a:lnTo>
                        <a:lnTo>
                          <a:pt x="4920" y="7941"/>
                        </a:lnTo>
                        <a:lnTo>
                          <a:pt x="4993" y="7916"/>
                        </a:lnTo>
                        <a:lnTo>
                          <a:pt x="5529" y="7746"/>
                        </a:lnTo>
                        <a:lnTo>
                          <a:pt x="5529" y="7746"/>
                        </a:lnTo>
                        <a:lnTo>
                          <a:pt x="5602" y="7721"/>
                        </a:lnTo>
                        <a:lnTo>
                          <a:pt x="5651" y="7673"/>
                        </a:lnTo>
                        <a:lnTo>
                          <a:pt x="5748" y="7551"/>
                        </a:lnTo>
                        <a:lnTo>
                          <a:pt x="5821" y="7405"/>
                        </a:lnTo>
                        <a:lnTo>
                          <a:pt x="5821" y="7332"/>
                        </a:lnTo>
                        <a:lnTo>
                          <a:pt x="5821" y="7259"/>
                        </a:lnTo>
                        <a:lnTo>
                          <a:pt x="5578" y="6114"/>
                        </a:lnTo>
                        <a:lnTo>
                          <a:pt x="5578" y="6114"/>
                        </a:lnTo>
                        <a:lnTo>
                          <a:pt x="5724" y="5992"/>
                        </a:lnTo>
                        <a:lnTo>
                          <a:pt x="5894" y="5846"/>
                        </a:lnTo>
                        <a:lnTo>
                          <a:pt x="6966" y="6260"/>
                        </a:lnTo>
                        <a:lnTo>
                          <a:pt x="6966" y="6260"/>
                        </a:lnTo>
                        <a:lnTo>
                          <a:pt x="7039" y="6260"/>
                        </a:lnTo>
                        <a:lnTo>
                          <a:pt x="7112" y="6285"/>
                        </a:lnTo>
                        <a:lnTo>
                          <a:pt x="7258" y="6236"/>
                        </a:lnTo>
                        <a:lnTo>
                          <a:pt x="7404" y="6163"/>
                        </a:lnTo>
                        <a:lnTo>
                          <a:pt x="7453" y="6114"/>
                        </a:lnTo>
                        <a:lnTo>
                          <a:pt x="7502" y="6041"/>
                        </a:lnTo>
                        <a:lnTo>
                          <a:pt x="7745" y="5530"/>
                        </a:lnTo>
                        <a:lnTo>
                          <a:pt x="7745" y="5530"/>
                        </a:lnTo>
                        <a:lnTo>
                          <a:pt x="7770" y="5481"/>
                        </a:lnTo>
                        <a:lnTo>
                          <a:pt x="7794" y="5383"/>
                        </a:lnTo>
                        <a:lnTo>
                          <a:pt x="7770" y="5237"/>
                        </a:lnTo>
                        <a:lnTo>
                          <a:pt x="7697" y="5115"/>
                        </a:lnTo>
                        <a:lnTo>
                          <a:pt x="7648" y="5042"/>
                        </a:lnTo>
                        <a:lnTo>
                          <a:pt x="7599" y="4994"/>
                        </a:lnTo>
                        <a:lnTo>
                          <a:pt x="6625" y="4360"/>
                        </a:lnTo>
                        <a:lnTo>
                          <a:pt x="6625" y="4360"/>
                        </a:lnTo>
                        <a:lnTo>
                          <a:pt x="6649" y="4166"/>
                        </a:lnTo>
                        <a:lnTo>
                          <a:pt x="6649" y="3946"/>
                        </a:lnTo>
                        <a:lnTo>
                          <a:pt x="7697" y="3459"/>
                        </a:lnTo>
                        <a:lnTo>
                          <a:pt x="7697" y="3459"/>
                        </a:lnTo>
                        <a:lnTo>
                          <a:pt x="7770" y="3435"/>
                        </a:lnTo>
                        <a:lnTo>
                          <a:pt x="7843" y="3386"/>
                        </a:lnTo>
                        <a:lnTo>
                          <a:pt x="7916" y="3240"/>
                        </a:lnTo>
                        <a:lnTo>
                          <a:pt x="7940" y="3094"/>
                        </a:lnTo>
                        <a:lnTo>
                          <a:pt x="7940" y="3021"/>
                        </a:lnTo>
                        <a:lnTo>
                          <a:pt x="7940" y="2948"/>
                        </a:lnTo>
                        <a:lnTo>
                          <a:pt x="7745" y="2412"/>
                        </a:lnTo>
                        <a:lnTo>
                          <a:pt x="7745" y="2412"/>
                        </a:lnTo>
                        <a:lnTo>
                          <a:pt x="7721" y="2339"/>
                        </a:lnTo>
                        <a:lnTo>
                          <a:pt x="7672" y="2290"/>
                        </a:lnTo>
                        <a:lnTo>
                          <a:pt x="7551" y="2193"/>
                        </a:lnTo>
                        <a:lnTo>
                          <a:pt x="7429" y="2144"/>
                        </a:lnTo>
                        <a:lnTo>
                          <a:pt x="7356" y="2144"/>
                        </a:lnTo>
                        <a:lnTo>
                          <a:pt x="7258" y="2144"/>
                        </a:lnTo>
                        <a:lnTo>
                          <a:pt x="7258" y="2144"/>
                        </a:lnTo>
                        <a:close/>
                        <a:moveTo>
                          <a:pt x="5480" y="4726"/>
                        </a:moveTo>
                        <a:lnTo>
                          <a:pt x="5480" y="4726"/>
                        </a:lnTo>
                        <a:lnTo>
                          <a:pt x="5383" y="4872"/>
                        </a:lnTo>
                        <a:lnTo>
                          <a:pt x="5286" y="4994"/>
                        </a:lnTo>
                        <a:lnTo>
                          <a:pt x="5188" y="5140"/>
                        </a:lnTo>
                        <a:lnTo>
                          <a:pt x="5066" y="5237"/>
                        </a:lnTo>
                        <a:lnTo>
                          <a:pt x="4945" y="5335"/>
                        </a:lnTo>
                        <a:lnTo>
                          <a:pt x="4798" y="5432"/>
                        </a:lnTo>
                        <a:lnTo>
                          <a:pt x="4652" y="5505"/>
                        </a:lnTo>
                        <a:lnTo>
                          <a:pt x="4506" y="5554"/>
                        </a:lnTo>
                        <a:lnTo>
                          <a:pt x="4360" y="5603"/>
                        </a:lnTo>
                        <a:lnTo>
                          <a:pt x="4190" y="5627"/>
                        </a:lnTo>
                        <a:lnTo>
                          <a:pt x="4043" y="5651"/>
                        </a:lnTo>
                        <a:lnTo>
                          <a:pt x="3873" y="5627"/>
                        </a:lnTo>
                        <a:lnTo>
                          <a:pt x="3702" y="5627"/>
                        </a:lnTo>
                        <a:lnTo>
                          <a:pt x="3556" y="5578"/>
                        </a:lnTo>
                        <a:lnTo>
                          <a:pt x="3386" y="5530"/>
                        </a:lnTo>
                        <a:lnTo>
                          <a:pt x="3240" y="5456"/>
                        </a:lnTo>
                        <a:lnTo>
                          <a:pt x="3240" y="5456"/>
                        </a:lnTo>
                        <a:lnTo>
                          <a:pt x="3094" y="5383"/>
                        </a:lnTo>
                        <a:lnTo>
                          <a:pt x="2947" y="5286"/>
                        </a:lnTo>
                        <a:lnTo>
                          <a:pt x="2826" y="5164"/>
                        </a:lnTo>
                        <a:lnTo>
                          <a:pt x="2704" y="5067"/>
                        </a:lnTo>
                        <a:lnTo>
                          <a:pt x="2606" y="4921"/>
                        </a:lnTo>
                        <a:lnTo>
                          <a:pt x="2533" y="4799"/>
                        </a:lnTo>
                        <a:lnTo>
                          <a:pt x="2460" y="4653"/>
                        </a:lnTo>
                        <a:lnTo>
                          <a:pt x="2387" y="4507"/>
                        </a:lnTo>
                        <a:lnTo>
                          <a:pt x="2363" y="4336"/>
                        </a:lnTo>
                        <a:lnTo>
                          <a:pt x="2314" y="4190"/>
                        </a:lnTo>
                        <a:lnTo>
                          <a:pt x="2314" y="4020"/>
                        </a:lnTo>
                        <a:lnTo>
                          <a:pt x="2314" y="3873"/>
                        </a:lnTo>
                        <a:lnTo>
                          <a:pt x="2339" y="3703"/>
                        </a:lnTo>
                        <a:lnTo>
                          <a:pt x="2363" y="3532"/>
                        </a:lnTo>
                        <a:lnTo>
                          <a:pt x="2412" y="3386"/>
                        </a:lnTo>
                        <a:lnTo>
                          <a:pt x="2485" y="3216"/>
                        </a:lnTo>
                        <a:lnTo>
                          <a:pt x="2485" y="3216"/>
                        </a:lnTo>
                        <a:lnTo>
                          <a:pt x="2582" y="3070"/>
                        </a:lnTo>
                        <a:lnTo>
                          <a:pt x="2680" y="2948"/>
                        </a:lnTo>
                        <a:lnTo>
                          <a:pt x="2777" y="2802"/>
                        </a:lnTo>
                        <a:lnTo>
                          <a:pt x="2899" y="2704"/>
                        </a:lnTo>
                        <a:lnTo>
                          <a:pt x="3020" y="2607"/>
                        </a:lnTo>
                        <a:lnTo>
                          <a:pt x="3167" y="2509"/>
                        </a:lnTo>
                        <a:lnTo>
                          <a:pt x="3313" y="2436"/>
                        </a:lnTo>
                        <a:lnTo>
                          <a:pt x="3459" y="2388"/>
                        </a:lnTo>
                        <a:lnTo>
                          <a:pt x="3605" y="2339"/>
                        </a:lnTo>
                        <a:lnTo>
                          <a:pt x="3775" y="2315"/>
                        </a:lnTo>
                        <a:lnTo>
                          <a:pt x="3922" y="2290"/>
                        </a:lnTo>
                        <a:lnTo>
                          <a:pt x="4092" y="2315"/>
                        </a:lnTo>
                        <a:lnTo>
                          <a:pt x="4263" y="2315"/>
                        </a:lnTo>
                        <a:lnTo>
                          <a:pt x="4409" y="2363"/>
                        </a:lnTo>
                        <a:lnTo>
                          <a:pt x="4579" y="2412"/>
                        </a:lnTo>
                        <a:lnTo>
                          <a:pt x="4725" y="2485"/>
                        </a:lnTo>
                        <a:lnTo>
                          <a:pt x="4725" y="2485"/>
                        </a:lnTo>
                        <a:lnTo>
                          <a:pt x="4871" y="2558"/>
                        </a:lnTo>
                        <a:lnTo>
                          <a:pt x="5018" y="2656"/>
                        </a:lnTo>
                        <a:lnTo>
                          <a:pt x="5139" y="2777"/>
                        </a:lnTo>
                        <a:lnTo>
                          <a:pt x="5261" y="2875"/>
                        </a:lnTo>
                        <a:lnTo>
                          <a:pt x="5359" y="3021"/>
                        </a:lnTo>
                        <a:lnTo>
                          <a:pt x="5432" y="3143"/>
                        </a:lnTo>
                        <a:lnTo>
                          <a:pt x="5505" y="3289"/>
                        </a:lnTo>
                        <a:lnTo>
                          <a:pt x="5578" y="3435"/>
                        </a:lnTo>
                        <a:lnTo>
                          <a:pt x="5602" y="3605"/>
                        </a:lnTo>
                        <a:lnTo>
                          <a:pt x="5626" y="3752"/>
                        </a:lnTo>
                        <a:lnTo>
                          <a:pt x="5651" y="3922"/>
                        </a:lnTo>
                        <a:lnTo>
                          <a:pt x="5651" y="4068"/>
                        </a:lnTo>
                        <a:lnTo>
                          <a:pt x="5626" y="4239"/>
                        </a:lnTo>
                        <a:lnTo>
                          <a:pt x="5602" y="4409"/>
                        </a:lnTo>
                        <a:lnTo>
                          <a:pt x="5553" y="4555"/>
                        </a:lnTo>
                        <a:lnTo>
                          <a:pt x="5480" y="4726"/>
                        </a:lnTo>
                        <a:lnTo>
                          <a:pt x="5480" y="4726"/>
                        </a:lnTo>
                        <a:close/>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8" name="Google Shape;298;p3"/>
                <p:cNvGrpSpPr/>
                <p:nvPr/>
              </p:nvGrpSpPr>
              <p:grpSpPr>
                <a:xfrm>
                  <a:off x="3737550" y="1053702"/>
                  <a:ext cx="333700" cy="329077"/>
                  <a:chOff x="3292425" y="3664250"/>
                  <a:chExt cx="397025" cy="391525"/>
                </a:xfrm>
              </p:grpSpPr>
              <p:sp>
                <p:nvSpPr>
                  <p:cNvPr id="299" name="Google Shape;299;p3"/>
                  <p:cNvSpPr/>
                  <p:nvPr/>
                </p:nvSpPr>
                <p:spPr>
                  <a:xfrm>
                    <a:off x="3292425" y="3680675"/>
                    <a:ext cx="375100" cy="375100"/>
                  </a:xfrm>
                  <a:custGeom>
                    <a:avLst/>
                    <a:gdLst/>
                    <a:ahLst/>
                    <a:cxnLst/>
                    <a:rect l="l" t="t" r="r" b="b"/>
                    <a:pathLst>
                      <a:path w="15004" h="15004" fill="none" extrusionOk="0">
                        <a:moveTo>
                          <a:pt x="7502" y="1"/>
                        </a:moveTo>
                        <a:lnTo>
                          <a:pt x="7502" y="1"/>
                        </a:lnTo>
                        <a:lnTo>
                          <a:pt x="7112" y="1"/>
                        </a:lnTo>
                        <a:lnTo>
                          <a:pt x="6747" y="50"/>
                        </a:lnTo>
                        <a:lnTo>
                          <a:pt x="6357" y="98"/>
                        </a:lnTo>
                        <a:lnTo>
                          <a:pt x="5992" y="147"/>
                        </a:lnTo>
                        <a:lnTo>
                          <a:pt x="5627" y="244"/>
                        </a:lnTo>
                        <a:lnTo>
                          <a:pt x="5261" y="342"/>
                        </a:lnTo>
                        <a:lnTo>
                          <a:pt x="4921" y="464"/>
                        </a:lnTo>
                        <a:lnTo>
                          <a:pt x="4580" y="585"/>
                        </a:lnTo>
                        <a:lnTo>
                          <a:pt x="4239" y="732"/>
                        </a:lnTo>
                        <a:lnTo>
                          <a:pt x="3922" y="902"/>
                        </a:lnTo>
                        <a:lnTo>
                          <a:pt x="3605" y="1097"/>
                        </a:lnTo>
                        <a:lnTo>
                          <a:pt x="3313" y="1292"/>
                        </a:lnTo>
                        <a:lnTo>
                          <a:pt x="3021" y="1487"/>
                        </a:lnTo>
                        <a:lnTo>
                          <a:pt x="2729" y="1706"/>
                        </a:lnTo>
                        <a:lnTo>
                          <a:pt x="2461" y="1949"/>
                        </a:lnTo>
                        <a:lnTo>
                          <a:pt x="2193" y="2193"/>
                        </a:lnTo>
                        <a:lnTo>
                          <a:pt x="1949" y="2461"/>
                        </a:lnTo>
                        <a:lnTo>
                          <a:pt x="1706" y="2729"/>
                        </a:lnTo>
                        <a:lnTo>
                          <a:pt x="1486" y="3021"/>
                        </a:lnTo>
                        <a:lnTo>
                          <a:pt x="1292" y="3313"/>
                        </a:lnTo>
                        <a:lnTo>
                          <a:pt x="1097" y="3605"/>
                        </a:lnTo>
                        <a:lnTo>
                          <a:pt x="902" y="3922"/>
                        </a:lnTo>
                        <a:lnTo>
                          <a:pt x="731" y="4239"/>
                        </a:lnTo>
                        <a:lnTo>
                          <a:pt x="585" y="4580"/>
                        </a:lnTo>
                        <a:lnTo>
                          <a:pt x="464" y="4921"/>
                        </a:lnTo>
                        <a:lnTo>
                          <a:pt x="342" y="5262"/>
                        </a:lnTo>
                        <a:lnTo>
                          <a:pt x="244" y="5627"/>
                        </a:lnTo>
                        <a:lnTo>
                          <a:pt x="147" y="5992"/>
                        </a:lnTo>
                        <a:lnTo>
                          <a:pt x="98" y="6358"/>
                        </a:lnTo>
                        <a:lnTo>
                          <a:pt x="50" y="6747"/>
                        </a:lnTo>
                        <a:lnTo>
                          <a:pt x="1" y="7113"/>
                        </a:lnTo>
                        <a:lnTo>
                          <a:pt x="1" y="7502"/>
                        </a:lnTo>
                        <a:lnTo>
                          <a:pt x="1" y="7502"/>
                        </a:lnTo>
                        <a:lnTo>
                          <a:pt x="1" y="7892"/>
                        </a:lnTo>
                        <a:lnTo>
                          <a:pt x="50" y="8257"/>
                        </a:lnTo>
                        <a:lnTo>
                          <a:pt x="98" y="8647"/>
                        </a:lnTo>
                        <a:lnTo>
                          <a:pt x="147" y="9012"/>
                        </a:lnTo>
                        <a:lnTo>
                          <a:pt x="244" y="9378"/>
                        </a:lnTo>
                        <a:lnTo>
                          <a:pt x="342" y="9743"/>
                        </a:lnTo>
                        <a:lnTo>
                          <a:pt x="464" y="10084"/>
                        </a:lnTo>
                        <a:lnTo>
                          <a:pt x="585" y="10425"/>
                        </a:lnTo>
                        <a:lnTo>
                          <a:pt x="731" y="10766"/>
                        </a:lnTo>
                        <a:lnTo>
                          <a:pt x="902" y="11082"/>
                        </a:lnTo>
                        <a:lnTo>
                          <a:pt x="1097" y="11399"/>
                        </a:lnTo>
                        <a:lnTo>
                          <a:pt x="1292" y="11691"/>
                        </a:lnTo>
                        <a:lnTo>
                          <a:pt x="1486" y="11984"/>
                        </a:lnTo>
                        <a:lnTo>
                          <a:pt x="1706" y="12276"/>
                        </a:lnTo>
                        <a:lnTo>
                          <a:pt x="1949" y="12544"/>
                        </a:lnTo>
                        <a:lnTo>
                          <a:pt x="2193" y="12812"/>
                        </a:lnTo>
                        <a:lnTo>
                          <a:pt x="2461" y="13055"/>
                        </a:lnTo>
                        <a:lnTo>
                          <a:pt x="2729" y="13299"/>
                        </a:lnTo>
                        <a:lnTo>
                          <a:pt x="3021" y="13518"/>
                        </a:lnTo>
                        <a:lnTo>
                          <a:pt x="3313" y="13713"/>
                        </a:lnTo>
                        <a:lnTo>
                          <a:pt x="3605" y="13908"/>
                        </a:lnTo>
                        <a:lnTo>
                          <a:pt x="3922" y="14102"/>
                        </a:lnTo>
                        <a:lnTo>
                          <a:pt x="4239" y="14273"/>
                        </a:lnTo>
                        <a:lnTo>
                          <a:pt x="4580" y="14419"/>
                        </a:lnTo>
                        <a:lnTo>
                          <a:pt x="4921" y="14541"/>
                        </a:lnTo>
                        <a:lnTo>
                          <a:pt x="5261" y="14663"/>
                        </a:lnTo>
                        <a:lnTo>
                          <a:pt x="5627" y="14760"/>
                        </a:lnTo>
                        <a:lnTo>
                          <a:pt x="5992" y="14857"/>
                        </a:lnTo>
                        <a:lnTo>
                          <a:pt x="6357" y="14906"/>
                        </a:lnTo>
                        <a:lnTo>
                          <a:pt x="6747" y="14955"/>
                        </a:lnTo>
                        <a:lnTo>
                          <a:pt x="7112" y="15004"/>
                        </a:lnTo>
                        <a:lnTo>
                          <a:pt x="7502" y="15004"/>
                        </a:lnTo>
                        <a:lnTo>
                          <a:pt x="7502" y="15004"/>
                        </a:lnTo>
                        <a:lnTo>
                          <a:pt x="7892" y="15004"/>
                        </a:lnTo>
                        <a:lnTo>
                          <a:pt x="8257" y="14955"/>
                        </a:lnTo>
                        <a:lnTo>
                          <a:pt x="8647" y="14906"/>
                        </a:lnTo>
                        <a:lnTo>
                          <a:pt x="9012" y="14857"/>
                        </a:lnTo>
                        <a:lnTo>
                          <a:pt x="9377" y="14760"/>
                        </a:lnTo>
                        <a:lnTo>
                          <a:pt x="9743" y="14663"/>
                        </a:lnTo>
                        <a:lnTo>
                          <a:pt x="10084" y="14541"/>
                        </a:lnTo>
                        <a:lnTo>
                          <a:pt x="10425" y="14419"/>
                        </a:lnTo>
                        <a:lnTo>
                          <a:pt x="10766" y="14273"/>
                        </a:lnTo>
                        <a:lnTo>
                          <a:pt x="11082" y="14102"/>
                        </a:lnTo>
                        <a:lnTo>
                          <a:pt x="11399" y="13908"/>
                        </a:lnTo>
                        <a:lnTo>
                          <a:pt x="11691" y="13713"/>
                        </a:lnTo>
                        <a:lnTo>
                          <a:pt x="11983" y="13518"/>
                        </a:lnTo>
                        <a:lnTo>
                          <a:pt x="12276" y="13299"/>
                        </a:lnTo>
                        <a:lnTo>
                          <a:pt x="12544" y="13055"/>
                        </a:lnTo>
                        <a:lnTo>
                          <a:pt x="12812" y="12812"/>
                        </a:lnTo>
                        <a:lnTo>
                          <a:pt x="13055" y="12544"/>
                        </a:lnTo>
                        <a:lnTo>
                          <a:pt x="13299" y="12276"/>
                        </a:lnTo>
                        <a:lnTo>
                          <a:pt x="13518" y="11984"/>
                        </a:lnTo>
                        <a:lnTo>
                          <a:pt x="13713" y="11691"/>
                        </a:lnTo>
                        <a:lnTo>
                          <a:pt x="13907" y="11399"/>
                        </a:lnTo>
                        <a:lnTo>
                          <a:pt x="14102" y="11082"/>
                        </a:lnTo>
                        <a:lnTo>
                          <a:pt x="14273" y="10766"/>
                        </a:lnTo>
                        <a:lnTo>
                          <a:pt x="14419" y="10425"/>
                        </a:lnTo>
                        <a:lnTo>
                          <a:pt x="14541" y="10084"/>
                        </a:lnTo>
                        <a:lnTo>
                          <a:pt x="14662" y="9743"/>
                        </a:lnTo>
                        <a:lnTo>
                          <a:pt x="14760" y="9378"/>
                        </a:lnTo>
                        <a:lnTo>
                          <a:pt x="14857" y="9012"/>
                        </a:lnTo>
                        <a:lnTo>
                          <a:pt x="14906" y="8647"/>
                        </a:lnTo>
                        <a:lnTo>
                          <a:pt x="14955" y="8257"/>
                        </a:lnTo>
                        <a:lnTo>
                          <a:pt x="15003" y="7892"/>
                        </a:lnTo>
                        <a:lnTo>
                          <a:pt x="15003" y="7502"/>
                        </a:lnTo>
                        <a:lnTo>
                          <a:pt x="7502" y="7502"/>
                        </a:lnTo>
                        <a:lnTo>
                          <a:pt x="7502" y="1"/>
                        </a:lnTo>
                        <a:close/>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3"/>
                  <p:cNvSpPr/>
                  <p:nvPr/>
                </p:nvSpPr>
                <p:spPr>
                  <a:xfrm>
                    <a:off x="3504325" y="3664250"/>
                    <a:ext cx="131525" cy="153450"/>
                  </a:xfrm>
                  <a:custGeom>
                    <a:avLst/>
                    <a:gdLst/>
                    <a:ahLst/>
                    <a:cxnLst/>
                    <a:rect l="l" t="t" r="r" b="b"/>
                    <a:pathLst>
                      <a:path w="5261" h="6138" fill="none" extrusionOk="0">
                        <a:moveTo>
                          <a:pt x="0" y="0"/>
                        </a:moveTo>
                        <a:lnTo>
                          <a:pt x="0" y="0"/>
                        </a:lnTo>
                        <a:lnTo>
                          <a:pt x="390" y="25"/>
                        </a:lnTo>
                        <a:lnTo>
                          <a:pt x="780" y="98"/>
                        </a:lnTo>
                        <a:lnTo>
                          <a:pt x="1169" y="171"/>
                        </a:lnTo>
                        <a:lnTo>
                          <a:pt x="1559" y="268"/>
                        </a:lnTo>
                        <a:lnTo>
                          <a:pt x="1924" y="414"/>
                        </a:lnTo>
                        <a:lnTo>
                          <a:pt x="2314" y="560"/>
                        </a:lnTo>
                        <a:lnTo>
                          <a:pt x="2655" y="731"/>
                        </a:lnTo>
                        <a:lnTo>
                          <a:pt x="3020" y="901"/>
                        </a:lnTo>
                        <a:lnTo>
                          <a:pt x="3020" y="901"/>
                        </a:lnTo>
                        <a:lnTo>
                          <a:pt x="3337" y="1121"/>
                        </a:lnTo>
                        <a:lnTo>
                          <a:pt x="3654" y="1340"/>
                        </a:lnTo>
                        <a:lnTo>
                          <a:pt x="3946" y="1559"/>
                        </a:lnTo>
                        <a:lnTo>
                          <a:pt x="4238" y="1803"/>
                        </a:lnTo>
                        <a:lnTo>
                          <a:pt x="4530" y="2070"/>
                        </a:lnTo>
                        <a:lnTo>
                          <a:pt x="4774" y="2363"/>
                        </a:lnTo>
                        <a:lnTo>
                          <a:pt x="5017" y="2655"/>
                        </a:lnTo>
                        <a:lnTo>
                          <a:pt x="5261" y="2972"/>
                        </a:lnTo>
                        <a:lnTo>
                          <a:pt x="0" y="6138"/>
                        </a:lnTo>
                        <a:lnTo>
                          <a:pt x="0" y="0"/>
                        </a:lnTo>
                        <a:close/>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3"/>
                  <p:cNvSpPr/>
                  <p:nvPr/>
                </p:nvSpPr>
                <p:spPr>
                  <a:xfrm>
                    <a:off x="3501875" y="3749500"/>
                    <a:ext cx="187575" cy="96825"/>
                  </a:xfrm>
                  <a:custGeom>
                    <a:avLst/>
                    <a:gdLst/>
                    <a:ahLst/>
                    <a:cxnLst/>
                    <a:rect l="l" t="t" r="r" b="b"/>
                    <a:pathLst>
                      <a:path w="7503" h="3873" fill="none" extrusionOk="0">
                        <a:moveTo>
                          <a:pt x="6431" y="0"/>
                        </a:moveTo>
                        <a:lnTo>
                          <a:pt x="1" y="3872"/>
                        </a:lnTo>
                        <a:lnTo>
                          <a:pt x="7502" y="3872"/>
                        </a:lnTo>
                        <a:lnTo>
                          <a:pt x="7502" y="3872"/>
                        </a:lnTo>
                        <a:lnTo>
                          <a:pt x="7478" y="3337"/>
                        </a:lnTo>
                        <a:lnTo>
                          <a:pt x="7429" y="2825"/>
                        </a:lnTo>
                        <a:lnTo>
                          <a:pt x="7332" y="2314"/>
                        </a:lnTo>
                        <a:lnTo>
                          <a:pt x="7210" y="1827"/>
                        </a:lnTo>
                        <a:lnTo>
                          <a:pt x="7064" y="1340"/>
                        </a:lnTo>
                        <a:lnTo>
                          <a:pt x="6893" y="877"/>
                        </a:lnTo>
                        <a:lnTo>
                          <a:pt x="6674" y="438"/>
                        </a:lnTo>
                        <a:lnTo>
                          <a:pt x="6431" y="0"/>
                        </a:lnTo>
                        <a:lnTo>
                          <a:pt x="6431" y="0"/>
                        </a:lnTo>
                        <a:close/>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02" name="Google Shape;302;p3"/>
              <p:cNvGrpSpPr/>
              <p:nvPr/>
            </p:nvGrpSpPr>
            <p:grpSpPr>
              <a:xfrm>
                <a:off x="1047115" y="1470448"/>
                <a:ext cx="3894631" cy="342399"/>
                <a:chOff x="176104" y="1851448"/>
                <a:chExt cx="3894631" cy="342399"/>
              </a:xfrm>
            </p:grpSpPr>
            <p:grpSp>
              <p:nvGrpSpPr>
                <p:cNvPr id="303" name="Google Shape;303;p3"/>
                <p:cNvGrpSpPr/>
                <p:nvPr/>
              </p:nvGrpSpPr>
              <p:grpSpPr>
                <a:xfrm>
                  <a:off x="2023106" y="1859895"/>
                  <a:ext cx="345971" cy="325505"/>
                  <a:chOff x="5972700" y="2330200"/>
                  <a:chExt cx="411625" cy="387275"/>
                </a:xfrm>
              </p:grpSpPr>
              <p:sp>
                <p:nvSpPr>
                  <p:cNvPr id="304" name="Google Shape;304;p3"/>
                  <p:cNvSpPr/>
                  <p:nvPr/>
                </p:nvSpPr>
                <p:spPr>
                  <a:xfrm>
                    <a:off x="5972700" y="2476950"/>
                    <a:ext cx="98050" cy="219825"/>
                  </a:xfrm>
                  <a:custGeom>
                    <a:avLst/>
                    <a:gdLst/>
                    <a:ahLst/>
                    <a:cxnLst/>
                    <a:rect l="l" t="t" r="r" b="b"/>
                    <a:pathLst>
                      <a:path w="3922" h="8793" fill="none" extrusionOk="0">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3"/>
                  <p:cNvSpPr/>
                  <p:nvPr/>
                </p:nvSpPr>
                <p:spPr>
                  <a:xfrm>
                    <a:off x="6078025" y="2330200"/>
                    <a:ext cx="306300" cy="387275"/>
                  </a:xfrm>
                  <a:custGeom>
                    <a:avLst/>
                    <a:gdLst/>
                    <a:ahLst/>
                    <a:cxnLst/>
                    <a:rect l="l" t="t" r="r" b="b"/>
                    <a:pathLst>
                      <a:path w="12252" h="15491" fill="none" extrusionOk="0">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6" name="Google Shape;306;p3"/>
                <p:cNvGrpSpPr/>
                <p:nvPr/>
              </p:nvGrpSpPr>
              <p:grpSpPr>
                <a:xfrm>
                  <a:off x="1093458" y="1865779"/>
                  <a:ext cx="353136" cy="313738"/>
                  <a:chOff x="5292575" y="3681900"/>
                  <a:chExt cx="420150" cy="373275"/>
                </a:xfrm>
              </p:grpSpPr>
              <p:sp>
                <p:nvSpPr>
                  <p:cNvPr id="307" name="Google Shape;307;p3"/>
                  <p:cNvSpPr/>
                  <p:nvPr/>
                </p:nvSpPr>
                <p:spPr>
                  <a:xfrm>
                    <a:off x="5292575" y="3706875"/>
                    <a:ext cx="420150" cy="266700"/>
                  </a:xfrm>
                  <a:custGeom>
                    <a:avLst/>
                    <a:gdLst/>
                    <a:ahLst/>
                    <a:cxnLst/>
                    <a:rect l="l" t="t" r="r" b="b"/>
                    <a:pathLst>
                      <a:path w="16806" h="10668" fill="none" extrusionOk="0">
                        <a:moveTo>
                          <a:pt x="16319" y="0"/>
                        </a:moveTo>
                        <a:lnTo>
                          <a:pt x="488" y="0"/>
                        </a:lnTo>
                        <a:lnTo>
                          <a:pt x="488" y="0"/>
                        </a:lnTo>
                        <a:lnTo>
                          <a:pt x="390" y="0"/>
                        </a:lnTo>
                        <a:lnTo>
                          <a:pt x="293" y="25"/>
                        </a:lnTo>
                        <a:lnTo>
                          <a:pt x="196" y="73"/>
                        </a:lnTo>
                        <a:lnTo>
                          <a:pt x="123" y="146"/>
                        </a:lnTo>
                        <a:lnTo>
                          <a:pt x="74" y="219"/>
                        </a:lnTo>
                        <a:lnTo>
                          <a:pt x="25" y="292"/>
                        </a:lnTo>
                        <a:lnTo>
                          <a:pt x="1" y="390"/>
                        </a:lnTo>
                        <a:lnTo>
                          <a:pt x="1" y="487"/>
                        </a:lnTo>
                        <a:lnTo>
                          <a:pt x="1" y="10181"/>
                        </a:lnTo>
                        <a:lnTo>
                          <a:pt x="1" y="10181"/>
                        </a:lnTo>
                        <a:lnTo>
                          <a:pt x="1" y="10278"/>
                        </a:lnTo>
                        <a:lnTo>
                          <a:pt x="25" y="10375"/>
                        </a:lnTo>
                        <a:lnTo>
                          <a:pt x="74" y="10448"/>
                        </a:lnTo>
                        <a:lnTo>
                          <a:pt x="123" y="10522"/>
                        </a:lnTo>
                        <a:lnTo>
                          <a:pt x="196" y="10570"/>
                        </a:lnTo>
                        <a:lnTo>
                          <a:pt x="293" y="10619"/>
                        </a:lnTo>
                        <a:lnTo>
                          <a:pt x="390" y="10643"/>
                        </a:lnTo>
                        <a:lnTo>
                          <a:pt x="488" y="10668"/>
                        </a:lnTo>
                        <a:lnTo>
                          <a:pt x="16319" y="10668"/>
                        </a:lnTo>
                        <a:lnTo>
                          <a:pt x="16319" y="10668"/>
                        </a:lnTo>
                        <a:lnTo>
                          <a:pt x="16416" y="10643"/>
                        </a:lnTo>
                        <a:lnTo>
                          <a:pt x="16513" y="10619"/>
                        </a:lnTo>
                        <a:lnTo>
                          <a:pt x="16611" y="10570"/>
                        </a:lnTo>
                        <a:lnTo>
                          <a:pt x="16684" y="10522"/>
                        </a:lnTo>
                        <a:lnTo>
                          <a:pt x="16733" y="10448"/>
                        </a:lnTo>
                        <a:lnTo>
                          <a:pt x="16781" y="10375"/>
                        </a:lnTo>
                        <a:lnTo>
                          <a:pt x="16806" y="10278"/>
                        </a:lnTo>
                        <a:lnTo>
                          <a:pt x="16806" y="10181"/>
                        </a:lnTo>
                        <a:lnTo>
                          <a:pt x="16806" y="487"/>
                        </a:lnTo>
                        <a:lnTo>
                          <a:pt x="16806" y="487"/>
                        </a:lnTo>
                        <a:lnTo>
                          <a:pt x="16806" y="390"/>
                        </a:lnTo>
                        <a:lnTo>
                          <a:pt x="16781" y="292"/>
                        </a:lnTo>
                        <a:lnTo>
                          <a:pt x="16733" y="219"/>
                        </a:lnTo>
                        <a:lnTo>
                          <a:pt x="16684" y="146"/>
                        </a:lnTo>
                        <a:lnTo>
                          <a:pt x="16611" y="73"/>
                        </a:lnTo>
                        <a:lnTo>
                          <a:pt x="16513" y="25"/>
                        </a:lnTo>
                        <a:lnTo>
                          <a:pt x="16416" y="0"/>
                        </a:lnTo>
                        <a:lnTo>
                          <a:pt x="16319" y="0"/>
                        </a:lnTo>
                        <a:lnTo>
                          <a:pt x="16319" y="0"/>
                        </a:lnTo>
                        <a:close/>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3"/>
                  <p:cNvSpPr/>
                  <p:nvPr/>
                </p:nvSpPr>
                <p:spPr>
                  <a:xfrm>
                    <a:off x="5490475" y="3681900"/>
                    <a:ext cx="24375" cy="25000"/>
                  </a:xfrm>
                  <a:custGeom>
                    <a:avLst/>
                    <a:gdLst/>
                    <a:ahLst/>
                    <a:cxnLst/>
                    <a:rect l="l" t="t" r="r" b="b"/>
                    <a:pathLst>
                      <a:path w="975" h="1000" fill="none" extrusionOk="0">
                        <a:moveTo>
                          <a:pt x="974" y="999"/>
                        </a:moveTo>
                        <a:lnTo>
                          <a:pt x="974" y="488"/>
                        </a:lnTo>
                        <a:lnTo>
                          <a:pt x="974" y="488"/>
                        </a:lnTo>
                        <a:lnTo>
                          <a:pt x="974" y="390"/>
                        </a:lnTo>
                        <a:lnTo>
                          <a:pt x="926" y="293"/>
                        </a:lnTo>
                        <a:lnTo>
                          <a:pt x="901" y="220"/>
                        </a:lnTo>
                        <a:lnTo>
                          <a:pt x="828" y="147"/>
                        </a:lnTo>
                        <a:lnTo>
                          <a:pt x="755" y="74"/>
                        </a:lnTo>
                        <a:lnTo>
                          <a:pt x="682" y="49"/>
                        </a:lnTo>
                        <a:lnTo>
                          <a:pt x="585" y="1"/>
                        </a:lnTo>
                        <a:lnTo>
                          <a:pt x="487" y="1"/>
                        </a:lnTo>
                        <a:lnTo>
                          <a:pt x="487" y="1"/>
                        </a:lnTo>
                        <a:lnTo>
                          <a:pt x="390" y="1"/>
                        </a:lnTo>
                        <a:lnTo>
                          <a:pt x="292" y="49"/>
                        </a:lnTo>
                        <a:lnTo>
                          <a:pt x="219" y="74"/>
                        </a:lnTo>
                        <a:lnTo>
                          <a:pt x="146" y="147"/>
                        </a:lnTo>
                        <a:lnTo>
                          <a:pt x="73" y="220"/>
                        </a:lnTo>
                        <a:lnTo>
                          <a:pt x="49" y="293"/>
                        </a:lnTo>
                        <a:lnTo>
                          <a:pt x="0" y="390"/>
                        </a:lnTo>
                        <a:lnTo>
                          <a:pt x="0" y="488"/>
                        </a:lnTo>
                        <a:lnTo>
                          <a:pt x="0" y="999"/>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3"/>
                  <p:cNvSpPr/>
                  <p:nvPr/>
                </p:nvSpPr>
                <p:spPr>
                  <a:xfrm>
                    <a:off x="5358350" y="3973550"/>
                    <a:ext cx="60900" cy="81625"/>
                  </a:xfrm>
                  <a:custGeom>
                    <a:avLst/>
                    <a:gdLst/>
                    <a:ahLst/>
                    <a:cxnLst/>
                    <a:rect l="l" t="t" r="r" b="b"/>
                    <a:pathLst>
                      <a:path w="2436" h="3265" fill="none" extrusionOk="0">
                        <a:moveTo>
                          <a:pt x="1340" y="1"/>
                        </a:moveTo>
                        <a:lnTo>
                          <a:pt x="49" y="2558"/>
                        </a:lnTo>
                        <a:lnTo>
                          <a:pt x="49" y="2558"/>
                        </a:lnTo>
                        <a:lnTo>
                          <a:pt x="24" y="2631"/>
                        </a:lnTo>
                        <a:lnTo>
                          <a:pt x="0" y="2728"/>
                        </a:lnTo>
                        <a:lnTo>
                          <a:pt x="0" y="2826"/>
                        </a:lnTo>
                        <a:lnTo>
                          <a:pt x="24" y="2923"/>
                        </a:lnTo>
                        <a:lnTo>
                          <a:pt x="73" y="2996"/>
                        </a:lnTo>
                        <a:lnTo>
                          <a:pt x="122" y="3094"/>
                        </a:lnTo>
                        <a:lnTo>
                          <a:pt x="195" y="3142"/>
                        </a:lnTo>
                        <a:lnTo>
                          <a:pt x="268" y="3215"/>
                        </a:lnTo>
                        <a:lnTo>
                          <a:pt x="268" y="3215"/>
                        </a:lnTo>
                        <a:lnTo>
                          <a:pt x="390" y="3240"/>
                        </a:lnTo>
                        <a:lnTo>
                          <a:pt x="487" y="3264"/>
                        </a:lnTo>
                        <a:lnTo>
                          <a:pt x="487" y="3264"/>
                        </a:lnTo>
                        <a:lnTo>
                          <a:pt x="633" y="3240"/>
                        </a:lnTo>
                        <a:lnTo>
                          <a:pt x="755" y="3191"/>
                        </a:lnTo>
                        <a:lnTo>
                          <a:pt x="853" y="3094"/>
                        </a:lnTo>
                        <a:lnTo>
                          <a:pt x="926" y="2996"/>
                        </a:lnTo>
                        <a:lnTo>
                          <a:pt x="2436" y="1"/>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3"/>
                  <p:cNvSpPr/>
                  <p:nvPr/>
                </p:nvSpPr>
                <p:spPr>
                  <a:xfrm>
                    <a:off x="5586050" y="3973550"/>
                    <a:ext cx="60925" cy="81625"/>
                  </a:xfrm>
                  <a:custGeom>
                    <a:avLst/>
                    <a:gdLst/>
                    <a:ahLst/>
                    <a:cxnLst/>
                    <a:rect l="l" t="t" r="r" b="b"/>
                    <a:pathLst>
                      <a:path w="2437" h="3265" fill="none" extrusionOk="0">
                        <a:moveTo>
                          <a:pt x="1" y="1"/>
                        </a:moveTo>
                        <a:lnTo>
                          <a:pt x="1511" y="2996"/>
                        </a:lnTo>
                        <a:lnTo>
                          <a:pt x="1511" y="2996"/>
                        </a:lnTo>
                        <a:lnTo>
                          <a:pt x="1584" y="3094"/>
                        </a:lnTo>
                        <a:lnTo>
                          <a:pt x="1681" y="3191"/>
                        </a:lnTo>
                        <a:lnTo>
                          <a:pt x="1803" y="3240"/>
                        </a:lnTo>
                        <a:lnTo>
                          <a:pt x="1949" y="3264"/>
                        </a:lnTo>
                        <a:lnTo>
                          <a:pt x="1949" y="3264"/>
                        </a:lnTo>
                        <a:lnTo>
                          <a:pt x="2047" y="3240"/>
                        </a:lnTo>
                        <a:lnTo>
                          <a:pt x="2168" y="3215"/>
                        </a:lnTo>
                        <a:lnTo>
                          <a:pt x="2168" y="3215"/>
                        </a:lnTo>
                        <a:lnTo>
                          <a:pt x="2241" y="3142"/>
                        </a:lnTo>
                        <a:lnTo>
                          <a:pt x="2315" y="3094"/>
                        </a:lnTo>
                        <a:lnTo>
                          <a:pt x="2363" y="2996"/>
                        </a:lnTo>
                        <a:lnTo>
                          <a:pt x="2412" y="2923"/>
                        </a:lnTo>
                        <a:lnTo>
                          <a:pt x="2436" y="2826"/>
                        </a:lnTo>
                        <a:lnTo>
                          <a:pt x="2436" y="2728"/>
                        </a:lnTo>
                        <a:lnTo>
                          <a:pt x="2412" y="2631"/>
                        </a:lnTo>
                        <a:lnTo>
                          <a:pt x="2388" y="2558"/>
                        </a:lnTo>
                        <a:lnTo>
                          <a:pt x="1097" y="1"/>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3"/>
                  <p:cNvSpPr/>
                  <p:nvPr/>
                </p:nvSpPr>
                <p:spPr>
                  <a:xfrm>
                    <a:off x="5316925" y="3731225"/>
                    <a:ext cx="371450" cy="218000"/>
                  </a:xfrm>
                  <a:custGeom>
                    <a:avLst/>
                    <a:gdLst/>
                    <a:ahLst/>
                    <a:cxnLst/>
                    <a:rect l="l" t="t" r="r" b="b"/>
                    <a:pathLst>
                      <a:path w="14858" h="8720" fill="none" extrusionOk="0">
                        <a:moveTo>
                          <a:pt x="1" y="0"/>
                        </a:moveTo>
                        <a:lnTo>
                          <a:pt x="1" y="8719"/>
                        </a:lnTo>
                        <a:lnTo>
                          <a:pt x="14857" y="8719"/>
                        </a:lnTo>
                        <a:lnTo>
                          <a:pt x="14857" y="0"/>
                        </a:lnTo>
                        <a:lnTo>
                          <a:pt x="1" y="0"/>
                        </a:lnTo>
                        <a:close/>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3"/>
                  <p:cNvSpPr/>
                  <p:nvPr/>
                </p:nvSpPr>
                <p:spPr>
                  <a:xfrm>
                    <a:off x="5380250" y="3784800"/>
                    <a:ext cx="230200" cy="115725"/>
                  </a:xfrm>
                  <a:custGeom>
                    <a:avLst/>
                    <a:gdLst/>
                    <a:ahLst/>
                    <a:cxnLst/>
                    <a:rect l="l" t="t" r="r" b="b"/>
                    <a:pathLst>
                      <a:path w="9208" h="4629" fill="none" extrusionOk="0">
                        <a:moveTo>
                          <a:pt x="9207" y="1"/>
                        </a:moveTo>
                        <a:lnTo>
                          <a:pt x="5213" y="3995"/>
                        </a:lnTo>
                        <a:lnTo>
                          <a:pt x="5213" y="3995"/>
                        </a:lnTo>
                        <a:lnTo>
                          <a:pt x="5140" y="4044"/>
                        </a:lnTo>
                        <a:lnTo>
                          <a:pt x="5067" y="4092"/>
                        </a:lnTo>
                        <a:lnTo>
                          <a:pt x="4969" y="4117"/>
                        </a:lnTo>
                        <a:lnTo>
                          <a:pt x="4872" y="4141"/>
                        </a:lnTo>
                        <a:lnTo>
                          <a:pt x="4774" y="4117"/>
                        </a:lnTo>
                        <a:lnTo>
                          <a:pt x="4677" y="4092"/>
                        </a:lnTo>
                        <a:lnTo>
                          <a:pt x="4604" y="4044"/>
                        </a:lnTo>
                        <a:lnTo>
                          <a:pt x="4531" y="3995"/>
                        </a:lnTo>
                        <a:lnTo>
                          <a:pt x="2582" y="2046"/>
                        </a:lnTo>
                        <a:lnTo>
                          <a:pt x="1" y="4628"/>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3"/>
                  <p:cNvSpPr/>
                  <p:nvPr/>
                </p:nvSpPr>
                <p:spPr>
                  <a:xfrm>
                    <a:off x="5547700" y="3779925"/>
                    <a:ext cx="68825" cy="68825"/>
                  </a:xfrm>
                  <a:custGeom>
                    <a:avLst/>
                    <a:gdLst/>
                    <a:ahLst/>
                    <a:cxnLst/>
                    <a:rect l="l" t="t" r="r" b="b"/>
                    <a:pathLst>
                      <a:path w="2753" h="2753" fill="none" extrusionOk="0">
                        <a:moveTo>
                          <a:pt x="0" y="1"/>
                        </a:moveTo>
                        <a:lnTo>
                          <a:pt x="2265" y="1"/>
                        </a:lnTo>
                        <a:lnTo>
                          <a:pt x="2265" y="1"/>
                        </a:lnTo>
                        <a:lnTo>
                          <a:pt x="2363" y="1"/>
                        </a:lnTo>
                        <a:lnTo>
                          <a:pt x="2460" y="25"/>
                        </a:lnTo>
                        <a:lnTo>
                          <a:pt x="2533" y="74"/>
                        </a:lnTo>
                        <a:lnTo>
                          <a:pt x="2606" y="147"/>
                        </a:lnTo>
                        <a:lnTo>
                          <a:pt x="2680" y="220"/>
                        </a:lnTo>
                        <a:lnTo>
                          <a:pt x="2728" y="293"/>
                        </a:lnTo>
                        <a:lnTo>
                          <a:pt x="2753" y="390"/>
                        </a:lnTo>
                        <a:lnTo>
                          <a:pt x="2753" y="488"/>
                        </a:lnTo>
                        <a:lnTo>
                          <a:pt x="2753" y="2753"/>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4" name="Google Shape;314;p3"/>
                <p:cNvSpPr/>
                <p:nvPr/>
              </p:nvSpPr>
              <p:spPr>
                <a:xfrm>
                  <a:off x="176104" y="1852215"/>
                  <a:ext cx="340844" cy="340865"/>
                </a:xfrm>
                <a:custGeom>
                  <a:avLst/>
                  <a:gdLst/>
                  <a:ahLst/>
                  <a:cxnLst/>
                  <a:rect l="l" t="t" r="r" b="b"/>
                  <a:pathLst>
                    <a:path w="16221" h="16222" fill="none" extrusionOk="0">
                      <a:moveTo>
                        <a:pt x="0" y="8111"/>
                      </a:moveTo>
                      <a:lnTo>
                        <a:pt x="0" y="8111"/>
                      </a:lnTo>
                      <a:lnTo>
                        <a:pt x="0" y="7697"/>
                      </a:lnTo>
                      <a:lnTo>
                        <a:pt x="49" y="7283"/>
                      </a:lnTo>
                      <a:lnTo>
                        <a:pt x="98" y="6869"/>
                      </a:lnTo>
                      <a:lnTo>
                        <a:pt x="171" y="6479"/>
                      </a:lnTo>
                      <a:lnTo>
                        <a:pt x="244" y="6090"/>
                      </a:lnTo>
                      <a:lnTo>
                        <a:pt x="366" y="5700"/>
                      </a:lnTo>
                      <a:lnTo>
                        <a:pt x="487" y="5335"/>
                      </a:lnTo>
                      <a:lnTo>
                        <a:pt x="634" y="4945"/>
                      </a:lnTo>
                      <a:lnTo>
                        <a:pt x="804" y="4604"/>
                      </a:lnTo>
                      <a:lnTo>
                        <a:pt x="975" y="4239"/>
                      </a:lnTo>
                      <a:lnTo>
                        <a:pt x="1169" y="3898"/>
                      </a:lnTo>
                      <a:lnTo>
                        <a:pt x="1389" y="3581"/>
                      </a:lnTo>
                      <a:lnTo>
                        <a:pt x="1608" y="3264"/>
                      </a:lnTo>
                      <a:lnTo>
                        <a:pt x="1851" y="2948"/>
                      </a:lnTo>
                      <a:lnTo>
                        <a:pt x="2119" y="2656"/>
                      </a:lnTo>
                      <a:lnTo>
                        <a:pt x="2387" y="2388"/>
                      </a:lnTo>
                      <a:lnTo>
                        <a:pt x="2655" y="2120"/>
                      </a:lnTo>
                      <a:lnTo>
                        <a:pt x="2947" y="1852"/>
                      </a:lnTo>
                      <a:lnTo>
                        <a:pt x="3264" y="1608"/>
                      </a:lnTo>
                      <a:lnTo>
                        <a:pt x="3581" y="1389"/>
                      </a:lnTo>
                      <a:lnTo>
                        <a:pt x="3897" y="1170"/>
                      </a:lnTo>
                      <a:lnTo>
                        <a:pt x="4238" y="975"/>
                      </a:lnTo>
                      <a:lnTo>
                        <a:pt x="4603" y="805"/>
                      </a:lnTo>
                      <a:lnTo>
                        <a:pt x="4944" y="634"/>
                      </a:lnTo>
                      <a:lnTo>
                        <a:pt x="5334" y="488"/>
                      </a:lnTo>
                      <a:lnTo>
                        <a:pt x="5699" y="366"/>
                      </a:lnTo>
                      <a:lnTo>
                        <a:pt x="6089" y="244"/>
                      </a:lnTo>
                      <a:lnTo>
                        <a:pt x="6479" y="171"/>
                      </a:lnTo>
                      <a:lnTo>
                        <a:pt x="6868" y="98"/>
                      </a:lnTo>
                      <a:lnTo>
                        <a:pt x="7282" y="50"/>
                      </a:lnTo>
                      <a:lnTo>
                        <a:pt x="7696" y="1"/>
                      </a:lnTo>
                      <a:lnTo>
                        <a:pt x="8111" y="1"/>
                      </a:lnTo>
                      <a:lnTo>
                        <a:pt x="8111" y="1"/>
                      </a:lnTo>
                      <a:lnTo>
                        <a:pt x="8525" y="1"/>
                      </a:lnTo>
                      <a:lnTo>
                        <a:pt x="8939" y="50"/>
                      </a:lnTo>
                      <a:lnTo>
                        <a:pt x="9353" y="98"/>
                      </a:lnTo>
                      <a:lnTo>
                        <a:pt x="9742" y="171"/>
                      </a:lnTo>
                      <a:lnTo>
                        <a:pt x="10132" y="244"/>
                      </a:lnTo>
                      <a:lnTo>
                        <a:pt x="10522" y="366"/>
                      </a:lnTo>
                      <a:lnTo>
                        <a:pt x="10911" y="488"/>
                      </a:lnTo>
                      <a:lnTo>
                        <a:pt x="11277" y="634"/>
                      </a:lnTo>
                      <a:lnTo>
                        <a:pt x="11618" y="805"/>
                      </a:lnTo>
                      <a:lnTo>
                        <a:pt x="11983" y="975"/>
                      </a:lnTo>
                      <a:lnTo>
                        <a:pt x="12324" y="1170"/>
                      </a:lnTo>
                      <a:lnTo>
                        <a:pt x="12641" y="1389"/>
                      </a:lnTo>
                      <a:lnTo>
                        <a:pt x="12957" y="1608"/>
                      </a:lnTo>
                      <a:lnTo>
                        <a:pt x="13274" y="1852"/>
                      </a:lnTo>
                      <a:lnTo>
                        <a:pt x="13566" y="2120"/>
                      </a:lnTo>
                      <a:lnTo>
                        <a:pt x="13834" y="2388"/>
                      </a:lnTo>
                      <a:lnTo>
                        <a:pt x="14126" y="2656"/>
                      </a:lnTo>
                      <a:lnTo>
                        <a:pt x="14370" y="2948"/>
                      </a:lnTo>
                      <a:lnTo>
                        <a:pt x="14613" y="3264"/>
                      </a:lnTo>
                      <a:lnTo>
                        <a:pt x="14832" y="3581"/>
                      </a:lnTo>
                      <a:lnTo>
                        <a:pt x="15052" y="3898"/>
                      </a:lnTo>
                      <a:lnTo>
                        <a:pt x="15247" y="4239"/>
                      </a:lnTo>
                      <a:lnTo>
                        <a:pt x="15417" y="4604"/>
                      </a:lnTo>
                      <a:lnTo>
                        <a:pt x="15587" y="4945"/>
                      </a:lnTo>
                      <a:lnTo>
                        <a:pt x="15734" y="5335"/>
                      </a:lnTo>
                      <a:lnTo>
                        <a:pt x="15855" y="5700"/>
                      </a:lnTo>
                      <a:lnTo>
                        <a:pt x="15977" y="6090"/>
                      </a:lnTo>
                      <a:lnTo>
                        <a:pt x="16050" y="6479"/>
                      </a:lnTo>
                      <a:lnTo>
                        <a:pt x="16123" y="6869"/>
                      </a:lnTo>
                      <a:lnTo>
                        <a:pt x="16172" y="7283"/>
                      </a:lnTo>
                      <a:lnTo>
                        <a:pt x="16221" y="7697"/>
                      </a:lnTo>
                      <a:lnTo>
                        <a:pt x="16221" y="8111"/>
                      </a:lnTo>
                      <a:lnTo>
                        <a:pt x="16221" y="8111"/>
                      </a:lnTo>
                      <a:lnTo>
                        <a:pt x="16221" y="8525"/>
                      </a:lnTo>
                      <a:lnTo>
                        <a:pt x="16172" y="8939"/>
                      </a:lnTo>
                      <a:lnTo>
                        <a:pt x="16123" y="9353"/>
                      </a:lnTo>
                      <a:lnTo>
                        <a:pt x="16050" y="9743"/>
                      </a:lnTo>
                      <a:lnTo>
                        <a:pt x="15977" y="10133"/>
                      </a:lnTo>
                      <a:lnTo>
                        <a:pt x="15855" y="10522"/>
                      </a:lnTo>
                      <a:lnTo>
                        <a:pt x="15734" y="10888"/>
                      </a:lnTo>
                      <a:lnTo>
                        <a:pt x="15587" y="11277"/>
                      </a:lnTo>
                      <a:lnTo>
                        <a:pt x="15417" y="11618"/>
                      </a:lnTo>
                      <a:lnTo>
                        <a:pt x="15247" y="11984"/>
                      </a:lnTo>
                      <a:lnTo>
                        <a:pt x="15052" y="12324"/>
                      </a:lnTo>
                      <a:lnTo>
                        <a:pt x="14832" y="12641"/>
                      </a:lnTo>
                      <a:lnTo>
                        <a:pt x="14613" y="12958"/>
                      </a:lnTo>
                      <a:lnTo>
                        <a:pt x="14370" y="13274"/>
                      </a:lnTo>
                      <a:lnTo>
                        <a:pt x="14126" y="13567"/>
                      </a:lnTo>
                      <a:lnTo>
                        <a:pt x="13834" y="13835"/>
                      </a:lnTo>
                      <a:lnTo>
                        <a:pt x="13566" y="14102"/>
                      </a:lnTo>
                      <a:lnTo>
                        <a:pt x="13274" y="14370"/>
                      </a:lnTo>
                      <a:lnTo>
                        <a:pt x="12957" y="14614"/>
                      </a:lnTo>
                      <a:lnTo>
                        <a:pt x="12641" y="14833"/>
                      </a:lnTo>
                      <a:lnTo>
                        <a:pt x="12324" y="15052"/>
                      </a:lnTo>
                      <a:lnTo>
                        <a:pt x="11983" y="15247"/>
                      </a:lnTo>
                      <a:lnTo>
                        <a:pt x="11618" y="15418"/>
                      </a:lnTo>
                      <a:lnTo>
                        <a:pt x="11277" y="15588"/>
                      </a:lnTo>
                      <a:lnTo>
                        <a:pt x="10911" y="15734"/>
                      </a:lnTo>
                      <a:lnTo>
                        <a:pt x="10522" y="15856"/>
                      </a:lnTo>
                      <a:lnTo>
                        <a:pt x="10132" y="15978"/>
                      </a:lnTo>
                      <a:lnTo>
                        <a:pt x="9742" y="16051"/>
                      </a:lnTo>
                      <a:lnTo>
                        <a:pt x="9353" y="16124"/>
                      </a:lnTo>
                      <a:lnTo>
                        <a:pt x="8939" y="16173"/>
                      </a:lnTo>
                      <a:lnTo>
                        <a:pt x="8525" y="16221"/>
                      </a:lnTo>
                      <a:lnTo>
                        <a:pt x="8111" y="16221"/>
                      </a:lnTo>
                      <a:lnTo>
                        <a:pt x="8111" y="16221"/>
                      </a:lnTo>
                      <a:lnTo>
                        <a:pt x="7696" y="16221"/>
                      </a:lnTo>
                      <a:lnTo>
                        <a:pt x="7282" y="16173"/>
                      </a:lnTo>
                      <a:lnTo>
                        <a:pt x="6868" y="16124"/>
                      </a:lnTo>
                      <a:lnTo>
                        <a:pt x="6479" y="16051"/>
                      </a:lnTo>
                      <a:lnTo>
                        <a:pt x="6089" y="15978"/>
                      </a:lnTo>
                      <a:lnTo>
                        <a:pt x="5699" y="15856"/>
                      </a:lnTo>
                      <a:lnTo>
                        <a:pt x="5334" y="15734"/>
                      </a:lnTo>
                      <a:lnTo>
                        <a:pt x="4944" y="15588"/>
                      </a:lnTo>
                      <a:lnTo>
                        <a:pt x="4603" y="15418"/>
                      </a:lnTo>
                      <a:lnTo>
                        <a:pt x="4238" y="15247"/>
                      </a:lnTo>
                      <a:lnTo>
                        <a:pt x="3897" y="15052"/>
                      </a:lnTo>
                      <a:lnTo>
                        <a:pt x="3581" y="14833"/>
                      </a:lnTo>
                      <a:lnTo>
                        <a:pt x="3264" y="14614"/>
                      </a:lnTo>
                      <a:lnTo>
                        <a:pt x="2947" y="14370"/>
                      </a:lnTo>
                      <a:lnTo>
                        <a:pt x="2655" y="14102"/>
                      </a:lnTo>
                      <a:lnTo>
                        <a:pt x="2387" y="13835"/>
                      </a:lnTo>
                      <a:lnTo>
                        <a:pt x="2119" y="13567"/>
                      </a:lnTo>
                      <a:lnTo>
                        <a:pt x="1851" y="13274"/>
                      </a:lnTo>
                      <a:lnTo>
                        <a:pt x="1608" y="12958"/>
                      </a:lnTo>
                      <a:lnTo>
                        <a:pt x="1389" y="12641"/>
                      </a:lnTo>
                      <a:lnTo>
                        <a:pt x="1169" y="12324"/>
                      </a:lnTo>
                      <a:lnTo>
                        <a:pt x="975" y="11984"/>
                      </a:lnTo>
                      <a:lnTo>
                        <a:pt x="804" y="11618"/>
                      </a:lnTo>
                      <a:lnTo>
                        <a:pt x="634" y="11277"/>
                      </a:lnTo>
                      <a:lnTo>
                        <a:pt x="487" y="10888"/>
                      </a:lnTo>
                      <a:lnTo>
                        <a:pt x="366" y="10522"/>
                      </a:lnTo>
                      <a:lnTo>
                        <a:pt x="244" y="10133"/>
                      </a:lnTo>
                      <a:lnTo>
                        <a:pt x="171" y="9743"/>
                      </a:lnTo>
                      <a:lnTo>
                        <a:pt x="98" y="9353"/>
                      </a:lnTo>
                      <a:lnTo>
                        <a:pt x="49" y="8939"/>
                      </a:lnTo>
                      <a:lnTo>
                        <a:pt x="0" y="8525"/>
                      </a:lnTo>
                      <a:lnTo>
                        <a:pt x="0" y="8111"/>
                      </a:lnTo>
                      <a:lnTo>
                        <a:pt x="0" y="8111"/>
                      </a:lnTo>
                      <a:close/>
                      <a:moveTo>
                        <a:pt x="7234" y="11180"/>
                      </a:moveTo>
                      <a:lnTo>
                        <a:pt x="7234" y="11180"/>
                      </a:lnTo>
                      <a:lnTo>
                        <a:pt x="7282" y="11180"/>
                      </a:lnTo>
                      <a:lnTo>
                        <a:pt x="7282" y="11180"/>
                      </a:lnTo>
                      <a:lnTo>
                        <a:pt x="7453" y="11155"/>
                      </a:lnTo>
                      <a:lnTo>
                        <a:pt x="7623" y="11082"/>
                      </a:lnTo>
                      <a:lnTo>
                        <a:pt x="7794" y="10985"/>
                      </a:lnTo>
                      <a:lnTo>
                        <a:pt x="7916" y="10863"/>
                      </a:lnTo>
                      <a:lnTo>
                        <a:pt x="12007" y="6747"/>
                      </a:lnTo>
                      <a:lnTo>
                        <a:pt x="12007" y="6747"/>
                      </a:lnTo>
                      <a:lnTo>
                        <a:pt x="12105" y="6625"/>
                      </a:lnTo>
                      <a:lnTo>
                        <a:pt x="12153" y="6504"/>
                      </a:lnTo>
                      <a:lnTo>
                        <a:pt x="12202" y="6358"/>
                      </a:lnTo>
                      <a:lnTo>
                        <a:pt x="12202" y="6211"/>
                      </a:lnTo>
                      <a:lnTo>
                        <a:pt x="12202" y="6211"/>
                      </a:lnTo>
                      <a:lnTo>
                        <a:pt x="12178" y="6017"/>
                      </a:lnTo>
                      <a:lnTo>
                        <a:pt x="12129" y="5822"/>
                      </a:lnTo>
                      <a:lnTo>
                        <a:pt x="12032" y="5676"/>
                      </a:lnTo>
                      <a:lnTo>
                        <a:pt x="11886" y="5529"/>
                      </a:lnTo>
                      <a:lnTo>
                        <a:pt x="11886" y="5529"/>
                      </a:lnTo>
                      <a:lnTo>
                        <a:pt x="11764" y="5432"/>
                      </a:lnTo>
                      <a:lnTo>
                        <a:pt x="11618" y="5383"/>
                      </a:lnTo>
                      <a:lnTo>
                        <a:pt x="11472" y="5335"/>
                      </a:lnTo>
                      <a:lnTo>
                        <a:pt x="11325" y="5335"/>
                      </a:lnTo>
                      <a:lnTo>
                        <a:pt x="11325" y="5335"/>
                      </a:lnTo>
                      <a:lnTo>
                        <a:pt x="11131" y="5359"/>
                      </a:lnTo>
                      <a:lnTo>
                        <a:pt x="10960" y="5408"/>
                      </a:lnTo>
                      <a:lnTo>
                        <a:pt x="10790" y="5505"/>
                      </a:lnTo>
                      <a:lnTo>
                        <a:pt x="10643" y="5651"/>
                      </a:lnTo>
                      <a:lnTo>
                        <a:pt x="7161" y="8988"/>
                      </a:lnTo>
                      <a:lnTo>
                        <a:pt x="5797" y="7648"/>
                      </a:lnTo>
                      <a:lnTo>
                        <a:pt x="5797" y="7648"/>
                      </a:lnTo>
                      <a:lnTo>
                        <a:pt x="5675" y="7527"/>
                      </a:lnTo>
                      <a:lnTo>
                        <a:pt x="5505" y="7454"/>
                      </a:lnTo>
                      <a:lnTo>
                        <a:pt x="5358" y="7405"/>
                      </a:lnTo>
                      <a:lnTo>
                        <a:pt x="5188" y="7380"/>
                      </a:lnTo>
                      <a:lnTo>
                        <a:pt x="5188" y="7380"/>
                      </a:lnTo>
                      <a:lnTo>
                        <a:pt x="5017" y="7405"/>
                      </a:lnTo>
                      <a:lnTo>
                        <a:pt x="4847" y="7454"/>
                      </a:lnTo>
                      <a:lnTo>
                        <a:pt x="4701" y="7527"/>
                      </a:lnTo>
                      <a:lnTo>
                        <a:pt x="4555" y="7648"/>
                      </a:lnTo>
                      <a:lnTo>
                        <a:pt x="4555" y="7648"/>
                      </a:lnTo>
                      <a:lnTo>
                        <a:pt x="4457" y="7770"/>
                      </a:lnTo>
                      <a:lnTo>
                        <a:pt x="4360" y="7916"/>
                      </a:lnTo>
                      <a:lnTo>
                        <a:pt x="4311" y="8087"/>
                      </a:lnTo>
                      <a:lnTo>
                        <a:pt x="4311" y="8257"/>
                      </a:lnTo>
                      <a:lnTo>
                        <a:pt x="4311" y="8257"/>
                      </a:lnTo>
                      <a:lnTo>
                        <a:pt x="4311" y="8428"/>
                      </a:lnTo>
                      <a:lnTo>
                        <a:pt x="4360" y="8598"/>
                      </a:lnTo>
                      <a:lnTo>
                        <a:pt x="4457" y="8744"/>
                      </a:lnTo>
                      <a:lnTo>
                        <a:pt x="4555" y="8890"/>
                      </a:lnTo>
                      <a:lnTo>
                        <a:pt x="6601" y="10936"/>
                      </a:lnTo>
                      <a:lnTo>
                        <a:pt x="6601" y="10936"/>
                      </a:lnTo>
                      <a:lnTo>
                        <a:pt x="6747" y="11034"/>
                      </a:lnTo>
                      <a:lnTo>
                        <a:pt x="6893" y="11131"/>
                      </a:lnTo>
                      <a:lnTo>
                        <a:pt x="7063" y="11180"/>
                      </a:lnTo>
                      <a:lnTo>
                        <a:pt x="7234" y="11180"/>
                      </a:lnTo>
                      <a:lnTo>
                        <a:pt x="7234" y="11180"/>
                      </a:lnTo>
                      <a:close/>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5" name="Google Shape;315;p3"/>
                <p:cNvGrpSpPr/>
                <p:nvPr/>
              </p:nvGrpSpPr>
              <p:grpSpPr>
                <a:xfrm>
                  <a:off x="3738065" y="1856313"/>
                  <a:ext cx="332670" cy="332670"/>
                  <a:chOff x="6649150" y="309350"/>
                  <a:chExt cx="395800" cy="395800"/>
                </a:xfrm>
              </p:grpSpPr>
              <p:sp>
                <p:nvSpPr>
                  <p:cNvPr id="316" name="Google Shape;316;p3"/>
                  <p:cNvSpPr/>
                  <p:nvPr/>
                </p:nvSpPr>
                <p:spPr>
                  <a:xfrm>
                    <a:off x="6649150" y="309350"/>
                    <a:ext cx="395800" cy="395800"/>
                  </a:xfrm>
                  <a:custGeom>
                    <a:avLst/>
                    <a:gdLst/>
                    <a:ahLst/>
                    <a:cxnLst/>
                    <a:rect l="l" t="t" r="r" b="b"/>
                    <a:pathLst>
                      <a:path w="15832" h="15832" fill="none" extrusionOk="0">
                        <a:moveTo>
                          <a:pt x="7916" y="1"/>
                        </a:moveTo>
                        <a:lnTo>
                          <a:pt x="7916" y="1"/>
                        </a:lnTo>
                        <a:lnTo>
                          <a:pt x="7502" y="25"/>
                        </a:lnTo>
                        <a:lnTo>
                          <a:pt x="7112" y="49"/>
                        </a:lnTo>
                        <a:lnTo>
                          <a:pt x="6723" y="98"/>
                        </a:lnTo>
                        <a:lnTo>
                          <a:pt x="6333" y="171"/>
                        </a:lnTo>
                        <a:lnTo>
                          <a:pt x="5943" y="244"/>
                        </a:lnTo>
                        <a:lnTo>
                          <a:pt x="5553" y="366"/>
                        </a:lnTo>
                        <a:lnTo>
                          <a:pt x="5188" y="488"/>
                        </a:lnTo>
                        <a:lnTo>
                          <a:pt x="4847" y="634"/>
                        </a:lnTo>
                        <a:lnTo>
                          <a:pt x="4482" y="780"/>
                        </a:lnTo>
                        <a:lnTo>
                          <a:pt x="4141" y="950"/>
                        </a:lnTo>
                        <a:lnTo>
                          <a:pt x="3824" y="1145"/>
                        </a:lnTo>
                        <a:lnTo>
                          <a:pt x="3483" y="1364"/>
                        </a:lnTo>
                        <a:lnTo>
                          <a:pt x="3191" y="1584"/>
                        </a:lnTo>
                        <a:lnTo>
                          <a:pt x="2874" y="1803"/>
                        </a:lnTo>
                        <a:lnTo>
                          <a:pt x="2607" y="2071"/>
                        </a:lnTo>
                        <a:lnTo>
                          <a:pt x="2314" y="2314"/>
                        </a:lnTo>
                        <a:lnTo>
                          <a:pt x="2071" y="2607"/>
                        </a:lnTo>
                        <a:lnTo>
                          <a:pt x="1803" y="2874"/>
                        </a:lnTo>
                        <a:lnTo>
                          <a:pt x="1584" y="3191"/>
                        </a:lnTo>
                        <a:lnTo>
                          <a:pt x="1364" y="3483"/>
                        </a:lnTo>
                        <a:lnTo>
                          <a:pt x="1145" y="3824"/>
                        </a:lnTo>
                        <a:lnTo>
                          <a:pt x="950" y="4141"/>
                        </a:lnTo>
                        <a:lnTo>
                          <a:pt x="780" y="4482"/>
                        </a:lnTo>
                        <a:lnTo>
                          <a:pt x="634" y="4847"/>
                        </a:lnTo>
                        <a:lnTo>
                          <a:pt x="488" y="5188"/>
                        </a:lnTo>
                        <a:lnTo>
                          <a:pt x="366" y="5553"/>
                        </a:lnTo>
                        <a:lnTo>
                          <a:pt x="244" y="5943"/>
                        </a:lnTo>
                        <a:lnTo>
                          <a:pt x="171" y="6333"/>
                        </a:lnTo>
                        <a:lnTo>
                          <a:pt x="98" y="6722"/>
                        </a:lnTo>
                        <a:lnTo>
                          <a:pt x="49" y="7112"/>
                        </a:lnTo>
                        <a:lnTo>
                          <a:pt x="25" y="7502"/>
                        </a:lnTo>
                        <a:lnTo>
                          <a:pt x="1" y="7916"/>
                        </a:lnTo>
                        <a:lnTo>
                          <a:pt x="1" y="7916"/>
                        </a:lnTo>
                        <a:lnTo>
                          <a:pt x="25" y="8330"/>
                        </a:lnTo>
                        <a:lnTo>
                          <a:pt x="49" y="8720"/>
                        </a:lnTo>
                        <a:lnTo>
                          <a:pt x="98" y="9109"/>
                        </a:lnTo>
                        <a:lnTo>
                          <a:pt x="171" y="9499"/>
                        </a:lnTo>
                        <a:lnTo>
                          <a:pt x="244" y="9889"/>
                        </a:lnTo>
                        <a:lnTo>
                          <a:pt x="366" y="10278"/>
                        </a:lnTo>
                        <a:lnTo>
                          <a:pt x="488" y="10644"/>
                        </a:lnTo>
                        <a:lnTo>
                          <a:pt x="634" y="10985"/>
                        </a:lnTo>
                        <a:lnTo>
                          <a:pt x="780" y="11350"/>
                        </a:lnTo>
                        <a:lnTo>
                          <a:pt x="950" y="11691"/>
                        </a:lnTo>
                        <a:lnTo>
                          <a:pt x="1145" y="12008"/>
                        </a:lnTo>
                        <a:lnTo>
                          <a:pt x="1364" y="12348"/>
                        </a:lnTo>
                        <a:lnTo>
                          <a:pt x="1584" y="12641"/>
                        </a:lnTo>
                        <a:lnTo>
                          <a:pt x="1803" y="12957"/>
                        </a:lnTo>
                        <a:lnTo>
                          <a:pt x="2071" y="13225"/>
                        </a:lnTo>
                        <a:lnTo>
                          <a:pt x="2314" y="13518"/>
                        </a:lnTo>
                        <a:lnTo>
                          <a:pt x="2607" y="13761"/>
                        </a:lnTo>
                        <a:lnTo>
                          <a:pt x="2874" y="14029"/>
                        </a:lnTo>
                        <a:lnTo>
                          <a:pt x="3191" y="14248"/>
                        </a:lnTo>
                        <a:lnTo>
                          <a:pt x="3483" y="14467"/>
                        </a:lnTo>
                        <a:lnTo>
                          <a:pt x="3824" y="14687"/>
                        </a:lnTo>
                        <a:lnTo>
                          <a:pt x="4141" y="14881"/>
                        </a:lnTo>
                        <a:lnTo>
                          <a:pt x="4482" y="15052"/>
                        </a:lnTo>
                        <a:lnTo>
                          <a:pt x="4847" y="15198"/>
                        </a:lnTo>
                        <a:lnTo>
                          <a:pt x="5188" y="15344"/>
                        </a:lnTo>
                        <a:lnTo>
                          <a:pt x="5553" y="15466"/>
                        </a:lnTo>
                        <a:lnTo>
                          <a:pt x="5943" y="15588"/>
                        </a:lnTo>
                        <a:lnTo>
                          <a:pt x="6333" y="15661"/>
                        </a:lnTo>
                        <a:lnTo>
                          <a:pt x="6723" y="15734"/>
                        </a:lnTo>
                        <a:lnTo>
                          <a:pt x="7112" y="15783"/>
                        </a:lnTo>
                        <a:lnTo>
                          <a:pt x="7502" y="15807"/>
                        </a:lnTo>
                        <a:lnTo>
                          <a:pt x="7916" y="15831"/>
                        </a:lnTo>
                        <a:lnTo>
                          <a:pt x="7916" y="15831"/>
                        </a:lnTo>
                        <a:lnTo>
                          <a:pt x="8330" y="15807"/>
                        </a:lnTo>
                        <a:lnTo>
                          <a:pt x="8720" y="15783"/>
                        </a:lnTo>
                        <a:lnTo>
                          <a:pt x="9109" y="15734"/>
                        </a:lnTo>
                        <a:lnTo>
                          <a:pt x="9499" y="15661"/>
                        </a:lnTo>
                        <a:lnTo>
                          <a:pt x="9889" y="15588"/>
                        </a:lnTo>
                        <a:lnTo>
                          <a:pt x="10278" y="15466"/>
                        </a:lnTo>
                        <a:lnTo>
                          <a:pt x="10644" y="15344"/>
                        </a:lnTo>
                        <a:lnTo>
                          <a:pt x="10985" y="15198"/>
                        </a:lnTo>
                        <a:lnTo>
                          <a:pt x="11350" y="15052"/>
                        </a:lnTo>
                        <a:lnTo>
                          <a:pt x="11691" y="14881"/>
                        </a:lnTo>
                        <a:lnTo>
                          <a:pt x="12008" y="14687"/>
                        </a:lnTo>
                        <a:lnTo>
                          <a:pt x="12349" y="14467"/>
                        </a:lnTo>
                        <a:lnTo>
                          <a:pt x="12641" y="14248"/>
                        </a:lnTo>
                        <a:lnTo>
                          <a:pt x="12957" y="14029"/>
                        </a:lnTo>
                        <a:lnTo>
                          <a:pt x="13225" y="13761"/>
                        </a:lnTo>
                        <a:lnTo>
                          <a:pt x="13518" y="13518"/>
                        </a:lnTo>
                        <a:lnTo>
                          <a:pt x="13761" y="13225"/>
                        </a:lnTo>
                        <a:lnTo>
                          <a:pt x="14029" y="12957"/>
                        </a:lnTo>
                        <a:lnTo>
                          <a:pt x="14248" y="12641"/>
                        </a:lnTo>
                        <a:lnTo>
                          <a:pt x="14467" y="12348"/>
                        </a:lnTo>
                        <a:lnTo>
                          <a:pt x="14687" y="12008"/>
                        </a:lnTo>
                        <a:lnTo>
                          <a:pt x="14881" y="11691"/>
                        </a:lnTo>
                        <a:lnTo>
                          <a:pt x="15052" y="11350"/>
                        </a:lnTo>
                        <a:lnTo>
                          <a:pt x="15198" y="10985"/>
                        </a:lnTo>
                        <a:lnTo>
                          <a:pt x="15344" y="10644"/>
                        </a:lnTo>
                        <a:lnTo>
                          <a:pt x="15466" y="10278"/>
                        </a:lnTo>
                        <a:lnTo>
                          <a:pt x="15588" y="9889"/>
                        </a:lnTo>
                        <a:lnTo>
                          <a:pt x="15661" y="9499"/>
                        </a:lnTo>
                        <a:lnTo>
                          <a:pt x="15734" y="9109"/>
                        </a:lnTo>
                        <a:lnTo>
                          <a:pt x="15783" y="8720"/>
                        </a:lnTo>
                        <a:lnTo>
                          <a:pt x="15807" y="8330"/>
                        </a:lnTo>
                        <a:lnTo>
                          <a:pt x="15831" y="7916"/>
                        </a:lnTo>
                        <a:lnTo>
                          <a:pt x="15831" y="7916"/>
                        </a:lnTo>
                        <a:lnTo>
                          <a:pt x="15807" y="7502"/>
                        </a:lnTo>
                        <a:lnTo>
                          <a:pt x="15783" y="7112"/>
                        </a:lnTo>
                        <a:lnTo>
                          <a:pt x="15734" y="6722"/>
                        </a:lnTo>
                        <a:lnTo>
                          <a:pt x="15661" y="6333"/>
                        </a:lnTo>
                        <a:lnTo>
                          <a:pt x="15588" y="5943"/>
                        </a:lnTo>
                        <a:lnTo>
                          <a:pt x="15466" y="5553"/>
                        </a:lnTo>
                        <a:lnTo>
                          <a:pt x="15344" y="5188"/>
                        </a:lnTo>
                        <a:lnTo>
                          <a:pt x="15198" y="4847"/>
                        </a:lnTo>
                        <a:lnTo>
                          <a:pt x="15052" y="4482"/>
                        </a:lnTo>
                        <a:lnTo>
                          <a:pt x="14881" y="4141"/>
                        </a:lnTo>
                        <a:lnTo>
                          <a:pt x="14687" y="3824"/>
                        </a:lnTo>
                        <a:lnTo>
                          <a:pt x="14467" y="3483"/>
                        </a:lnTo>
                        <a:lnTo>
                          <a:pt x="14248" y="3191"/>
                        </a:lnTo>
                        <a:lnTo>
                          <a:pt x="14029" y="2874"/>
                        </a:lnTo>
                        <a:lnTo>
                          <a:pt x="13761" y="2607"/>
                        </a:lnTo>
                        <a:lnTo>
                          <a:pt x="13518" y="2314"/>
                        </a:lnTo>
                        <a:lnTo>
                          <a:pt x="13225" y="2071"/>
                        </a:lnTo>
                        <a:lnTo>
                          <a:pt x="12957" y="1803"/>
                        </a:lnTo>
                        <a:lnTo>
                          <a:pt x="12641" y="1584"/>
                        </a:lnTo>
                        <a:lnTo>
                          <a:pt x="12349" y="1364"/>
                        </a:lnTo>
                        <a:lnTo>
                          <a:pt x="12008" y="1145"/>
                        </a:lnTo>
                        <a:lnTo>
                          <a:pt x="11691" y="950"/>
                        </a:lnTo>
                        <a:lnTo>
                          <a:pt x="11350" y="780"/>
                        </a:lnTo>
                        <a:lnTo>
                          <a:pt x="10985" y="634"/>
                        </a:lnTo>
                        <a:lnTo>
                          <a:pt x="10644" y="488"/>
                        </a:lnTo>
                        <a:lnTo>
                          <a:pt x="10278" y="366"/>
                        </a:lnTo>
                        <a:lnTo>
                          <a:pt x="9889" y="244"/>
                        </a:lnTo>
                        <a:lnTo>
                          <a:pt x="9499" y="171"/>
                        </a:lnTo>
                        <a:lnTo>
                          <a:pt x="9109" y="98"/>
                        </a:lnTo>
                        <a:lnTo>
                          <a:pt x="8720" y="49"/>
                        </a:lnTo>
                        <a:lnTo>
                          <a:pt x="8330" y="25"/>
                        </a:lnTo>
                        <a:lnTo>
                          <a:pt x="7916" y="1"/>
                        </a:lnTo>
                        <a:lnTo>
                          <a:pt x="7916" y="1"/>
                        </a:lnTo>
                        <a:close/>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3"/>
                  <p:cNvSpPr/>
                  <p:nvPr/>
                </p:nvSpPr>
                <p:spPr>
                  <a:xfrm>
                    <a:off x="6673500" y="333700"/>
                    <a:ext cx="347100" cy="347100"/>
                  </a:xfrm>
                  <a:custGeom>
                    <a:avLst/>
                    <a:gdLst/>
                    <a:ahLst/>
                    <a:cxnLst/>
                    <a:rect l="l" t="t" r="r" b="b"/>
                    <a:pathLst>
                      <a:path w="13884" h="13884" fill="none" extrusionOk="0">
                        <a:moveTo>
                          <a:pt x="6942" y="13883"/>
                        </a:moveTo>
                        <a:lnTo>
                          <a:pt x="6942" y="13883"/>
                        </a:lnTo>
                        <a:lnTo>
                          <a:pt x="6577" y="13883"/>
                        </a:lnTo>
                        <a:lnTo>
                          <a:pt x="6236" y="13834"/>
                        </a:lnTo>
                        <a:lnTo>
                          <a:pt x="5895" y="13810"/>
                        </a:lnTo>
                        <a:lnTo>
                          <a:pt x="5554" y="13737"/>
                        </a:lnTo>
                        <a:lnTo>
                          <a:pt x="5213" y="13664"/>
                        </a:lnTo>
                        <a:lnTo>
                          <a:pt x="4872" y="13566"/>
                        </a:lnTo>
                        <a:lnTo>
                          <a:pt x="4555" y="13469"/>
                        </a:lnTo>
                        <a:lnTo>
                          <a:pt x="4239" y="13323"/>
                        </a:lnTo>
                        <a:lnTo>
                          <a:pt x="3946" y="13201"/>
                        </a:lnTo>
                        <a:lnTo>
                          <a:pt x="3630" y="13031"/>
                        </a:lnTo>
                        <a:lnTo>
                          <a:pt x="3337" y="12884"/>
                        </a:lnTo>
                        <a:lnTo>
                          <a:pt x="3069" y="12690"/>
                        </a:lnTo>
                        <a:lnTo>
                          <a:pt x="2802" y="12495"/>
                        </a:lnTo>
                        <a:lnTo>
                          <a:pt x="2534" y="12300"/>
                        </a:lnTo>
                        <a:lnTo>
                          <a:pt x="2290" y="12081"/>
                        </a:lnTo>
                        <a:lnTo>
                          <a:pt x="2047" y="11837"/>
                        </a:lnTo>
                        <a:lnTo>
                          <a:pt x="1803" y="11594"/>
                        </a:lnTo>
                        <a:lnTo>
                          <a:pt x="1584" y="11350"/>
                        </a:lnTo>
                        <a:lnTo>
                          <a:pt x="1389" y="11082"/>
                        </a:lnTo>
                        <a:lnTo>
                          <a:pt x="1194" y="10814"/>
                        </a:lnTo>
                        <a:lnTo>
                          <a:pt x="999" y="10546"/>
                        </a:lnTo>
                        <a:lnTo>
                          <a:pt x="853" y="10254"/>
                        </a:lnTo>
                        <a:lnTo>
                          <a:pt x="683" y="9938"/>
                        </a:lnTo>
                        <a:lnTo>
                          <a:pt x="561" y="9645"/>
                        </a:lnTo>
                        <a:lnTo>
                          <a:pt x="415" y="9329"/>
                        </a:lnTo>
                        <a:lnTo>
                          <a:pt x="317" y="9012"/>
                        </a:lnTo>
                        <a:lnTo>
                          <a:pt x="220" y="8671"/>
                        </a:lnTo>
                        <a:lnTo>
                          <a:pt x="147" y="8330"/>
                        </a:lnTo>
                        <a:lnTo>
                          <a:pt x="74" y="7989"/>
                        </a:lnTo>
                        <a:lnTo>
                          <a:pt x="49" y="7648"/>
                        </a:lnTo>
                        <a:lnTo>
                          <a:pt x="1" y="7307"/>
                        </a:lnTo>
                        <a:lnTo>
                          <a:pt x="1" y="6942"/>
                        </a:lnTo>
                        <a:lnTo>
                          <a:pt x="1" y="6942"/>
                        </a:lnTo>
                        <a:lnTo>
                          <a:pt x="1" y="6577"/>
                        </a:lnTo>
                        <a:lnTo>
                          <a:pt x="49" y="6236"/>
                        </a:lnTo>
                        <a:lnTo>
                          <a:pt x="74" y="5895"/>
                        </a:lnTo>
                        <a:lnTo>
                          <a:pt x="147" y="5554"/>
                        </a:lnTo>
                        <a:lnTo>
                          <a:pt x="220" y="5213"/>
                        </a:lnTo>
                        <a:lnTo>
                          <a:pt x="317" y="4872"/>
                        </a:lnTo>
                        <a:lnTo>
                          <a:pt x="415" y="4555"/>
                        </a:lnTo>
                        <a:lnTo>
                          <a:pt x="561" y="4238"/>
                        </a:lnTo>
                        <a:lnTo>
                          <a:pt x="683" y="3946"/>
                        </a:lnTo>
                        <a:lnTo>
                          <a:pt x="853" y="3630"/>
                        </a:lnTo>
                        <a:lnTo>
                          <a:pt x="999" y="3337"/>
                        </a:lnTo>
                        <a:lnTo>
                          <a:pt x="1194" y="3069"/>
                        </a:lnTo>
                        <a:lnTo>
                          <a:pt x="1389" y="2802"/>
                        </a:lnTo>
                        <a:lnTo>
                          <a:pt x="1584" y="2534"/>
                        </a:lnTo>
                        <a:lnTo>
                          <a:pt x="1803" y="2290"/>
                        </a:lnTo>
                        <a:lnTo>
                          <a:pt x="2047" y="2047"/>
                        </a:lnTo>
                        <a:lnTo>
                          <a:pt x="2290" y="1803"/>
                        </a:lnTo>
                        <a:lnTo>
                          <a:pt x="2534" y="1584"/>
                        </a:lnTo>
                        <a:lnTo>
                          <a:pt x="2802" y="1389"/>
                        </a:lnTo>
                        <a:lnTo>
                          <a:pt x="3069" y="1194"/>
                        </a:lnTo>
                        <a:lnTo>
                          <a:pt x="3337" y="999"/>
                        </a:lnTo>
                        <a:lnTo>
                          <a:pt x="3630" y="853"/>
                        </a:lnTo>
                        <a:lnTo>
                          <a:pt x="3946" y="683"/>
                        </a:lnTo>
                        <a:lnTo>
                          <a:pt x="4239" y="561"/>
                        </a:lnTo>
                        <a:lnTo>
                          <a:pt x="4555" y="415"/>
                        </a:lnTo>
                        <a:lnTo>
                          <a:pt x="4872" y="317"/>
                        </a:lnTo>
                        <a:lnTo>
                          <a:pt x="5213" y="220"/>
                        </a:lnTo>
                        <a:lnTo>
                          <a:pt x="5554" y="147"/>
                        </a:lnTo>
                        <a:lnTo>
                          <a:pt x="5895" y="74"/>
                        </a:lnTo>
                        <a:lnTo>
                          <a:pt x="6236" y="49"/>
                        </a:lnTo>
                        <a:lnTo>
                          <a:pt x="6577" y="1"/>
                        </a:lnTo>
                        <a:lnTo>
                          <a:pt x="6942" y="1"/>
                        </a:lnTo>
                        <a:lnTo>
                          <a:pt x="6942" y="1"/>
                        </a:lnTo>
                        <a:lnTo>
                          <a:pt x="7307" y="1"/>
                        </a:lnTo>
                        <a:lnTo>
                          <a:pt x="7648" y="49"/>
                        </a:lnTo>
                        <a:lnTo>
                          <a:pt x="7989" y="74"/>
                        </a:lnTo>
                        <a:lnTo>
                          <a:pt x="8330" y="147"/>
                        </a:lnTo>
                        <a:lnTo>
                          <a:pt x="8671" y="220"/>
                        </a:lnTo>
                        <a:lnTo>
                          <a:pt x="9012" y="317"/>
                        </a:lnTo>
                        <a:lnTo>
                          <a:pt x="9329" y="415"/>
                        </a:lnTo>
                        <a:lnTo>
                          <a:pt x="9645" y="561"/>
                        </a:lnTo>
                        <a:lnTo>
                          <a:pt x="9938" y="683"/>
                        </a:lnTo>
                        <a:lnTo>
                          <a:pt x="10254" y="853"/>
                        </a:lnTo>
                        <a:lnTo>
                          <a:pt x="10546" y="999"/>
                        </a:lnTo>
                        <a:lnTo>
                          <a:pt x="10814" y="1194"/>
                        </a:lnTo>
                        <a:lnTo>
                          <a:pt x="11082" y="1389"/>
                        </a:lnTo>
                        <a:lnTo>
                          <a:pt x="11350" y="1584"/>
                        </a:lnTo>
                        <a:lnTo>
                          <a:pt x="11594" y="1803"/>
                        </a:lnTo>
                        <a:lnTo>
                          <a:pt x="11837" y="2047"/>
                        </a:lnTo>
                        <a:lnTo>
                          <a:pt x="12081" y="2290"/>
                        </a:lnTo>
                        <a:lnTo>
                          <a:pt x="12300" y="2534"/>
                        </a:lnTo>
                        <a:lnTo>
                          <a:pt x="12495" y="2802"/>
                        </a:lnTo>
                        <a:lnTo>
                          <a:pt x="12690" y="3069"/>
                        </a:lnTo>
                        <a:lnTo>
                          <a:pt x="12885" y="3337"/>
                        </a:lnTo>
                        <a:lnTo>
                          <a:pt x="13031" y="3630"/>
                        </a:lnTo>
                        <a:lnTo>
                          <a:pt x="13201" y="3946"/>
                        </a:lnTo>
                        <a:lnTo>
                          <a:pt x="13323" y="4238"/>
                        </a:lnTo>
                        <a:lnTo>
                          <a:pt x="13469" y="4555"/>
                        </a:lnTo>
                        <a:lnTo>
                          <a:pt x="13566" y="4872"/>
                        </a:lnTo>
                        <a:lnTo>
                          <a:pt x="13664" y="5213"/>
                        </a:lnTo>
                        <a:lnTo>
                          <a:pt x="13737" y="5554"/>
                        </a:lnTo>
                        <a:lnTo>
                          <a:pt x="13810" y="5895"/>
                        </a:lnTo>
                        <a:lnTo>
                          <a:pt x="13834" y="6236"/>
                        </a:lnTo>
                        <a:lnTo>
                          <a:pt x="13883" y="6577"/>
                        </a:lnTo>
                        <a:lnTo>
                          <a:pt x="13883" y="6942"/>
                        </a:lnTo>
                        <a:lnTo>
                          <a:pt x="13883" y="6942"/>
                        </a:lnTo>
                        <a:lnTo>
                          <a:pt x="13883" y="7307"/>
                        </a:lnTo>
                        <a:lnTo>
                          <a:pt x="13834" y="7648"/>
                        </a:lnTo>
                        <a:lnTo>
                          <a:pt x="13810" y="7989"/>
                        </a:lnTo>
                        <a:lnTo>
                          <a:pt x="13737" y="8330"/>
                        </a:lnTo>
                        <a:lnTo>
                          <a:pt x="13664" y="8671"/>
                        </a:lnTo>
                        <a:lnTo>
                          <a:pt x="13566" y="9012"/>
                        </a:lnTo>
                        <a:lnTo>
                          <a:pt x="13469" y="9329"/>
                        </a:lnTo>
                        <a:lnTo>
                          <a:pt x="13323" y="9645"/>
                        </a:lnTo>
                        <a:lnTo>
                          <a:pt x="13201" y="9938"/>
                        </a:lnTo>
                        <a:lnTo>
                          <a:pt x="13031" y="10254"/>
                        </a:lnTo>
                        <a:lnTo>
                          <a:pt x="12885" y="10546"/>
                        </a:lnTo>
                        <a:lnTo>
                          <a:pt x="12690" y="10814"/>
                        </a:lnTo>
                        <a:lnTo>
                          <a:pt x="12495" y="11082"/>
                        </a:lnTo>
                        <a:lnTo>
                          <a:pt x="12300" y="11350"/>
                        </a:lnTo>
                        <a:lnTo>
                          <a:pt x="12081" y="11594"/>
                        </a:lnTo>
                        <a:lnTo>
                          <a:pt x="11837" y="11837"/>
                        </a:lnTo>
                        <a:lnTo>
                          <a:pt x="11594" y="12081"/>
                        </a:lnTo>
                        <a:lnTo>
                          <a:pt x="11350" y="12300"/>
                        </a:lnTo>
                        <a:lnTo>
                          <a:pt x="11082" y="12495"/>
                        </a:lnTo>
                        <a:lnTo>
                          <a:pt x="10814" y="12690"/>
                        </a:lnTo>
                        <a:lnTo>
                          <a:pt x="10546" y="12884"/>
                        </a:lnTo>
                        <a:lnTo>
                          <a:pt x="10254" y="13031"/>
                        </a:lnTo>
                        <a:lnTo>
                          <a:pt x="9938" y="13201"/>
                        </a:lnTo>
                        <a:lnTo>
                          <a:pt x="9645" y="13323"/>
                        </a:lnTo>
                        <a:lnTo>
                          <a:pt x="9329" y="13469"/>
                        </a:lnTo>
                        <a:lnTo>
                          <a:pt x="9012" y="13566"/>
                        </a:lnTo>
                        <a:lnTo>
                          <a:pt x="8671" y="13664"/>
                        </a:lnTo>
                        <a:lnTo>
                          <a:pt x="8330" y="13737"/>
                        </a:lnTo>
                        <a:lnTo>
                          <a:pt x="7989" y="13810"/>
                        </a:lnTo>
                        <a:lnTo>
                          <a:pt x="7648" y="13834"/>
                        </a:lnTo>
                        <a:lnTo>
                          <a:pt x="7307" y="13883"/>
                        </a:lnTo>
                        <a:lnTo>
                          <a:pt x="6942" y="13883"/>
                        </a:lnTo>
                        <a:lnTo>
                          <a:pt x="6942" y="13883"/>
                        </a:lnTo>
                        <a:close/>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3"/>
                  <p:cNvSpPr/>
                  <p:nvPr/>
                </p:nvSpPr>
                <p:spPr>
                  <a:xfrm>
                    <a:off x="6848850" y="397625"/>
                    <a:ext cx="54825" cy="169300"/>
                  </a:xfrm>
                  <a:custGeom>
                    <a:avLst/>
                    <a:gdLst/>
                    <a:ahLst/>
                    <a:cxnLst/>
                    <a:rect l="l" t="t" r="r" b="b"/>
                    <a:pathLst>
                      <a:path w="2193" h="6772" fill="none" extrusionOk="0">
                        <a:moveTo>
                          <a:pt x="1" y="1"/>
                        </a:moveTo>
                        <a:lnTo>
                          <a:pt x="1" y="4580"/>
                        </a:lnTo>
                        <a:lnTo>
                          <a:pt x="2193" y="6772"/>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3"/>
                  <p:cNvSpPr/>
                  <p:nvPr/>
                </p:nvSpPr>
                <p:spPr>
                  <a:xfrm>
                    <a:off x="6847025" y="333700"/>
                    <a:ext cx="25" cy="29250"/>
                  </a:xfrm>
                  <a:custGeom>
                    <a:avLst/>
                    <a:gdLst/>
                    <a:ahLst/>
                    <a:cxnLst/>
                    <a:rect l="l" t="t" r="r" b="b"/>
                    <a:pathLst>
                      <a:path w="1" h="1170" fill="none" extrusionOk="0">
                        <a:moveTo>
                          <a:pt x="1" y="1170"/>
                        </a:moveTo>
                        <a:lnTo>
                          <a:pt x="1" y="1"/>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3"/>
                  <p:cNvSpPr/>
                  <p:nvPr/>
                </p:nvSpPr>
                <p:spPr>
                  <a:xfrm>
                    <a:off x="6760575" y="356850"/>
                    <a:ext cx="25" cy="25"/>
                  </a:xfrm>
                  <a:custGeom>
                    <a:avLst/>
                    <a:gdLst/>
                    <a:ahLst/>
                    <a:cxnLst/>
                    <a:rect l="l" t="t" r="r" b="b"/>
                    <a:pathLst>
                      <a:path w="1" h="1" fill="none" extrusionOk="0">
                        <a:moveTo>
                          <a:pt x="1" y="0"/>
                        </a:moveTo>
                        <a:lnTo>
                          <a:pt x="1" y="0"/>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3"/>
                  <p:cNvSpPr/>
                  <p:nvPr/>
                </p:nvSpPr>
                <p:spPr>
                  <a:xfrm>
                    <a:off x="6760575" y="356850"/>
                    <a:ext cx="14025" cy="24975"/>
                  </a:xfrm>
                  <a:custGeom>
                    <a:avLst/>
                    <a:gdLst/>
                    <a:ahLst/>
                    <a:cxnLst/>
                    <a:rect l="l" t="t" r="r" b="b"/>
                    <a:pathLst>
                      <a:path w="561" h="999" fill="none" extrusionOk="0">
                        <a:moveTo>
                          <a:pt x="1" y="0"/>
                        </a:moveTo>
                        <a:lnTo>
                          <a:pt x="561" y="999"/>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3"/>
                  <p:cNvSpPr/>
                  <p:nvPr/>
                </p:nvSpPr>
                <p:spPr>
                  <a:xfrm>
                    <a:off x="6696650" y="420775"/>
                    <a:ext cx="25" cy="25"/>
                  </a:xfrm>
                  <a:custGeom>
                    <a:avLst/>
                    <a:gdLst/>
                    <a:ahLst/>
                    <a:cxnLst/>
                    <a:rect l="l" t="t" r="r" b="b"/>
                    <a:pathLst>
                      <a:path w="1" h="1" fill="none" extrusionOk="0">
                        <a:moveTo>
                          <a:pt x="0" y="0"/>
                        </a:moveTo>
                        <a:lnTo>
                          <a:pt x="0" y="0"/>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3"/>
                  <p:cNvSpPr/>
                  <p:nvPr/>
                </p:nvSpPr>
                <p:spPr>
                  <a:xfrm>
                    <a:off x="6696650" y="420775"/>
                    <a:ext cx="24975" cy="14025"/>
                  </a:xfrm>
                  <a:custGeom>
                    <a:avLst/>
                    <a:gdLst/>
                    <a:ahLst/>
                    <a:cxnLst/>
                    <a:rect l="l" t="t" r="r" b="b"/>
                    <a:pathLst>
                      <a:path w="999" h="561" fill="none" extrusionOk="0">
                        <a:moveTo>
                          <a:pt x="0" y="0"/>
                        </a:moveTo>
                        <a:lnTo>
                          <a:pt x="999" y="561"/>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3"/>
                  <p:cNvSpPr/>
                  <p:nvPr/>
                </p:nvSpPr>
                <p:spPr>
                  <a:xfrm>
                    <a:off x="6673500" y="507225"/>
                    <a:ext cx="29250" cy="25"/>
                  </a:xfrm>
                  <a:custGeom>
                    <a:avLst/>
                    <a:gdLst/>
                    <a:ahLst/>
                    <a:cxnLst/>
                    <a:rect l="l" t="t" r="r" b="b"/>
                    <a:pathLst>
                      <a:path w="1170" h="1" fill="none" extrusionOk="0">
                        <a:moveTo>
                          <a:pt x="1" y="1"/>
                        </a:moveTo>
                        <a:lnTo>
                          <a:pt x="1170" y="1"/>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3"/>
                  <p:cNvSpPr/>
                  <p:nvPr/>
                </p:nvSpPr>
                <p:spPr>
                  <a:xfrm>
                    <a:off x="6696650" y="593700"/>
                    <a:ext cx="25" cy="25"/>
                  </a:xfrm>
                  <a:custGeom>
                    <a:avLst/>
                    <a:gdLst/>
                    <a:ahLst/>
                    <a:cxnLst/>
                    <a:rect l="l" t="t" r="r" b="b"/>
                    <a:pathLst>
                      <a:path w="1" h="1" fill="none" extrusionOk="0">
                        <a:moveTo>
                          <a:pt x="0" y="0"/>
                        </a:moveTo>
                        <a:lnTo>
                          <a:pt x="0" y="0"/>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3"/>
                  <p:cNvSpPr/>
                  <p:nvPr/>
                </p:nvSpPr>
                <p:spPr>
                  <a:xfrm>
                    <a:off x="6696650" y="579700"/>
                    <a:ext cx="24975" cy="14025"/>
                  </a:xfrm>
                  <a:custGeom>
                    <a:avLst/>
                    <a:gdLst/>
                    <a:ahLst/>
                    <a:cxnLst/>
                    <a:rect l="l" t="t" r="r" b="b"/>
                    <a:pathLst>
                      <a:path w="999" h="561" fill="none" extrusionOk="0">
                        <a:moveTo>
                          <a:pt x="0" y="560"/>
                        </a:moveTo>
                        <a:lnTo>
                          <a:pt x="999" y="0"/>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3"/>
                  <p:cNvSpPr/>
                  <p:nvPr/>
                </p:nvSpPr>
                <p:spPr>
                  <a:xfrm>
                    <a:off x="6760575" y="632675"/>
                    <a:ext cx="14025" cy="24975"/>
                  </a:xfrm>
                  <a:custGeom>
                    <a:avLst/>
                    <a:gdLst/>
                    <a:ahLst/>
                    <a:cxnLst/>
                    <a:rect l="l" t="t" r="r" b="b"/>
                    <a:pathLst>
                      <a:path w="561" h="999" fill="none" extrusionOk="0">
                        <a:moveTo>
                          <a:pt x="1" y="999"/>
                        </a:moveTo>
                        <a:lnTo>
                          <a:pt x="561" y="0"/>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3"/>
                  <p:cNvSpPr/>
                  <p:nvPr/>
                </p:nvSpPr>
                <p:spPr>
                  <a:xfrm>
                    <a:off x="6760575" y="657625"/>
                    <a:ext cx="25" cy="25"/>
                  </a:xfrm>
                  <a:custGeom>
                    <a:avLst/>
                    <a:gdLst/>
                    <a:ahLst/>
                    <a:cxnLst/>
                    <a:rect l="l" t="t" r="r" b="b"/>
                    <a:pathLst>
                      <a:path w="1" h="1" fill="none" extrusionOk="0">
                        <a:moveTo>
                          <a:pt x="1" y="1"/>
                        </a:moveTo>
                        <a:lnTo>
                          <a:pt x="1" y="1"/>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3"/>
                  <p:cNvSpPr/>
                  <p:nvPr/>
                </p:nvSpPr>
                <p:spPr>
                  <a:xfrm>
                    <a:off x="6847025" y="651550"/>
                    <a:ext cx="25" cy="29250"/>
                  </a:xfrm>
                  <a:custGeom>
                    <a:avLst/>
                    <a:gdLst/>
                    <a:ahLst/>
                    <a:cxnLst/>
                    <a:rect l="l" t="t" r="r" b="b"/>
                    <a:pathLst>
                      <a:path w="1" h="1170" fill="none" extrusionOk="0">
                        <a:moveTo>
                          <a:pt x="1" y="0"/>
                        </a:moveTo>
                        <a:lnTo>
                          <a:pt x="1" y="1169"/>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3"/>
                  <p:cNvSpPr/>
                  <p:nvPr/>
                </p:nvSpPr>
                <p:spPr>
                  <a:xfrm>
                    <a:off x="6919500" y="632675"/>
                    <a:ext cx="14025" cy="24975"/>
                  </a:xfrm>
                  <a:custGeom>
                    <a:avLst/>
                    <a:gdLst/>
                    <a:ahLst/>
                    <a:cxnLst/>
                    <a:rect l="l" t="t" r="r" b="b"/>
                    <a:pathLst>
                      <a:path w="561" h="999" fill="none" extrusionOk="0">
                        <a:moveTo>
                          <a:pt x="560" y="999"/>
                        </a:moveTo>
                        <a:lnTo>
                          <a:pt x="0" y="0"/>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3"/>
                  <p:cNvSpPr/>
                  <p:nvPr/>
                </p:nvSpPr>
                <p:spPr>
                  <a:xfrm>
                    <a:off x="6933500" y="657625"/>
                    <a:ext cx="25" cy="25"/>
                  </a:xfrm>
                  <a:custGeom>
                    <a:avLst/>
                    <a:gdLst/>
                    <a:ahLst/>
                    <a:cxnLst/>
                    <a:rect l="l" t="t" r="r" b="b"/>
                    <a:pathLst>
                      <a:path w="1" h="1" fill="none" extrusionOk="0">
                        <a:moveTo>
                          <a:pt x="0" y="1"/>
                        </a:moveTo>
                        <a:lnTo>
                          <a:pt x="0" y="1"/>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3"/>
                  <p:cNvSpPr/>
                  <p:nvPr/>
                </p:nvSpPr>
                <p:spPr>
                  <a:xfrm>
                    <a:off x="6972475" y="579700"/>
                    <a:ext cx="24975" cy="14025"/>
                  </a:xfrm>
                  <a:custGeom>
                    <a:avLst/>
                    <a:gdLst/>
                    <a:ahLst/>
                    <a:cxnLst/>
                    <a:rect l="l" t="t" r="r" b="b"/>
                    <a:pathLst>
                      <a:path w="999" h="561" fill="none" extrusionOk="0">
                        <a:moveTo>
                          <a:pt x="999" y="560"/>
                        </a:moveTo>
                        <a:lnTo>
                          <a:pt x="0" y="0"/>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3"/>
                  <p:cNvSpPr/>
                  <p:nvPr/>
                </p:nvSpPr>
                <p:spPr>
                  <a:xfrm>
                    <a:off x="6997425" y="593700"/>
                    <a:ext cx="25" cy="25"/>
                  </a:xfrm>
                  <a:custGeom>
                    <a:avLst/>
                    <a:gdLst/>
                    <a:ahLst/>
                    <a:cxnLst/>
                    <a:rect l="l" t="t" r="r" b="b"/>
                    <a:pathLst>
                      <a:path w="1" h="1" fill="none" extrusionOk="0">
                        <a:moveTo>
                          <a:pt x="1" y="0"/>
                        </a:moveTo>
                        <a:lnTo>
                          <a:pt x="1" y="0"/>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3"/>
                  <p:cNvSpPr/>
                  <p:nvPr/>
                </p:nvSpPr>
                <p:spPr>
                  <a:xfrm>
                    <a:off x="6991350" y="507225"/>
                    <a:ext cx="29250" cy="25"/>
                  </a:xfrm>
                  <a:custGeom>
                    <a:avLst/>
                    <a:gdLst/>
                    <a:ahLst/>
                    <a:cxnLst/>
                    <a:rect l="l" t="t" r="r" b="b"/>
                    <a:pathLst>
                      <a:path w="1170" h="1" fill="none" extrusionOk="0">
                        <a:moveTo>
                          <a:pt x="1169" y="1"/>
                        </a:moveTo>
                        <a:lnTo>
                          <a:pt x="0" y="1"/>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3"/>
                  <p:cNvSpPr/>
                  <p:nvPr/>
                </p:nvSpPr>
                <p:spPr>
                  <a:xfrm>
                    <a:off x="6972475" y="420775"/>
                    <a:ext cx="24975" cy="14025"/>
                  </a:xfrm>
                  <a:custGeom>
                    <a:avLst/>
                    <a:gdLst/>
                    <a:ahLst/>
                    <a:cxnLst/>
                    <a:rect l="l" t="t" r="r" b="b"/>
                    <a:pathLst>
                      <a:path w="999" h="561" fill="none" extrusionOk="0">
                        <a:moveTo>
                          <a:pt x="0" y="561"/>
                        </a:moveTo>
                        <a:lnTo>
                          <a:pt x="999" y="0"/>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3"/>
                  <p:cNvSpPr/>
                  <p:nvPr/>
                </p:nvSpPr>
                <p:spPr>
                  <a:xfrm>
                    <a:off x="6997425" y="420775"/>
                    <a:ext cx="25" cy="25"/>
                  </a:xfrm>
                  <a:custGeom>
                    <a:avLst/>
                    <a:gdLst/>
                    <a:ahLst/>
                    <a:cxnLst/>
                    <a:rect l="l" t="t" r="r" b="b"/>
                    <a:pathLst>
                      <a:path w="1" h="1" fill="none" extrusionOk="0">
                        <a:moveTo>
                          <a:pt x="1" y="0"/>
                        </a:moveTo>
                        <a:lnTo>
                          <a:pt x="1" y="0"/>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
                  <p:cNvSpPr/>
                  <p:nvPr/>
                </p:nvSpPr>
                <p:spPr>
                  <a:xfrm>
                    <a:off x="6919500" y="356850"/>
                    <a:ext cx="14025" cy="24975"/>
                  </a:xfrm>
                  <a:custGeom>
                    <a:avLst/>
                    <a:gdLst/>
                    <a:ahLst/>
                    <a:cxnLst/>
                    <a:rect l="l" t="t" r="r" b="b"/>
                    <a:pathLst>
                      <a:path w="561" h="999" fill="none" extrusionOk="0">
                        <a:moveTo>
                          <a:pt x="560" y="0"/>
                        </a:moveTo>
                        <a:lnTo>
                          <a:pt x="0" y="999"/>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3"/>
                  <p:cNvSpPr/>
                  <p:nvPr/>
                </p:nvSpPr>
                <p:spPr>
                  <a:xfrm>
                    <a:off x="6933500" y="356850"/>
                    <a:ext cx="25" cy="25"/>
                  </a:xfrm>
                  <a:custGeom>
                    <a:avLst/>
                    <a:gdLst/>
                    <a:ahLst/>
                    <a:cxnLst/>
                    <a:rect l="l" t="t" r="r" b="b"/>
                    <a:pathLst>
                      <a:path w="1" h="1" fill="none" extrusionOk="0">
                        <a:moveTo>
                          <a:pt x="0" y="0"/>
                        </a:moveTo>
                        <a:lnTo>
                          <a:pt x="0" y="0"/>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9" name="Google Shape;339;p3"/>
                <p:cNvGrpSpPr/>
                <p:nvPr/>
              </p:nvGrpSpPr>
              <p:grpSpPr>
                <a:xfrm>
                  <a:off x="2945587" y="1851448"/>
                  <a:ext cx="215966" cy="342399"/>
                  <a:chOff x="6718575" y="2318625"/>
                  <a:chExt cx="256950" cy="407375"/>
                </a:xfrm>
              </p:grpSpPr>
              <p:sp>
                <p:nvSpPr>
                  <p:cNvPr id="340" name="Google Shape;340;p3"/>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3"/>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3"/>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3"/>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3"/>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3"/>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3"/>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3"/>
                  <p:cNvSpPr/>
                  <p:nvPr/>
                </p:nvSpPr>
                <p:spPr>
                  <a:xfrm>
                    <a:off x="6795900" y="2628550"/>
                    <a:ext cx="102300" cy="25"/>
                  </a:xfrm>
                  <a:custGeom>
                    <a:avLst/>
                    <a:gdLst/>
                    <a:ahLst/>
                    <a:cxnLst/>
                    <a:rect l="l" t="t" r="r" b="b"/>
                    <a:pathLst>
                      <a:path w="4092" h="1" fill="none" extrusionOk="0">
                        <a:moveTo>
                          <a:pt x="0" y="1"/>
                        </a:moveTo>
                        <a:lnTo>
                          <a:pt x="4092" y="1"/>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48" name="Google Shape;348;p3"/>
            <p:cNvGrpSpPr/>
            <p:nvPr/>
          </p:nvGrpSpPr>
          <p:grpSpPr>
            <a:xfrm>
              <a:off x="8252286" y="186861"/>
              <a:ext cx="342882" cy="418128"/>
              <a:chOff x="596350" y="929175"/>
              <a:chExt cx="407950" cy="497475"/>
            </a:xfrm>
          </p:grpSpPr>
          <p:sp>
            <p:nvSpPr>
              <p:cNvPr id="349" name="Google Shape;349;p3"/>
              <p:cNvSpPr/>
              <p:nvPr/>
            </p:nvSpPr>
            <p:spPr>
              <a:xfrm>
                <a:off x="596350" y="953550"/>
                <a:ext cx="387250" cy="473100"/>
              </a:xfrm>
              <a:custGeom>
                <a:avLst/>
                <a:gdLst/>
                <a:ahLst/>
                <a:cxnLst/>
                <a:rect l="l" t="t" r="r" b="b"/>
                <a:pathLst>
                  <a:path w="15490" h="18924" fill="none" extrusionOk="0">
                    <a:moveTo>
                      <a:pt x="15490" y="17828"/>
                    </a:moveTo>
                    <a:lnTo>
                      <a:pt x="15490" y="17828"/>
                    </a:lnTo>
                    <a:lnTo>
                      <a:pt x="15466" y="17998"/>
                    </a:lnTo>
                    <a:lnTo>
                      <a:pt x="15417" y="18169"/>
                    </a:lnTo>
                    <a:lnTo>
                      <a:pt x="15319" y="18364"/>
                    </a:lnTo>
                    <a:lnTo>
                      <a:pt x="15198" y="18534"/>
                    </a:lnTo>
                    <a:lnTo>
                      <a:pt x="15052" y="18680"/>
                    </a:lnTo>
                    <a:lnTo>
                      <a:pt x="14881" y="18802"/>
                    </a:lnTo>
                    <a:lnTo>
                      <a:pt x="14735" y="18900"/>
                    </a:lnTo>
                    <a:lnTo>
                      <a:pt x="14564" y="18924"/>
                    </a:lnTo>
                    <a:lnTo>
                      <a:pt x="1023" y="18924"/>
                    </a:lnTo>
                    <a:lnTo>
                      <a:pt x="1023" y="18924"/>
                    </a:lnTo>
                    <a:lnTo>
                      <a:pt x="853" y="18900"/>
                    </a:lnTo>
                    <a:lnTo>
                      <a:pt x="682" y="18802"/>
                    </a:lnTo>
                    <a:lnTo>
                      <a:pt x="512" y="18680"/>
                    </a:lnTo>
                    <a:lnTo>
                      <a:pt x="341" y="18534"/>
                    </a:lnTo>
                    <a:lnTo>
                      <a:pt x="219" y="18364"/>
                    </a:lnTo>
                    <a:lnTo>
                      <a:pt x="98" y="18169"/>
                    </a:lnTo>
                    <a:lnTo>
                      <a:pt x="25" y="17998"/>
                    </a:lnTo>
                    <a:lnTo>
                      <a:pt x="0" y="17828"/>
                    </a:lnTo>
                    <a:lnTo>
                      <a:pt x="0" y="877"/>
                    </a:lnTo>
                    <a:lnTo>
                      <a:pt x="0" y="877"/>
                    </a:lnTo>
                    <a:lnTo>
                      <a:pt x="25" y="706"/>
                    </a:lnTo>
                    <a:lnTo>
                      <a:pt x="98" y="560"/>
                    </a:lnTo>
                    <a:lnTo>
                      <a:pt x="195" y="414"/>
                    </a:lnTo>
                    <a:lnTo>
                      <a:pt x="341" y="268"/>
                    </a:lnTo>
                    <a:lnTo>
                      <a:pt x="487" y="171"/>
                    </a:lnTo>
                    <a:lnTo>
                      <a:pt x="658" y="73"/>
                    </a:lnTo>
                    <a:lnTo>
                      <a:pt x="828" y="24"/>
                    </a:lnTo>
                    <a:lnTo>
                      <a:pt x="974" y="0"/>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3"/>
              <p:cNvSpPr/>
              <p:nvPr/>
            </p:nvSpPr>
            <p:spPr>
              <a:xfrm>
                <a:off x="626775" y="929175"/>
                <a:ext cx="377525" cy="462775"/>
              </a:xfrm>
              <a:custGeom>
                <a:avLst/>
                <a:gdLst/>
                <a:ahLst/>
                <a:cxnLst/>
                <a:rect l="l" t="t" r="r" b="b"/>
                <a:pathLst>
                  <a:path w="15101" h="18511" fill="none" extrusionOk="0">
                    <a:moveTo>
                      <a:pt x="15101" y="3362"/>
                    </a:moveTo>
                    <a:lnTo>
                      <a:pt x="15101" y="17731"/>
                    </a:lnTo>
                    <a:lnTo>
                      <a:pt x="15101" y="17731"/>
                    </a:lnTo>
                    <a:lnTo>
                      <a:pt x="15077" y="17877"/>
                    </a:lnTo>
                    <a:lnTo>
                      <a:pt x="15028" y="18024"/>
                    </a:lnTo>
                    <a:lnTo>
                      <a:pt x="14979" y="18145"/>
                    </a:lnTo>
                    <a:lnTo>
                      <a:pt x="14882" y="18267"/>
                    </a:lnTo>
                    <a:lnTo>
                      <a:pt x="14760" y="18365"/>
                    </a:lnTo>
                    <a:lnTo>
                      <a:pt x="14614" y="18438"/>
                    </a:lnTo>
                    <a:lnTo>
                      <a:pt x="14468" y="18486"/>
                    </a:lnTo>
                    <a:lnTo>
                      <a:pt x="14322" y="18511"/>
                    </a:lnTo>
                    <a:lnTo>
                      <a:pt x="780" y="18511"/>
                    </a:lnTo>
                    <a:lnTo>
                      <a:pt x="780" y="18511"/>
                    </a:lnTo>
                    <a:lnTo>
                      <a:pt x="634" y="18486"/>
                    </a:lnTo>
                    <a:lnTo>
                      <a:pt x="488" y="18438"/>
                    </a:lnTo>
                    <a:lnTo>
                      <a:pt x="342" y="18365"/>
                    </a:lnTo>
                    <a:lnTo>
                      <a:pt x="220" y="18267"/>
                    </a:lnTo>
                    <a:lnTo>
                      <a:pt x="123" y="18145"/>
                    </a:lnTo>
                    <a:lnTo>
                      <a:pt x="74" y="18024"/>
                    </a:lnTo>
                    <a:lnTo>
                      <a:pt x="25" y="17877"/>
                    </a:lnTo>
                    <a:lnTo>
                      <a:pt x="1" y="17731"/>
                    </a:lnTo>
                    <a:lnTo>
                      <a:pt x="1" y="780"/>
                    </a:lnTo>
                    <a:lnTo>
                      <a:pt x="1" y="780"/>
                    </a:lnTo>
                    <a:lnTo>
                      <a:pt x="25" y="610"/>
                    </a:lnTo>
                    <a:lnTo>
                      <a:pt x="74" y="464"/>
                    </a:lnTo>
                    <a:lnTo>
                      <a:pt x="123" y="342"/>
                    </a:lnTo>
                    <a:lnTo>
                      <a:pt x="220" y="220"/>
                    </a:lnTo>
                    <a:lnTo>
                      <a:pt x="342" y="123"/>
                    </a:lnTo>
                    <a:lnTo>
                      <a:pt x="488" y="50"/>
                    </a:lnTo>
                    <a:lnTo>
                      <a:pt x="634" y="1"/>
                    </a:lnTo>
                    <a:lnTo>
                      <a:pt x="780" y="1"/>
                    </a:lnTo>
                    <a:lnTo>
                      <a:pt x="11740" y="1"/>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3"/>
              <p:cNvSpPr/>
              <p:nvPr/>
            </p:nvSpPr>
            <p:spPr>
              <a:xfrm>
                <a:off x="688900" y="1256150"/>
                <a:ext cx="133975" cy="25"/>
              </a:xfrm>
              <a:custGeom>
                <a:avLst/>
                <a:gdLst/>
                <a:ahLst/>
                <a:cxnLst/>
                <a:rect l="l" t="t" r="r" b="b"/>
                <a:pathLst>
                  <a:path w="5359" h="1" fill="none" extrusionOk="0">
                    <a:moveTo>
                      <a:pt x="5358" y="0"/>
                    </a:moveTo>
                    <a:lnTo>
                      <a:pt x="0" y="0"/>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3"/>
              <p:cNvSpPr/>
              <p:nvPr/>
            </p:nvSpPr>
            <p:spPr>
              <a:xfrm>
                <a:off x="688900" y="1201350"/>
                <a:ext cx="255750" cy="25"/>
              </a:xfrm>
              <a:custGeom>
                <a:avLst/>
                <a:gdLst/>
                <a:ahLst/>
                <a:cxnLst/>
                <a:rect l="l" t="t" r="r" b="b"/>
                <a:pathLst>
                  <a:path w="10230" h="1" fill="none" extrusionOk="0">
                    <a:moveTo>
                      <a:pt x="10229" y="1"/>
                    </a:moveTo>
                    <a:lnTo>
                      <a:pt x="0" y="1"/>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3"/>
              <p:cNvSpPr/>
              <p:nvPr/>
            </p:nvSpPr>
            <p:spPr>
              <a:xfrm>
                <a:off x="688900" y="1145950"/>
                <a:ext cx="255750" cy="25"/>
              </a:xfrm>
              <a:custGeom>
                <a:avLst/>
                <a:gdLst/>
                <a:ahLst/>
                <a:cxnLst/>
                <a:rect l="l" t="t" r="r" b="b"/>
                <a:pathLst>
                  <a:path w="10230" h="1" fill="none" extrusionOk="0">
                    <a:moveTo>
                      <a:pt x="10229" y="0"/>
                    </a:moveTo>
                    <a:lnTo>
                      <a:pt x="0" y="0"/>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
              <p:cNvSpPr/>
              <p:nvPr/>
            </p:nvSpPr>
            <p:spPr>
              <a:xfrm>
                <a:off x="688900" y="1090525"/>
                <a:ext cx="255750" cy="25"/>
              </a:xfrm>
              <a:custGeom>
                <a:avLst/>
                <a:gdLst/>
                <a:ahLst/>
                <a:cxnLst/>
                <a:rect l="l" t="t" r="r" b="b"/>
                <a:pathLst>
                  <a:path w="10230" h="1" fill="none" extrusionOk="0">
                    <a:moveTo>
                      <a:pt x="10229" y="1"/>
                    </a:moveTo>
                    <a:lnTo>
                      <a:pt x="0" y="1"/>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3"/>
              <p:cNvSpPr/>
              <p:nvPr/>
            </p:nvSpPr>
            <p:spPr>
              <a:xfrm>
                <a:off x="920250" y="929175"/>
                <a:ext cx="84050" cy="84050"/>
              </a:xfrm>
              <a:custGeom>
                <a:avLst/>
                <a:gdLst/>
                <a:ahLst/>
                <a:cxnLst/>
                <a:rect l="l" t="t" r="r" b="b"/>
                <a:pathLst>
                  <a:path w="3362" h="3362" fill="none" extrusionOk="0">
                    <a:moveTo>
                      <a:pt x="1" y="2582"/>
                    </a:moveTo>
                    <a:lnTo>
                      <a:pt x="1" y="1"/>
                    </a:lnTo>
                    <a:lnTo>
                      <a:pt x="3362" y="3362"/>
                    </a:lnTo>
                    <a:lnTo>
                      <a:pt x="780" y="3362"/>
                    </a:lnTo>
                    <a:lnTo>
                      <a:pt x="780" y="3362"/>
                    </a:lnTo>
                    <a:lnTo>
                      <a:pt x="610" y="3337"/>
                    </a:lnTo>
                    <a:lnTo>
                      <a:pt x="464" y="3289"/>
                    </a:lnTo>
                    <a:lnTo>
                      <a:pt x="342" y="3216"/>
                    </a:lnTo>
                    <a:lnTo>
                      <a:pt x="220" y="3118"/>
                    </a:lnTo>
                    <a:lnTo>
                      <a:pt x="123" y="3021"/>
                    </a:lnTo>
                    <a:lnTo>
                      <a:pt x="50" y="2875"/>
                    </a:lnTo>
                    <a:lnTo>
                      <a:pt x="1" y="2729"/>
                    </a:lnTo>
                    <a:lnTo>
                      <a:pt x="1" y="2582"/>
                    </a:lnTo>
                    <a:lnTo>
                      <a:pt x="1" y="2582"/>
                    </a:lnTo>
                    <a:close/>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6" name="Google Shape;356;p3"/>
            <p:cNvSpPr/>
            <p:nvPr/>
          </p:nvSpPr>
          <p:spPr>
            <a:xfrm>
              <a:off x="9152752" y="221406"/>
              <a:ext cx="351077" cy="349039"/>
            </a:xfrm>
            <a:custGeom>
              <a:avLst/>
              <a:gdLst/>
              <a:ahLst/>
              <a:cxnLst/>
              <a:rect l="l" t="t" r="r" b="b"/>
              <a:pathLst>
                <a:path w="16708" h="16611" fill="none" extrusionOk="0">
                  <a:moveTo>
                    <a:pt x="414" y="8842"/>
                  </a:moveTo>
                  <a:lnTo>
                    <a:pt x="8403" y="1048"/>
                  </a:lnTo>
                  <a:lnTo>
                    <a:pt x="8403" y="1048"/>
                  </a:lnTo>
                  <a:lnTo>
                    <a:pt x="8500" y="951"/>
                  </a:lnTo>
                  <a:lnTo>
                    <a:pt x="8597" y="829"/>
                  </a:lnTo>
                  <a:lnTo>
                    <a:pt x="8865" y="658"/>
                  </a:lnTo>
                  <a:lnTo>
                    <a:pt x="9158" y="488"/>
                  </a:lnTo>
                  <a:lnTo>
                    <a:pt x="9450" y="317"/>
                  </a:lnTo>
                  <a:lnTo>
                    <a:pt x="9450" y="317"/>
                  </a:lnTo>
                  <a:lnTo>
                    <a:pt x="9839" y="171"/>
                  </a:lnTo>
                  <a:lnTo>
                    <a:pt x="10180" y="74"/>
                  </a:lnTo>
                  <a:lnTo>
                    <a:pt x="10497" y="25"/>
                  </a:lnTo>
                  <a:lnTo>
                    <a:pt x="10814" y="1"/>
                  </a:lnTo>
                  <a:lnTo>
                    <a:pt x="15344" y="1"/>
                  </a:lnTo>
                  <a:lnTo>
                    <a:pt x="15344" y="1"/>
                  </a:lnTo>
                  <a:lnTo>
                    <a:pt x="15465" y="1"/>
                  </a:lnTo>
                  <a:lnTo>
                    <a:pt x="15587" y="49"/>
                  </a:lnTo>
                  <a:lnTo>
                    <a:pt x="15855" y="122"/>
                  </a:lnTo>
                  <a:lnTo>
                    <a:pt x="16099" y="269"/>
                  </a:lnTo>
                  <a:lnTo>
                    <a:pt x="16294" y="415"/>
                  </a:lnTo>
                  <a:lnTo>
                    <a:pt x="16294" y="415"/>
                  </a:lnTo>
                  <a:lnTo>
                    <a:pt x="16391" y="537"/>
                  </a:lnTo>
                  <a:lnTo>
                    <a:pt x="16488" y="658"/>
                  </a:lnTo>
                  <a:lnTo>
                    <a:pt x="16561" y="780"/>
                  </a:lnTo>
                  <a:lnTo>
                    <a:pt x="16610" y="902"/>
                  </a:lnTo>
                  <a:lnTo>
                    <a:pt x="16659" y="1048"/>
                  </a:lnTo>
                  <a:lnTo>
                    <a:pt x="16683" y="1170"/>
                  </a:lnTo>
                  <a:lnTo>
                    <a:pt x="16708" y="1486"/>
                  </a:lnTo>
                  <a:lnTo>
                    <a:pt x="16708" y="5992"/>
                  </a:lnTo>
                  <a:lnTo>
                    <a:pt x="16708" y="5992"/>
                  </a:lnTo>
                  <a:lnTo>
                    <a:pt x="16683" y="6309"/>
                  </a:lnTo>
                  <a:lnTo>
                    <a:pt x="16635" y="6625"/>
                  </a:lnTo>
                  <a:lnTo>
                    <a:pt x="16537" y="6942"/>
                  </a:lnTo>
                  <a:lnTo>
                    <a:pt x="16391" y="7258"/>
                  </a:lnTo>
                  <a:lnTo>
                    <a:pt x="16391" y="7258"/>
                  </a:lnTo>
                  <a:lnTo>
                    <a:pt x="16342" y="7453"/>
                  </a:lnTo>
                  <a:lnTo>
                    <a:pt x="16294" y="7624"/>
                  </a:lnTo>
                  <a:lnTo>
                    <a:pt x="16196" y="7770"/>
                  </a:lnTo>
                  <a:lnTo>
                    <a:pt x="16123" y="7916"/>
                  </a:lnTo>
                  <a:lnTo>
                    <a:pt x="15928" y="8160"/>
                  </a:lnTo>
                  <a:lnTo>
                    <a:pt x="15758" y="8403"/>
                  </a:lnTo>
                  <a:lnTo>
                    <a:pt x="7891" y="16197"/>
                  </a:lnTo>
                  <a:lnTo>
                    <a:pt x="7891" y="16197"/>
                  </a:lnTo>
                  <a:lnTo>
                    <a:pt x="7794" y="16294"/>
                  </a:lnTo>
                  <a:lnTo>
                    <a:pt x="7696" y="16392"/>
                  </a:lnTo>
                  <a:lnTo>
                    <a:pt x="7574" y="16465"/>
                  </a:lnTo>
                  <a:lnTo>
                    <a:pt x="7453" y="16513"/>
                  </a:lnTo>
                  <a:lnTo>
                    <a:pt x="7185" y="16586"/>
                  </a:lnTo>
                  <a:lnTo>
                    <a:pt x="6941" y="16611"/>
                  </a:lnTo>
                  <a:lnTo>
                    <a:pt x="6941" y="16611"/>
                  </a:lnTo>
                  <a:lnTo>
                    <a:pt x="6649" y="16586"/>
                  </a:lnTo>
                  <a:lnTo>
                    <a:pt x="6503" y="16562"/>
                  </a:lnTo>
                  <a:lnTo>
                    <a:pt x="6381" y="16513"/>
                  </a:lnTo>
                  <a:lnTo>
                    <a:pt x="6235" y="16465"/>
                  </a:lnTo>
                  <a:lnTo>
                    <a:pt x="6113" y="16392"/>
                  </a:lnTo>
                  <a:lnTo>
                    <a:pt x="5991" y="16294"/>
                  </a:lnTo>
                  <a:lnTo>
                    <a:pt x="5894" y="16197"/>
                  </a:lnTo>
                  <a:lnTo>
                    <a:pt x="414" y="10839"/>
                  </a:lnTo>
                  <a:lnTo>
                    <a:pt x="414" y="10839"/>
                  </a:lnTo>
                  <a:lnTo>
                    <a:pt x="268" y="10595"/>
                  </a:lnTo>
                  <a:lnTo>
                    <a:pt x="122" y="10352"/>
                  </a:lnTo>
                  <a:lnTo>
                    <a:pt x="24" y="10108"/>
                  </a:lnTo>
                  <a:lnTo>
                    <a:pt x="0" y="10011"/>
                  </a:lnTo>
                  <a:lnTo>
                    <a:pt x="0" y="9889"/>
                  </a:lnTo>
                  <a:lnTo>
                    <a:pt x="0" y="9889"/>
                  </a:lnTo>
                  <a:lnTo>
                    <a:pt x="0" y="9718"/>
                  </a:lnTo>
                  <a:lnTo>
                    <a:pt x="24" y="9597"/>
                  </a:lnTo>
                  <a:lnTo>
                    <a:pt x="122" y="9329"/>
                  </a:lnTo>
                  <a:lnTo>
                    <a:pt x="268" y="9061"/>
                  </a:lnTo>
                  <a:lnTo>
                    <a:pt x="414" y="8842"/>
                  </a:lnTo>
                  <a:lnTo>
                    <a:pt x="414" y="8842"/>
                  </a:lnTo>
                  <a:close/>
                  <a:moveTo>
                    <a:pt x="12519" y="4190"/>
                  </a:moveTo>
                  <a:lnTo>
                    <a:pt x="12519" y="4190"/>
                  </a:lnTo>
                  <a:lnTo>
                    <a:pt x="12689" y="4336"/>
                  </a:lnTo>
                  <a:lnTo>
                    <a:pt x="12859" y="4433"/>
                  </a:lnTo>
                  <a:lnTo>
                    <a:pt x="13030" y="4482"/>
                  </a:lnTo>
                  <a:lnTo>
                    <a:pt x="13249" y="4482"/>
                  </a:lnTo>
                  <a:lnTo>
                    <a:pt x="13249" y="4482"/>
                  </a:lnTo>
                  <a:lnTo>
                    <a:pt x="13444" y="4482"/>
                  </a:lnTo>
                  <a:lnTo>
                    <a:pt x="13615" y="4433"/>
                  </a:lnTo>
                  <a:lnTo>
                    <a:pt x="13761" y="4336"/>
                  </a:lnTo>
                  <a:lnTo>
                    <a:pt x="13882" y="4190"/>
                  </a:lnTo>
                  <a:lnTo>
                    <a:pt x="13882" y="4190"/>
                  </a:lnTo>
                  <a:lnTo>
                    <a:pt x="14029" y="4044"/>
                  </a:lnTo>
                  <a:lnTo>
                    <a:pt x="14102" y="3873"/>
                  </a:lnTo>
                  <a:lnTo>
                    <a:pt x="14150" y="3727"/>
                  </a:lnTo>
                  <a:lnTo>
                    <a:pt x="14175" y="3557"/>
                  </a:lnTo>
                  <a:lnTo>
                    <a:pt x="14175" y="3557"/>
                  </a:lnTo>
                  <a:lnTo>
                    <a:pt x="14150" y="3362"/>
                  </a:lnTo>
                  <a:lnTo>
                    <a:pt x="14102" y="3167"/>
                  </a:lnTo>
                  <a:lnTo>
                    <a:pt x="14029" y="2996"/>
                  </a:lnTo>
                  <a:lnTo>
                    <a:pt x="13882" y="2850"/>
                  </a:lnTo>
                  <a:lnTo>
                    <a:pt x="13882" y="2850"/>
                  </a:lnTo>
                  <a:lnTo>
                    <a:pt x="13761" y="2728"/>
                  </a:lnTo>
                  <a:lnTo>
                    <a:pt x="13615" y="2655"/>
                  </a:lnTo>
                  <a:lnTo>
                    <a:pt x="13444" y="2582"/>
                  </a:lnTo>
                  <a:lnTo>
                    <a:pt x="13249" y="2558"/>
                  </a:lnTo>
                  <a:lnTo>
                    <a:pt x="13249" y="2558"/>
                  </a:lnTo>
                  <a:lnTo>
                    <a:pt x="13030" y="2582"/>
                  </a:lnTo>
                  <a:lnTo>
                    <a:pt x="12859" y="2655"/>
                  </a:lnTo>
                  <a:lnTo>
                    <a:pt x="12689" y="2728"/>
                  </a:lnTo>
                  <a:lnTo>
                    <a:pt x="12519" y="2850"/>
                  </a:lnTo>
                  <a:lnTo>
                    <a:pt x="12519" y="2850"/>
                  </a:lnTo>
                  <a:lnTo>
                    <a:pt x="12445" y="2996"/>
                  </a:lnTo>
                  <a:lnTo>
                    <a:pt x="12372" y="3167"/>
                  </a:lnTo>
                  <a:lnTo>
                    <a:pt x="12324" y="3362"/>
                  </a:lnTo>
                  <a:lnTo>
                    <a:pt x="12324" y="3557"/>
                  </a:lnTo>
                  <a:lnTo>
                    <a:pt x="12324" y="3557"/>
                  </a:lnTo>
                  <a:lnTo>
                    <a:pt x="12324" y="3727"/>
                  </a:lnTo>
                  <a:lnTo>
                    <a:pt x="12372" y="3873"/>
                  </a:lnTo>
                  <a:lnTo>
                    <a:pt x="12445" y="4044"/>
                  </a:lnTo>
                  <a:lnTo>
                    <a:pt x="12519" y="4190"/>
                  </a:lnTo>
                  <a:lnTo>
                    <a:pt x="12519" y="4190"/>
                  </a:lnTo>
                  <a:close/>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7" name="Google Shape;357;p3"/>
            <p:cNvGrpSpPr/>
            <p:nvPr/>
          </p:nvGrpSpPr>
          <p:grpSpPr>
            <a:xfrm>
              <a:off x="8724745" y="870775"/>
              <a:ext cx="391001" cy="264085"/>
              <a:chOff x="564675" y="1700625"/>
              <a:chExt cx="465200" cy="314200"/>
            </a:xfrm>
          </p:grpSpPr>
          <p:sp>
            <p:nvSpPr>
              <p:cNvPr id="358" name="Google Shape;358;p3"/>
              <p:cNvSpPr/>
              <p:nvPr/>
            </p:nvSpPr>
            <p:spPr>
              <a:xfrm>
                <a:off x="564675" y="1700625"/>
                <a:ext cx="465200" cy="29250"/>
              </a:xfrm>
              <a:custGeom>
                <a:avLst/>
                <a:gdLst/>
                <a:ahLst/>
                <a:cxnLst/>
                <a:rect l="l" t="t" r="r" b="b"/>
                <a:pathLst>
                  <a:path w="18608" h="1170" fill="none" extrusionOk="0">
                    <a:moveTo>
                      <a:pt x="18608" y="1170"/>
                    </a:moveTo>
                    <a:lnTo>
                      <a:pt x="18608" y="488"/>
                    </a:lnTo>
                    <a:lnTo>
                      <a:pt x="18608" y="488"/>
                    </a:lnTo>
                    <a:lnTo>
                      <a:pt x="18608" y="390"/>
                    </a:lnTo>
                    <a:lnTo>
                      <a:pt x="18559" y="293"/>
                    </a:lnTo>
                    <a:lnTo>
                      <a:pt x="18535" y="220"/>
                    </a:lnTo>
                    <a:lnTo>
                      <a:pt x="18462" y="147"/>
                    </a:lnTo>
                    <a:lnTo>
                      <a:pt x="18389" y="74"/>
                    </a:lnTo>
                    <a:lnTo>
                      <a:pt x="18316" y="49"/>
                    </a:lnTo>
                    <a:lnTo>
                      <a:pt x="18218" y="1"/>
                    </a:lnTo>
                    <a:lnTo>
                      <a:pt x="18121" y="1"/>
                    </a:lnTo>
                    <a:lnTo>
                      <a:pt x="488" y="1"/>
                    </a:lnTo>
                    <a:lnTo>
                      <a:pt x="488" y="1"/>
                    </a:lnTo>
                    <a:lnTo>
                      <a:pt x="390" y="1"/>
                    </a:lnTo>
                    <a:lnTo>
                      <a:pt x="293" y="49"/>
                    </a:lnTo>
                    <a:lnTo>
                      <a:pt x="220" y="74"/>
                    </a:lnTo>
                    <a:lnTo>
                      <a:pt x="147" y="147"/>
                    </a:lnTo>
                    <a:lnTo>
                      <a:pt x="74" y="220"/>
                    </a:lnTo>
                    <a:lnTo>
                      <a:pt x="49" y="293"/>
                    </a:lnTo>
                    <a:lnTo>
                      <a:pt x="1" y="390"/>
                    </a:lnTo>
                    <a:lnTo>
                      <a:pt x="1" y="488"/>
                    </a:lnTo>
                    <a:lnTo>
                      <a:pt x="1" y="1170"/>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3"/>
              <p:cNvSpPr/>
              <p:nvPr/>
            </p:nvSpPr>
            <p:spPr>
              <a:xfrm>
                <a:off x="564675" y="1732300"/>
                <a:ext cx="465200" cy="272175"/>
              </a:xfrm>
              <a:custGeom>
                <a:avLst/>
                <a:gdLst/>
                <a:ahLst/>
                <a:cxnLst/>
                <a:rect l="l" t="t" r="r" b="b"/>
                <a:pathLst>
                  <a:path w="18608" h="10887" fill="none" extrusionOk="0">
                    <a:moveTo>
                      <a:pt x="13493" y="7209"/>
                    </a:moveTo>
                    <a:lnTo>
                      <a:pt x="18608" y="10887"/>
                    </a:lnTo>
                    <a:lnTo>
                      <a:pt x="18608" y="10887"/>
                    </a:lnTo>
                    <a:lnTo>
                      <a:pt x="18608" y="10814"/>
                    </a:lnTo>
                    <a:lnTo>
                      <a:pt x="18608" y="0"/>
                    </a:lnTo>
                    <a:lnTo>
                      <a:pt x="9450" y="6625"/>
                    </a:lnTo>
                    <a:lnTo>
                      <a:pt x="9450" y="6625"/>
                    </a:lnTo>
                    <a:lnTo>
                      <a:pt x="9377" y="6673"/>
                    </a:lnTo>
                    <a:lnTo>
                      <a:pt x="9304" y="6673"/>
                    </a:lnTo>
                    <a:lnTo>
                      <a:pt x="9304" y="6673"/>
                    </a:lnTo>
                    <a:lnTo>
                      <a:pt x="9231" y="6673"/>
                    </a:lnTo>
                    <a:lnTo>
                      <a:pt x="9158" y="6625"/>
                    </a:lnTo>
                    <a:lnTo>
                      <a:pt x="1" y="0"/>
                    </a:lnTo>
                    <a:lnTo>
                      <a:pt x="1" y="10814"/>
                    </a:lnTo>
                    <a:lnTo>
                      <a:pt x="1" y="10814"/>
                    </a:lnTo>
                    <a:lnTo>
                      <a:pt x="1" y="10887"/>
                    </a:lnTo>
                    <a:lnTo>
                      <a:pt x="5115" y="7209"/>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3"/>
              <p:cNvSpPr/>
              <p:nvPr/>
            </p:nvSpPr>
            <p:spPr>
              <a:xfrm>
                <a:off x="572600" y="2014200"/>
                <a:ext cx="449375" cy="625"/>
              </a:xfrm>
              <a:custGeom>
                <a:avLst/>
                <a:gdLst/>
                <a:ahLst/>
                <a:cxnLst/>
                <a:rect l="l" t="t" r="r" b="b"/>
                <a:pathLst>
                  <a:path w="17975" h="25" fill="none" extrusionOk="0">
                    <a:moveTo>
                      <a:pt x="0" y="0"/>
                    </a:moveTo>
                    <a:lnTo>
                      <a:pt x="0" y="0"/>
                    </a:lnTo>
                    <a:lnTo>
                      <a:pt x="98" y="25"/>
                    </a:lnTo>
                    <a:lnTo>
                      <a:pt x="171" y="25"/>
                    </a:lnTo>
                    <a:lnTo>
                      <a:pt x="17804" y="25"/>
                    </a:lnTo>
                    <a:lnTo>
                      <a:pt x="17804" y="25"/>
                    </a:lnTo>
                    <a:lnTo>
                      <a:pt x="17877" y="25"/>
                    </a:lnTo>
                    <a:lnTo>
                      <a:pt x="17974" y="0"/>
                    </a:lnTo>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1" name="Google Shape;361;p3"/>
            <p:cNvSpPr/>
            <p:nvPr/>
          </p:nvSpPr>
          <p:spPr>
            <a:xfrm>
              <a:off x="9124315" y="1471215"/>
              <a:ext cx="340844" cy="340865"/>
            </a:xfrm>
            <a:custGeom>
              <a:avLst/>
              <a:gdLst/>
              <a:ahLst/>
              <a:cxnLst/>
              <a:rect l="l" t="t" r="r" b="b"/>
              <a:pathLst>
                <a:path w="16221" h="16222" fill="none" extrusionOk="0">
                  <a:moveTo>
                    <a:pt x="0" y="8111"/>
                  </a:moveTo>
                  <a:lnTo>
                    <a:pt x="0" y="8111"/>
                  </a:lnTo>
                  <a:lnTo>
                    <a:pt x="0" y="7697"/>
                  </a:lnTo>
                  <a:lnTo>
                    <a:pt x="49" y="7283"/>
                  </a:lnTo>
                  <a:lnTo>
                    <a:pt x="98" y="6869"/>
                  </a:lnTo>
                  <a:lnTo>
                    <a:pt x="171" y="6479"/>
                  </a:lnTo>
                  <a:lnTo>
                    <a:pt x="244" y="6090"/>
                  </a:lnTo>
                  <a:lnTo>
                    <a:pt x="366" y="5700"/>
                  </a:lnTo>
                  <a:lnTo>
                    <a:pt x="487" y="5335"/>
                  </a:lnTo>
                  <a:lnTo>
                    <a:pt x="634" y="4945"/>
                  </a:lnTo>
                  <a:lnTo>
                    <a:pt x="804" y="4604"/>
                  </a:lnTo>
                  <a:lnTo>
                    <a:pt x="975" y="4239"/>
                  </a:lnTo>
                  <a:lnTo>
                    <a:pt x="1169" y="3898"/>
                  </a:lnTo>
                  <a:lnTo>
                    <a:pt x="1389" y="3581"/>
                  </a:lnTo>
                  <a:lnTo>
                    <a:pt x="1608" y="3264"/>
                  </a:lnTo>
                  <a:lnTo>
                    <a:pt x="1851" y="2948"/>
                  </a:lnTo>
                  <a:lnTo>
                    <a:pt x="2119" y="2656"/>
                  </a:lnTo>
                  <a:lnTo>
                    <a:pt x="2387" y="2388"/>
                  </a:lnTo>
                  <a:lnTo>
                    <a:pt x="2655" y="2120"/>
                  </a:lnTo>
                  <a:lnTo>
                    <a:pt x="2947" y="1852"/>
                  </a:lnTo>
                  <a:lnTo>
                    <a:pt x="3264" y="1608"/>
                  </a:lnTo>
                  <a:lnTo>
                    <a:pt x="3581" y="1389"/>
                  </a:lnTo>
                  <a:lnTo>
                    <a:pt x="3897" y="1170"/>
                  </a:lnTo>
                  <a:lnTo>
                    <a:pt x="4238" y="975"/>
                  </a:lnTo>
                  <a:lnTo>
                    <a:pt x="4603" y="805"/>
                  </a:lnTo>
                  <a:lnTo>
                    <a:pt x="4944" y="634"/>
                  </a:lnTo>
                  <a:lnTo>
                    <a:pt x="5334" y="488"/>
                  </a:lnTo>
                  <a:lnTo>
                    <a:pt x="5699" y="366"/>
                  </a:lnTo>
                  <a:lnTo>
                    <a:pt x="6089" y="244"/>
                  </a:lnTo>
                  <a:lnTo>
                    <a:pt x="6479" y="171"/>
                  </a:lnTo>
                  <a:lnTo>
                    <a:pt x="6868" y="98"/>
                  </a:lnTo>
                  <a:lnTo>
                    <a:pt x="7282" y="50"/>
                  </a:lnTo>
                  <a:lnTo>
                    <a:pt x="7696" y="1"/>
                  </a:lnTo>
                  <a:lnTo>
                    <a:pt x="8111" y="1"/>
                  </a:lnTo>
                  <a:lnTo>
                    <a:pt x="8111" y="1"/>
                  </a:lnTo>
                  <a:lnTo>
                    <a:pt x="8525" y="1"/>
                  </a:lnTo>
                  <a:lnTo>
                    <a:pt x="8939" y="50"/>
                  </a:lnTo>
                  <a:lnTo>
                    <a:pt x="9353" y="98"/>
                  </a:lnTo>
                  <a:lnTo>
                    <a:pt x="9742" y="171"/>
                  </a:lnTo>
                  <a:lnTo>
                    <a:pt x="10132" y="244"/>
                  </a:lnTo>
                  <a:lnTo>
                    <a:pt x="10522" y="366"/>
                  </a:lnTo>
                  <a:lnTo>
                    <a:pt x="10911" y="488"/>
                  </a:lnTo>
                  <a:lnTo>
                    <a:pt x="11277" y="634"/>
                  </a:lnTo>
                  <a:lnTo>
                    <a:pt x="11618" y="805"/>
                  </a:lnTo>
                  <a:lnTo>
                    <a:pt x="11983" y="975"/>
                  </a:lnTo>
                  <a:lnTo>
                    <a:pt x="12324" y="1170"/>
                  </a:lnTo>
                  <a:lnTo>
                    <a:pt x="12641" y="1389"/>
                  </a:lnTo>
                  <a:lnTo>
                    <a:pt x="12957" y="1608"/>
                  </a:lnTo>
                  <a:lnTo>
                    <a:pt x="13274" y="1852"/>
                  </a:lnTo>
                  <a:lnTo>
                    <a:pt x="13566" y="2120"/>
                  </a:lnTo>
                  <a:lnTo>
                    <a:pt x="13834" y="2388"/>
                  </a:lnTo>
                  <a:lnTo>
                    <a:pt x="14126" y="2656"/>
                  </a:lnTo>
                  <a:lnTo>
                    <a:pt x="14370" y="2948"/>
                  </a:lnTo>
                  <a:lnTo>
                    <a:pt x="14613" y="3264"/>
                  </a:lnTo>
                  <a:lnTo>
                    <a:pt x="14832" y="3581"/>
                  </a:lnTo>
                  <a:lnTo>
                    <a:pt x="15052" y="3898"/>
                  </a:lnTo>
                  <a:lnTo>
                    <a:pt x="15247" y="4239"/>
                  </a:lnTo>
                  <a:lnTo>
                    <a:pt x="15417" y="4604"/>
                  </a:lnTo>
                  <a:lnTo>
                    <a:pt x="15587" y="4945"/>
                  </a:lnTo>
                  <a:lnTo>
                    <a:pt x="15734" y="5335"/>
                  </a:lnTo>
                  <a:lnTo>
                    <a:pt x="15855" y="5700"/>
                  </a:lnTo>
                  <a:lnTo>
                    <a:pt x="15977" y="6090"/>
                  </a:lnTo>
                  <a:lnTo>
                    <a:pt x="16050" y="6479"/>
                  </a:lnTo>
                  <a:lnTo>
                    <a:pt x="16123" y="6869"/>
                  </a:lnTo>
                  <a:lnTo>
                    <a:pt x="16172" y="7283"/>
                  </a:lnTo>
                  <a:lnTo>
                    <a:pt x="16221" y="7697"/>
                  </a:lnTo>
                  <a:lnTo>
                    <a:pt x="16221" y="8111"/>
                  </a:lnTo>
                  <a:lnTo>
                    <a:pt x="16221" y="8111"/>
                  </a:lnTo>
                  <a:lnTo>
                    <a:pt x="16221" y="8525"/>
                  </a:lnTo>
                  <a:lnTo>
                    <a:pt x="16172" y="8939"/>
                  </a:lnTo>
                  <a:lnTo>
                    <a:pt x="16123" y="9353"/>
                  </a:lnTo>
                  <a:lnTo>
                    <a:pt x="16050" y="9743"/>
                  </a:lnTo>
                  <a:lnTo>
                    <a:pt x="15977" y="10133"/>
                  </a:lnTo>
                  <a:lnTo>
                    <a:pt x="15855" y="10522"/>
                  </a:lnTo>
                  <a:lnTo>
                    <a:pt x="15734" y="10888"/>
                  </a:lnTo>
                  <a:lnTo>
                    <a:pt x="15587" y="11277"/>
                  </a:lnTo>
                  <a:lnTo>
                    <a:pt x="15417" y="11618"/>
                  </a:lnTo>
                  <a:lnTo>
                    <a:pt x="15247" y="11984"/>
                  </a:lnTo>
                  <a:lnTo>
                    <a:pt x="15052" y="12324"/>
                  </a:lnTo>
                  <a:lnTo>
                    <a:pt x="14832" y="12641"/>
                  </a:lnTo>
                  <a:lnTo>
                    <a:pt x="14613" y="12958"/>
                  </a:lnTo>
                  <a:lnTo>
                    <a:pt x="14370" y="13274"/>
                  </a:lnTo>
                  <a:lnTo>
                    <a:pt x="14126" y="13567"/>
                  </a:lnTo>
                  <a:lnTo>
                    <a:pt x="13834" y="13835"/>
                  </a:lnTo>
                  <a:lnTo>
                    <a:pt x="13566" y="14102"/>
                  </a:lnTo>
                  <a:lnTo>
                    <a:pt x="13274" y="14370"/>
                  </a:lnTo>
                  <a:lnTo>
                    <a:pt x="12957" y="14614"/>
                  </a:lnTo>
                  <a:lnTo>
                    <a:pt x="12641" y="14833"/>
                  </a:lnTo>
                  <a:lnTo>
                    <a:pt x="12324" y="15052"/>
                  </a:lnTo>
                  <a:lnTo>
                    <a:pt x="11983" y="15247"/>
                  </a:lnTo>
                  <a:lnTo>
                    <a:pt x="11618" y="15418"/>
                  </a:lnTo>
                  <a:lnTo>
                    <a:pt x="11277" y="15588"/>
                  </a:lnTo>
                  <a:lnTo>
                    <a:pt x="10911" y="15734"/>
                  </a:lnTo>
                  <a:lnTo>
                    <a:pt x="10522" y="15856"/>
                  </a:lnTo>
                  <a:lnTo>
                    <a:pt x="10132" y="15978"/>
                  </a:lnTo>
                  <a:lnTo>
                    <a:pt x="9742" y="16051"/>
                  </a:lnTo>
                  <a:lnTo>
                    <a:pt x="9353" y="16124"/>
                  </a:lnTo>
                  <a:lnTo>
                    <a:pt x="8939" y="16173"/>
                  </a:lnTo>
                  <a:lnTo>
                    <a:pt x="8525" y="16221"/>
                  </a:lnTo>
                  <a:lnTo>
                    <a:pt x="8111" y="16221"/>
                  </a:lnTo>
                  <a:lnTo>
                    <a:pt x="8111" y="16221"/>
                  </a:lnTo>
                  <a:lnTo>
                    <a:pt x="7696" y="16221"/>
                  </a:lnTo>
                  <a:lnTo>
                    <a:pt x="7282" y="16173"/>
                  </a:lnTo>
                  <a:lnTo>
                    <a:pt x="6868" y="16124"/>
                  </a:lnTo>
                  <a:lnTo>
                    <a:pt x="6479" y="16051"/>
                  </a:lnTo>
                  <a:lnTo>
                    <a:pt x="6089" y="15978"/>
                  </a:lnTo>
                  <a:lnTo>
                    <a:pt x="5699" y="15856"/>
                  </a:lnTo>
                  <a:lnTo>
                    <a:pt x="5334" y="15734"/>
                  </a:lnTo>
                  <a:lnTo>
                    <a:pt x="4944" y="15588"/>
                  </a:lnTo>
                  <a:lnTo>
                    <a:pt x="4603" y="15418"/>
                  </a:lnTo>
                  <a:lnTo>
                    <a:pt x="4238" y="15247"/>
                  </a:lnTo>
                  <a:lnTo>
                    <a:pt x="3897" y="15052"/>
                  </a:lnTo>
                  <a:lnTo>
                    <a:pt x="3581" y="14833"/>
                  </a:lnTo>
                  <a:lnTo>
                    <a:pt x="3264" y="14614"/>
                  </a:lnTo>
                  <a:lnTo>
                    <a:pt x="2947" y="14370"/>
                  </a:lnTo>
                  <a:lnTo>
                    <a:pt x="2655" y="14102"/>
                  </a:lnTo>
                  <a:lnTo>
                    <a:pt x="2387" y="13835"/>
                  </a:lnTo>
                  <a:lnTo>
                    <a:pt x="2119" y="13567"/>
                  </a:lnTo>
                  <a:lnTo>
                    <a:pt x="1851" y="13274"/>
                  </a:lnTo>
                  <a:lnTo>
                    <a:pt x="1608" y="12958"/>
                  </a:lnTo>
                  <a:lnTo>
                    <a:pt x="1389" y="12641"/>
                  </a:lnTo>
                  <a:lnTo>
                    <a:pt x="1169" y="12324"/>
                  </a:lnTo>
                  <a:lnTo>
                    <a:pt x="975" y="11984"/>
                  </a:lnTo>
                  <a:lnTo>
                    <a:pt x="804" y="11618"/>
                  </a:lnTo>
                  <a:lnTo>
                    <a:pt x="634" y="11277"/>
                  </a:lnTo>
                  <a:lnTo>
                    <a:pt x="487" y="10888"/>
                  </a:lnTo>
                  <a:lnTo>
                    <a:pt x="366" y="10522"/>
                  </a:lnTo>
                  <a:lnTo>
                    <a:pt x="244" y="10133"/>
                  </a:lnTo>
                  <a:lnTo>
                    <a:pt x="171" y="9743"/>
                  </a:lnTo>
                  <a:lnTo>
                    <a:pt x="98" y="9353"/>
                  </a:lnTo>
                  <a:lnTo>
                    <a:pt x="49" y="8939"/>
                  </a:lnTo>
                  <a:lnTo>
                    <a:pt x="0" y="8525"/>
                  </a:lnTo>
                  <a:lnTo>
                    <a:pt x="0" y="8111"/>
                  </a:lnTo>
                  <a:lnTo>
                    <a:pt x="0" y="8111"/>
                  </a:lnTo>
                  <a:close/>
                  <a:moveTo>
                    <a:pt x="7234" y="11180"/>
                  </a:moveTo>
                  <a:lnTo>
                    <a:pt x="7234" y="11180"/>
                  </a:lnTo>
                  <a:lnTo>
                    <a:pt x="7282" y="11180"/>
                  </a:lnTo>
                  <a:lnTo>
                    <a:pt x="7282" y="11180"/>
                  </a:lnTo>
                  <a:lnTo>
                    <a:pt x="7453" y="11155"/>
                  </a:lnTo>
                  <a:lnTo>
                    <a:pt x="7623" y="11082"/>
                  </a:lnTo>
                  <a:lnTo>
                    <a:pt x="7794" y="10985"/>
                  </a:lnTo>
                  <a:lnTo>
                    <a:pt x="7916" y="10863"/>
                  </a:lnTo>
                  <a:lnTo>
                    <a:pt x="12007" y="6747"/>
                  </a:lnTo>
                  <a:lnTo>
                    <a:pt x="12007" y="6747"/>
                  </a:lnTo>
                  <a:lnTo>
                    <a:pt x="12105" y="6625"/>
                  </a:lnTo>
                  <a:lnTo>
                    <a:pt x="12153" y="6504"/>
                  </a:lnTo>
                  <a:lnTo>
                    <a:pt x="12202" y="6358"/>
                  </a:lnTo>
                  <a:lnTo>
                    <a:pt x="12202" y="6211"/>
                  </a:lnTo>
                  <a:lnTo>
                    <a:pt x="12202" y="6211"/>
                  </a:lnTo>
                  <a:lnTo>
                    <a:pt x="12178" y="6017"/>
                  </a:lnTo>
                  <a:lnTo>
                    <a:pt x="12129" y="5822"/>
                  </a:lnTo>
                  <a:lnTo>
                    <a:pt x="12032" y="5676"/>
                  </a:lnTo>
                  <a:lnTo>
                    <a:pt x="11886" y="5529"/>
                  </a:lnTo>
                  <a:lnTo>
                    <a:pt x="11886" y="5529"/>
                  </a:lnTo>
                  <a:lnTo>
                    <a:pt x="11764" y="5432"/>
                  </a:lnTo>
                  <a:lnTo>
                    <a:pt x="11618" y="5383"/>
                  </a:lnTo>
                  <a:lnTo>
                    <a:pt x="11472" y="5335"/>
                  </a:lnTo>
                  <a:lnTo>
                    <a:pt x="11325" y="5335"/>
                  </a:lnTo>
                  <a:lnTo>
                    <a:pt x="11325" y="5335"/>
                  </a:lnTo>
                  <a:lnTo>
                    <a:pt x="11131" y="5359"/>
                  </a:lnTo>
                  <a:lnTo>
                    <a:pt x="10960" y="5408"/>
                  </a:lnTo>
                  <a:lnTo>
                    <a:pt x="10790" y="5505"/>
                  </a:lnTo>
                  <a:lnTo>
                    <a:pt x="10643" y="5651"/>
                  </a:lnTo>
                  <a:lnTo>
                    <a:pt x="7161" y="8988"/>
                  </a:lnTo>
                  <a:lnTo>
                    <a:pt x="5797" y="7648"/>
                  </a:lnTo>
                  <a:lnTo>
                    <a:pt x="5797" y="7648"/>
                  </a:lnTo>
                  <a:lnTo>
                    <a:pt x="5675" y="7527"/>
                  </a:lnTo>
                  <a:lnTo>
                    <a:pt x="5505" y="7454"/>
                  </a:lnTo>
                  <a:lnTo>
                    <a:pt x="5358" y="7405"/>
                  </a:lnTo>
                  <a:lnTo>
                    <a:pt x="5188" y="7380"/>
                  </a:lnTo>
                  <a:lnTo>
                    <a:pt x="5188" y="7380"/>
                  </a:lnTo>
                  <a:lnTo>
                    <a:pt x="5017" y="7405"/>
                  </a:lnTo>
                  <a:lnTo>
                    <a:pt x="4847" y="7454"/>
                  </a:lnTo>
                  <a:lnTo>
                    <a:pt x="4701" y="7527"/>
                  </a:lnTo>
                  <a:lnTo>
                    <a:pt x="4555" y="7648"/>
                  </a:lnTo>
                  <a:lnTo>
                    <a:pt x="4555" y="7648"/>
                  </a:lnTo>
                  <a:lnTo>
                    <a:pt x="4457" y="7770"/>
                  </a:lnTo>
                  <a:lnTo>
                    <a:pt x="4360" y="7916"/>
                  </a:lnTo>
                  <a:lnTo>
                    <a:pt x="4311" y="8087"/>
                  </a:lnTo>
                  <a:lnTo>
                    <a:pt x="4311" y="8257"/>
                  </a:lnTo>
                  <a:lnTo>
                    <a:pt x="4311" y="8257"/>
                  </a:lnTo>
                  <a:lnTo>
                    <a:pt x="4311" y="8428"/>
                  </a:lnTo>
                  <a:lnTo>
                    <a:pt x="4360" y="8598"/>
                  </a:lnTo>
                  <a:lnTo>
                    <a:pt x="4457" y="8744"/>
                  </a:lnTo>
                  <a:lnTo>
                    <a:pt x="4555" y="8890"/>
                  </a:lnTo>
                  <a:lnTo>
                    <a:pt x="6601" y="10936"/>
                  </a:lnTo>
                  <a:lnTo>
                    <a:pt x="6601" y="10936"/>
                  </a:lnTo>
                  <a:lnTo>
                    <a:pt x="6747" y="11034"/>
                  </a:lnTo>
                  <a:lnTo>
                    <a:pt x="6893" y="11131"/>
                  </a:lnTo>
                  <a:lnTo>
                    <a:pt x="7063" y="11180"/>
                  </a:lnTo>
                  <a:lnTo>
                    <a:pt x="7234" y="11180"/>
                  </a:lnTo>
                  <a:lnTo>
                    <a:pt x="7234" y="11180"/>
                  </a:lnTo>
                  <a:close/>
                </a:path>
              </a:pathLst>
            </a:custGeom>
            <a:noFill/>
            <a:ln w="12175" cap="rnd" cmpd="sng">
              <a:solidFill>
                <a:srgbClr val="CFE2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2" name="Google Shape;362;p3"/>
          <p:cNvSpPr txBox="1">
            <a:spLocks noGrp="1"/>
          </p:cNvSpPr>
          <p:nvPr>
            <p:ph type="ctrTitle"/>
          </p:nvPr>
        </p:nvSpPr>
        <p:spPr>
          <a:xfrm>
            <a:off x="2970175" y="4143133"/>
            <a:ext cx="5792700" cy="15465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073763"/>
              </a:buClr>
              <a:buSzPts val="4800"/>
              <a:buNone/>
              <a:defRPr sz="4800">
                <a:solidFill>
                  <a:srgbClr val="073763"/>
                </a:solidFill>
              </a:defRPr>
            </a:lvl1pPr>
            <a:lvl2pPr lvl="1" algn="r" rtl="0">
              <a:spcBef>
                <a:spcPts val="0"/>
              </a:spcBef>
              <a:spcAft>
                <a:spcPts val="0"/>
              </a:spcAft>
              <a:buClr>
                <a:srgbClr val="073763"/>
              </a:buClr>
              <a:buSzPts val="4800"/>
              <a:buNone/>
              <a:defRPr sz="4800">
                <a:solidFill>
                  <a:srgbClr val="073763"/>
                </a:solidFill>
              </a:defRPr>
            </a:lvl2pPr>
            <a:lvl3pPr lvl="2" algn="r" rtl="0">
              <a:spcBef>
                <a:spcPts val="0"/>
              </a:spcBef>
              <a:spcAft>
                <a:spcPts val="0"/>
              </a:spcAft>
              <a:buClr>
                <a:srgbClr val="073763"/>
              </a:buClr>
              <a:buSzPts val="4800"/>
              <a:buNone/>
              <a:defRPr sz="4800">
                <a:solidFill>
                  <a:srgbClr val="073763"/>
                </a:solidFill>
              </a:defRPr>
            </a:lvl3pPr>
            <a:lvl4pPr lvl="3" algn="r" rtl="0">
              <a:spcBef>
                <a:spcPts val="0"/>
              </a:spcBef>
              <a:spcAft>
                <a:spcPts val="0"/>
              </a:spcAft>
              <a:buClr>
                <a:srgbClr val="073763"/>
              </a:buClr>
              <a:buSzPts val="4800"/>
              <a:buNone/>
              <a:defRPr sz="4800">
                <a:solidFill>
                  <a:srgbClr val="073763"/>
                </a:solidFill>
              </a:defRPr>
            </a:lvl4pPr>
            <a:lvl5pPr lvl="4" algn="r" rtl="0">
              <a:spcBef>
                <a:spcPts val="0"/>
              </a:spcBef>
              <a:spcAft>
                <a:spcPts val="0"/>
              </a:spcAft>
              <a:buClr>
                <a:srgbClr val="073763"/>
              </a:buClr>
              <a:buSzPts val="4800"/>
              <a:buNone/>
              <a:defRPr sz="4800">
                <a:solidFill>
                  <a:srgbClr val="073763"/>
                </a:solidFill>
              </a:defRPr>
            </a:lvl5pPr>
            <a:lvl6pPr lvl="5" algn="r" rtl="0">
              <a:spcBef>
                <a:spcPts val="0"/>
              </a:spcBef>
              <a:spcAft>
                <a:spcPts val="0"/>
              </a:spcAft>
              <a:buClr>
                <a:srgbClr val="073763"/>
              </a:buClr>
              <a:buSzPts val="4800"/>
              <a:buNone/>
              <a:defRPr sz="4800">
                <a:solidFill>
                  <a:srgbClr val="073763"/>
                </a:solidFill>
              </a:defRPr>
            </a:lvl6pPr>
            <a:lvl7pPr lvl="6" algn="r" rtl="0">
              <a:spcBef>
                <a:spcPts val="0"/>
              </a:spcBef>
              <a:spcAft>
                <a:spcPts val="0"/>
              </a:spcAft>
              <a:buClr>
                <a:srgbClr val="073763"/>
              </a:buClr>
              <a:buSzPts val="4800"/>
              <a:buNone/>
              <a:defRPr sz="4800">
                <a:solidFill>
                  <a:srgbClr val="073763"/>
                </a:solidFill>
              </a:defRPr>
            </a:lvl7pPr>
            <a:lvl8pPr lvl="7" algn="r" rtl="0">
              <a:spcBef>
                <a:spcPts val="0"/>
              </a:spcBef>
              <a:spcAft>
                <a:spcPts val="0"/>
              </a:spcAft>
              <a:buClr>
                <a:srgbClr val="073763"/>
              </a:buClr>
              <a:buSzPts val="4800"/>
              <a:buNone/>
              <a:defRPr sz="4800">
                <a:solidFill>
                  <a:srgbClr val="073763"/>
                </a:solidFill>
              </a:defRPr>
            </a:lvl8pPr>
            <a:lvl9pPr lvl="8" algn="r" rtl="0">
              <a:spcBef>
                <a:spcPts val="0"/>
              </a:spcBef>
              <a:spcAft>
                <a:spcPts val="0"/>
              </a:spcAft>
              <a:buClr>
                <a:srgbClr val="073763"/>
              </a:buClr>
              <a:buSzPts val="4800"/>
              <a:buNone/>
              <a:defRPr sz="4800">
                <a:solidFill>
                  <a:srgbClr val="073763"/>
                </a:solidFill>
              </a:defRPr>
            </a:lvl9pPr>
          </a:lstStyle>
          <a:p>
            <a:endParaRPr/>
          </a:p>
        </p:txBody>
      </p:sp>
      <p:sp>
        <p:nvSpPr>
          <p:cNvPr id="363" name="Google Shape;363;p3"/>
          <p:cNvSpPr txBox="1">
            <a:spLocks noGrp="1"/>
          </p:cNvSpPr>
          <p:nvPr>
            <p:ph type="subTitle" idx="1"/>
          </p:nvPr>
        </p:nvSpPr>
        <p:spPr>
          <a:xfrm>
            <a:off x="2970175" y="5209136"/>
            <a:ext cx="5792700" cy="10464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400"/>
              <a:buNone/>
              <a:defRPr sz="2400">
                <a:solidFill>
                  <a:srgbClr val="6FA8DC"/>
                </a:solidFill>
              </a:defRPr>
            </a:lvl1pPr>
            <a:lvl2pPr lvl="1" algn="r" rtl="0">
              <a:spcBef>
                <a:spcPts val="0"/>
              </a:spcBef>
              <a:spcAft>
                <a:spcPts val="0"/>
              </a:spcAft>
              <a:buSzPts val="2400"/>
              <a:buNone/>
              <a:defRPr>
                <a:solidFill>
                  <a:srgbClr val="6FA8DC"/>
                </a:solidFill>
              </a:defRPr>
            </a:lvl2pPr>
            <a:lvl3pPr lvl="2" algn="r" rtl="0">
              <a:spcBef>
                <a:spcPts val="0"/>
              </a:spcBef>
              <a:spcAft>
                <a:spcPts val="0"/>
              </a:spcAft>
              <a:buSzPts val="2400"/>
              <a:buNone/>
              <a:defRPr>
                <a:solidFill>
                  <a:srgbClr val="6FA8DC"/>
                </a:solidFill>
              </a:defRPr>
            </a:lvl3pPr>
            <a:lvl4pPr lvl="3" algn="r" rtl="0">
              <a:spcBef>
                <a:spcPts val="0"/>
              </a:spcBef>
              <a:spcAft>
                <a:spcPts val="0"/>
              </a:spcAft>
              <a:buSzPts val="2400"/>
              <a:buNone/>
              <a:defRPr sz="2400">
                <a:solidFill>
                  <a:srgbClr val="6FA8DC"/>
                </a:solidFill>
              </a:defRPr>
            </a:lvl4pPr>
            <a:lvl5pPr lvl="4" algn="r" rtl="0">
              <a:spcBef>
                <a:spcPts val="0"/>
              </a:spcBef>
              <a:spcAft>
                <a:spcPts val="0"/>
              </a:spcAft>
              <a:buClr>
                <a:srgbClr val="6FA8DC"/>
              </a:buClr>
              <a:buSzPts val="2400"/>
              <a:buNone/>
              <a:defRPr sz="2400">
                <a:solidFill>
                  <a:srgbClr val="6FA8DC"/>
                </a:solidFill>
              </a:defRPr>
            </a:lvl5pPr>
            <a:lvl6pPr lvl="5" algn="r" rtl="0">
              <a:spcBef>
                <a:spcPts val="0"/>
              </a:spcBef>
              <a:spcAft>
                <a:spcPts val="0"/>
              </a:spcAft>
              <a:buClr>
                <a:srgbClr val="6FA8DC"/>
              </a:buClr>
              <a:buSzPts val="2400"/>
              <a:buNone/>
              <a:defRPr sz="2400">
                <a:solidFill>
                  <a:srgbClr val="6FA8DC"/>
                </a:solidFill>
              </a:defRPr>
            </a:lvl6pPr>
            <a:lvl7pPr lvl="6" algn="r" rtl="0">
              <a:spcBef>
                <a:spcPts val="0"/>
              </a:spcBef>
              <a:spcAft>
                <a:spcPts val="0"/>
              </a:spcAft>
              <a:buClr>
                <a:srgbClr val="6FA8DC"/>
              </a:buClr>
              <a:buSzPts val="2400"/>
              <a:buNone/>
              <a:defRPr sz="2400">
                <a:solidFill>
                  <a:srgbClr val="6FA8DC"/>
                </a:solidFill>
              </a:defRPr>
            </a:lvl7pPr>
            <a:lvl8pPr lvl="7" algn="r" rtl="0">
              <a:spcBef>
                <a:spcPts val="0"/>
              </a:spcBef>
              <a:spcAft>
                <a:spcPts val="0"/>
              </a:spcAft>
              <a:buClr>
                <a:srgbClr val="6FA8DC"/>
              </a:buClr>
              <a:buSzPts val="2400"/>
              <a:buNone/>
              <a:defRPr sz="2400">
                <a:solidFill>
                  <a:srgbClr val="6FA8DC"/>
                </a:solidFill>
              </a:defRPr>
            </a:lvl8pPr>
            <a:lvl9pPr lvl="8" algn="r" rtl="0">
              <a:spcBef>
                <a:spcPts val="0"/>
              </a:spcBef>
              <a:spcAft>
                <a:spcPts val="0"/>
              </a:spcAft>
              <a:buClr>
                <a:srgbClr val="6FA8DC"/>
              </a:buClr>
              <a:buSzPts val="2400"/>
              <a:buNone/>
              <a:defRPr sz="2400">
                <a:solidFill>
                  <a:srgbClr val="6FA8DC"/>
                </a:solidFill>
              </a:defRPr>
            </a:lvl9pPr>
          </a:lstStyle>
          <a:p>
            <a:endParaRPr/>
          </a:p>
        </p:txBody>
      </p:sp>
      <p:sp>
        <p:nvSpPr>
          <p:cNvPr id="364" name="Google Shape;364;p3"/>
          <p:cNvSpPr txBox="1">
            <a:spLocks noGrp="1"/>
          </p:cNvSpPr>
          <p:nvPr>
            <p:ph type="sldNum" idx="12"/>
          </p:nvPr>
        </p:nvSpPr>
        <p:spPr>
          <a:xfrm>
            <a:off x="109075" y="194699"/>
            <a:ext cx="1807200" cy="1670400"/>
          </a:xfrm>
          <a:prstGeom prst="rect">
            <a:avLst/>
          </a:prstGeom>
        </p:spPr>
        <p:txBody>
          <a:bodyPr spcFirstLastPara="1" wrap="square" lIns="91425" tIns="91425" rIns="91425" bIns="91425" anchor="t" anchorCtr="0">
            <a:noAutofit/>
          </a:bodyPr>
          <a:lstStyle>
            <a:lvl1pPr lvl="0">
              <a:buNone/>
              <a:defRPr>
                <a:solidFill>
                  <a:srgbClr val="9FC5E8"/>
                </a:solidFill>
              </a:defRPr>
            </a:lvl1pPr>
            <a:lvl2pPr lvl="1">
              <a:buNone/>
              <a:defRPr>
                <a:solidFill>
                  <a:srgbClr val="9FC5E8"/>
                </a:solidFill>
              </a:defRPr>
            </a:lvl2pPr>
            <a:lvl3pPr lvl="2">
              <a:buNone/>
              <a:defRPr>
                <a:solidFill>
                  <a:srgbClr val="9FC5E8"/>
                </a:solidFill>
              </a:defRPr>
            </a:lvl3pPr>
            <a:lvl4pPr lvl="3">
              <a:buNone/>
              <a:defRPr>
                <a:solidFill>
                  <a:srgbClr val="9FC5E8"/>
                </a:solidFill>
              </a:defRPr>
            </a:lvl4pPr>
            <a:lvl5pPr lvl="4">
              <a:buNone/>
              <a:defRPr>
                <a:solidFill>
                  <a:srgbClr val="9FC5E8"/>
                </a:solidFill>
              </a:defRPr>
            </a:lvl5pPr>
            <a:lvl6pPr lvl="5">
              <a:buNone/>
              <a:defRPr>
                <a:solidFill>
                  <a:srgbClr val="9FC5E8"/>
                </a:solidFill>
              </a:defRPr>
            </a:lvl6pPr>
            <a:lvl7pPr lvl="6">
              <a:buNone/>
              <a:defRPr>
                <a:solidFill>
                  <a:srgbClr val="9FC5E8"/>
                </a:solidFill>
              </a:defRPr>
            </a:lvl7pPr>
            <a:lvl8pPr lvl="7">
              <a:buNone/>
              <a:defRPr>
                <a:solidFill>
                  <a:srgbClr val="9FC5E8"/>
                </a:solidFill>
              </a:defRPr>
            </a:lvl8pPr>
            <a:lvl9pPr lvl="8">
              <a:buNone/>
              <a:defRPr>
                <a:solidFill>
                  <a:srgbClr val="9FC5E8"/>
                </a:solidFill>
              </a:defRPr>
            </a:lvl9pPr>
          </a:lstStyle>
          <a:p>
            <a:pPr marL="0" lvl="0" indent="0" algn="l"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1 column" type="tx">
  <p:cSld name="TITLE_AND_BODY">
    <p:bg>
      <p:bgPr>
        <a:solidFill>
          <a:srgbClr val="6FA8DC"/>
        </a:solidFill>
        <a:effectLst/>
      </p:bgPr>
    </p:bg>
    <p:spTree>
      <p:nvGrpSpPr>
        <p:cNvPr id="1" name="Shape 894"/>
        <p:cNvGrpSpPr/>
        <p:nvPr/>
      </p:nvGrpSpPr>
      <p:grpSpPr>
        <a:xfrm>
          <a:off x="0" y="0"/>
          <a:ext cx="0" cy="0"/>
          <a:chOff x="0" y="0"/>
          <a:chExt cx="0" cy="0"/>
        </a:xfrm>
      </p:grpSpPr>
      <p:grpSp>
        <p:nvGrpSpPr>
          <p:cNvPr id="895" name="Google Shape;895;p5"/>
          <p:cNvGrpSpPr/>
          <p:nvPr/>
        </p:nvGrpSpPr>
        <p:grpSpPr>
          <a:xfrm>
            <a:off x="-217232" y="-160231"/>
            <a:ext cx="2498095" cy="7178674"/>
            <a:chOff x="-217232" y="-120177"/>
            <a:chExt cx="2498095" cy="5384140"/>
          </a:xfrm>
        </p:grpSpPr>
        <p:grpSp>
          <p:nvGrpSpPr>
            <p:cNvPr id="896" name="Google Shape;896;p5"/>
            <p:cNvGrpSpPr/>
            <p:nvPr/>
          </p:nvGrpSpPr>
          <p:grpSpPr>
            <a:xfrm>
              <a:off x="242469" y="480235"/>
              <a:ext cx="2014334" cy="350068"/>
              <a:chOff x="242469" y="220891"/>
              <a:chExt cx="2014334" cy="350068"/>
            </a:xfrm>
          </p:grpSpPr>
          <p:sp>
            <p:nvSpPr>
              <p:cNvPr id="897" name="Google Shape;897;p5"/>
              <p:cNvSpPr/>
              <p:nvPr/>
            </p:nvSpPr>
            <p:spPr>
              <a:xfrm>
                <a:off x="242469" y="221406"/>
                <a:ext cx="351077" cy="349039"/>
              </a:xfrm>
              <a:custGeom>
                <a:avLst/>
                <a:gdLst/>
                <a:ahLst/>
                <a:cxnLst/>
                <a:rect l="l" t="t" r="r" b="b"/>
                <a:pathLst>
                  <a:path w="16708" h="16611" fill="none" extrusionOk="0">
                    <a:moveTo>
                      <a:pt x="414" y="8842"/>
                    </a:moveTo>
                    <a:lnTo>
                      <a:pt x="8403" y="1048"/>
                    </a:lnTo>
                    <a:lnTo>
                      <a:pt x="8403" y="1048"/>
                    </a:lnTo>
                    <a:lnTo>
                      <a:pt x="8500" y="951"/>
                    </a:lnTo>
                    <a:lnTo>
                      <a:pt x="8597" y="829"/>
                    </a:lnTo>
                    <a:lnTo>
                      <a:pt x="8865" y="658"/>
                    </a:lnTo>
                    <a:lnTo>
                      <a:pt x="9158" y="488"/>
                    </a:lnTo>
                    <a:lnTo>
                      <a:pt x="9450" y="317"/>
                    </a:lnTo>
                    <a:lnTo>
                      <a:pt x="9450" y="317"/>
                    </a:lnTo>
                    <a:lnTo>
                      <a:pt x="9839" y="171"/>
                    </a:lnTo>
                    <a:lnTo>
                      <a:pt x="10180" y="74"/>
                    </a:lnTo>
                    <a:lnTo>
                      <a:pt x="10497" y="25"/>
                    </a:lnTo>
                    <a:lnTo>
                      <a:pt x="10814" y="1"/>
                    </a:lnTo>
                    <a:lnTo>
                      <a:pt x="15344" y="1"/>
                    </a:lnTo>
                    <a:lnTo>
                      <a:pt x="15344" y="1"/>
                    </a:lnTo>
                    <a:lnTo>
                      <a:pt x="15465" y="1"/>
                    </a:lnTo>
                    <a:lnTo>
                      <a:pt x="15587" y="49"/>
                    </a:lnTo>
                    <a:lnTo>
                      <a:pt x="15855" y="122"/>
                    </a:lnTo>
                    <a:lnTo>
                      <a:pt x="16099" y="269"/>
                    </a:lnTo>
                    <a:lnTo>
                      <a:pt x="16294" y="415"/>
                    </a:lnTo>
                    <a:lnTo>
                      <a:pt x="16294" y="415"/>
                    </a:lnTo>
                    <a:lnTo>
                      <a:pt x="16391" y="537"/>
                    </a:lnTo>
                    <a:lnTo>
                      <a:pt x="16488" y="658"/>
                    </a:lnTo>
                    <a:lnTo>
                      <a:pt x="16561" y="780"/>
                    </a:lnTo>
                    <a:lnTo>
                      <a:pt x="16610" y="902"/>
                    </a:lnTo>
                    <a:lnTo>
                      <a:pt x="16659" y="1048"/>
                    </a:lnTo>
                    <a:lnTo>
                      <a:pt x="16683" y="1170"/>
                    </a:lnTo>
                    <a:lnTo>
                      <a:pt x="16708" y="1486"/>
                    </a:lnTo>
                    <a:lnTo>
                      <a:pt x="16708" y="5992"/>
                    </a:lnTo>
                    <a:lnTo>
                      <a:pt x="16708" y="5992"/>
                    </a:lnTo>
                    <a:lnTo>
                      <a:pt x="16683" y="6309"/>
                    </a:lnTo>
                    <a:lnTo>
                      <a:pt x="16635" y="6625"/>
                    </a:lnTo>
                    <a:lnTo>
                      <a:pt x="16537" y="6942"/>
                    </a:lnTo>
                    <a:lnTo>
                      <a:pt x="16391" y="7258"/>
                    </a:lnTo>
                    <a:lnTo>
                      <a:pt x="16391" y="7258"/>
                    </a:lnTo>
                    <a:lnTo>
                      <a:pt x="16342" y="7453"/>
                    </a:lnTo>
                    <a:lnTo>
                      <a:pt x="16294" y="7624"/>
                    </a:lnTo>
                    <a:lnTo>
                      <a:pt x="16196" y="7770"/>
                    </a:lnTo>
                    <a:lnTo>
                      <a:pt x="16123" y="7916"/>
                    </a:lnTo>
                    <a:lnTo>
                      <a:pt x="15928" y="8160"/>
                    </a:lnTo>
                    <a:lnTo>
                      <a:pt x="15758" y="8403"/>
                    </a:lnTo>
                    <a:lnTo>
                      <a:pt x="7891" y="16197"/>
                    </a:lnTo>
                    <a:lnTo>
                      <a:pt x="7891" y="16197"/>
                    </a:lnTo>
                    <a:lnTo>
                      <a:pt x="7794" y="16294"/>
                    </a:lnTo>
                    <a:lnTo>
                      <a:pt x="7696" y="16392"/>
                    </a:lnTo>
                    <a:lnTo>
                      <a:pt x="7574" y="16465"/>
                    </a:lnTo>
                    <a:lnTo>
                      <a:pt x="7453" y="16513"/>
                    </a:lnTo>
                    <a:lnTo>
                      <a:pt x="7185" y="16586"/>
                    </a:lnTo>
                    <a:lnTo>
                      <a:pt x="6941" y="16611"/>
                    </a:lnTo>
                    <a:lnTo>
                      <a:pt x="6941" y="16611"/>
                    </a:lnTo>
                    <a:lnTo>
                      <a:pt x="6649" y="16586"/>
                    </a:lnTo>
                    <a:lnTo>
                      <a:pt x="6503" y="16562"/>
                    </a:lnTo>
                    <a:lnTo>
                      <a:pt x="6381" y="16513"/>
                    </a:lnTo>
                    <a:lnTo>
                      <a:pt x="6235" y="16465"/>
                    </a:lnTo>
                    <a:lnTo>
                      <a:pt x="6113" y="16392"/>
                    </a:lnTo>
                    <a:lnTo>
                      <a:pt x="5991" y="16294"/>
                    </a:lnTo>
                    <a:lnTo>
                      <a:pt x="5894" y="16197"/>
                    </a:lnTo>
                    <a:lnTo>
                      <a:pt x="414" y="10839"/>
                    </a:lnTo>
                    <a:lnTo>
                      <a:pt x="414" y="10839"/>
                    </a:lnTo>
                    <a:lnTo>
                      <a:pt x="268" y="10595"/>
                    </a:lnTo>
                    <a:lnTo>
                      <a:pt x="122" y="10352"/>
                    </a:lnTo>
                    <a:lnTo>
                      <a:pt x="24" y="10108"/>
                    </a:lnTo>
                    <a:lnTo>
                      <a:pt x="0" y="10011"/>
                    </a:lnTo>
                    <a:lnTo>
                      <a:pt x="0" y="9889"/>
                    </a:lnTo>
                    <a:lnTo>
                      <a:pt x="0" y="9889"/>
                    </a:lnTo>
                    <a:lnTo>
                      <a:pt x="0" y="9718"/>
                    </a:lnTo>
                    <a:lnTo>
                      <a:pt x="24" y="9597"/>
                    </a:lnTo>
                    <a:lnTo>
                      <a:pt x="122" y="9329"/>
                    </a:lnTo>
                    <a:lnTo>
                      <a:pt x="268" y="9061"/>
                    </a:lnTo>
                    <a:lnTo>
                      <a:pt x="414" y="8842"/>
                    </a:lnTo>
                    <a:lnTo>
                      <a:pt x="414" y="8842"/>
                    </a:lnTo>
                    <a:close/>
                    <a:moveTo>
                      <a:pt x="12519" y="4190"/>
                    </a:moveTo>
                    <a:lnTo>
                      <a:pt x="12519" y="4190"/>
                    </a:lnTo>
                    <a:lnTo>
                      <a:pt x="12689" y="4336"/>
                    </a:lnTo>
                    <a:lnTo>
                      <a:pt x="12859" y="4433"/>
                    </a:lnTo>
                    <a:lnTo>
                      <a:pt x="13030" y="4482"/>
                    </a:lnTo>
                    <a:lnTo>
                      <a:pt x="13249" y="4482"/>
                    </a:lnTo>
                    <a:lnTo>
                      <a:pt x="13249" y="4482"/>
                    </a:lnTo>
                    <a:lnTo>
                      <a:pt x="13444" y="4482"/>
                    </a:lnTo>
                    <a:lnTo>
                      <a:pt x="13615" y="4433"/>
                    </a:lnTo>
                    <a:lnTo>
                      <a:pt x="13761" y="4336"/>
                    </a:lnTo>
                    <a:lnTo>
                      <a:pt x="13882" y="4190"/>
                    </a:lnTo>
                    <a:lnTo>
                      <a:pt x="13882" y="4190"/>
                    </a:lnTo>
                    <a:lnTo>
                      <a:pt x="14029" y="4044"/>
                    </a:lnTo>
                    <a:lnTo>
                      <a:pt x="14102" y="3873"/>
                    </a:lnTo>
                    <a:lnTo>
                      <a:pt x="14150" y="3727"/>
                    </a:lnTo>
                    <a:lnTo>
                      <a:pt x="14175" y="3557"/>
                    </a:lnTo>
                    <a:lnTo>
                      <a:pt x="14175" y="3557"/>
                    </a:lnTo>
                    <a:lnTo>
                      <a:pt x="14150" y="3362"/>
                    </a:lnTo>
                    <a:lnTo>
                      <a:pt x="14102" y="3167"/>
                    </a:lnTo>
                    <a:lnTo>
                      <a:pt x="14029" y="2996"/>
                    </a:lnTo>
                    <a:lnTo>
                      <a:pt x="13882" y="2850"/>
                    </a:lnTo>
                    <a:lnTo>
                      <a:pt x="13882" y="2850"/>
                    </a:lnTo>
                    <a:lnTo>
                      <a:pt x="13761" y="2728"/>
                    </a:lnTo>
                    <a:lnTo>
                      <a:pt x="13615" y="2655"/>
                    </a:lnTo>
                    <a:lnTo>
                      <a:pt x="13444" y="2582"/>
                    </a:lnTo>
                    <a:lnTo>
                      <a:pt x="13249" y="2558"/>
                    </a:lnTo>
                    <a:lnTo>
                      <a:pt x="13249" y="2558"/>
                    </a:lnTo>
                    <a:lnTo>
                      <a:pt x="13030" y="2582"/>
                    </a:lnTo>
                    <a:lnTo>
                      <a:pt x="12859" y="2655"/>
                    </a:lnTo>
                    <a:lnTo>
                      <a:pt x="12689" y="2728"/>
                    </a:lnTo>
                    <a:lnTo>
                      <a:pt x="12519" y="2850"/>
                    </a:lnTo>
                    <a:lnTo>
                      <a:pt x="12519" y="2850"/>
                    </a:lnTo>
                    <a:lnTo>
                      <a:pt x="12445" y="2996"/>
                    </a:lnTo>
                    <a:lnTo>
                      <a:pt x="12372" y="3167"/>
                    </a:lnTo>
                    <a:lnTo>
                      <a:pt x="12324" y="3362"/>
                    </a:lnTo>
                    <a:lnTo>
                      <a:pt x="12324" y="3557"/>
                    </a:lnTo>
                    <a:lnTo>
                      <a:pt x="12324" y="3557"/>
                    </a:lnTo>
                    <a:lnTo>
                      <a:pt x="12324" y="3727"/>
                    </a:lnTo>
                    <a:lnTo>
                      <a:pt x="12372" y="3873"/>
                    </a:lnTo>
                    <a:lnTo>
                      <a:pt x="12445" y="4044"/>
                    </a:lnTo>
                    <a:lnTo>
                      <a:pt x="12519" y="4190"/>
                    </a:lnTo>
                    <a:lnTo>
                      <a:pt x="12519" y="4190"/>
                    </a:lnTo>
                    <a:close/>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5"/>
              <p:cNvSpPr/>
              <p:nvPr/>
            </p:nvSpPr>
            <p:spPr>
              <a:xfrm>
                <a:off x="1056432" y="227541"/>
                <a:ext cx="336767" cy="336767"/>
              </a:xfrm>
              <a:custGeom>
                <a:avLst/>
                <a:gdLst/>
                <a:ahLst/>
                <a:cxnLst/>
                <a:rect l="l" t="t" r="r" b="b"/>
                <a:pathLst>
                  <a:path w="16027" h="16027" fill="none" extrusionOk="0">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9" name="Google Shape;899;p5"/>
              <p:cNvGrpSpPr/>
              <p:nvPr/>
            </p:nvGrpSpPr>
            <p:grpSpPr>
              <a:xfrm>
                <a:off x="1913921" y="220891"/>
                <a:ext cx="342882" cy="350068"/>
                <a:chOff x="3951850" y="2985350"/>
                <a:chExt cx="407950" cy="416500"/>
              </a:xfrm>
            </p:grpSpPr>
            <p:sp>
              <p:nvSpPr>
                <p:cNvPr id="900" name="Google Shape;900;p5"/>
                <p:cNvSpPr/>
                <p:nvPr/>
              </p:nvSpPr>
              <p:spPr>
                <a:xfrm>
                  <a:off x="3951850" y="2985350"/>
                  <a:ext cx="314800" cy="314825"/>
                </a:xfrm>
                <a:custGeom>
                  <a:avLst/>
                  <a:gdLst/>
                  <a:ahLst/>
                  <a:cxnLst/>
                  <a:rect l="l" t="t"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5"/>
                <p:cNvSpPr/>
                <p:nvPr/>
              </p:nvSpPr>
              <p:spPr>
                <a:xfrm>
                  <a:off x="3988375" y="3021875"/>
                  <a:ext cx="241750" cy="241750"/>
                </a:xfrm>
                <a:custGeom>
                  <a:avLst/>
                  <a:gdLst/>
                  <a:ahLst/>
                  <a:cxnLst/>
                  <a:rect l="l" t="t"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5"/>
                <p:cNvSpPr/>
                <p:nvPr/>
              </p:nvSpPr>
              <p:spPr>
                <a:xfrm>
                  <a:off x="4024300" y="3058425"/>
                  <a:ext cx="84650" cy="84650"/>
                </a:xfrm>
                <a:custGeom>
                  <a:avLst/>
                  <a:gdLst/>
                  <a:ahLst/>
                  <a:cxnLst/>
                  <a:rect l="l" t="t"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5"/>
                <p:cNvSpPr/>
                <p:nvPr/>
              </p:nvSpPr>
              <p:spPr>
                <a:xfrm>
                  <a:off x="4205750" y="3248375"/>
                  <a:ext cx="154050" cy="153475"/>
                </a:xfrm>
                <a:custGeom>
                  <a:avLst/>
                  <a:gdLst/>
                  <a:ahLst/>
                  <a:cxnLst/>
                  <a:rect l="l" t="t" r="r" b="b"/>
                  <a:pathLst>
                    <a:path w="6162" h="6139" fill="none" extrusionOk="0">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04" name="Google Shape;904;p5"/>
            <p:cNvGrpSpPr/>
            <p:nvPr/>
          </p:nvGrpSpPr>
          <p:grpSpPr>
            <a:xfrm>
              <a:off x="247586" y="1723020"/>
              <a:ext cx="2010762" cy="340865"/>
              <a:chOff x="247586" y="1471215"/>
              <a:chExt cx="2010762" cy="340865"/>
            </a:xfrm>
          </p:grpSpPr>
          <p:sp>
            <p:nvSpPr>
              <p:cNvPr id="905" name="Google Shape;905;p5"/>
              <p:cNvSpPr/>
              <p:nvPr/>
            </p:nvSpPr>
            <p:spPr>
              <a:xfrm>
                <a:off x="247586" y="1471215"/>
                <a:ext cx="340844" cy="340865"/>
              </a:xfrm>
              <a:custGeom>
                <a:avLst/>
                <a:gdLst/>
                <a:ahLst/>
                <a:cxnLst/>
                <a:rect l="l" t="t" r="r" b="b"/>
                <a:pathLst>
                  <a:path w="16221" h="16222" fill="none" extrusionOk="0">
                    <a:moveTo>
                      <a:pt x="0" y="8111"/>
                    </a:moveTo>
                    <a:lnTo>
                      <a:pt x="0" y="8111"/>
                    </a:lnTo>
                    <a:lnTo>
                      <a:pt x="0" y="7697"/>
                    </a:lnTo>
                    <a:lnTo>
                      <a:pt x="49" y="7283"/>
                    </a:lnTo>
                    <a:lnTo>
                      <a:pt x="98" y="6869"/>
                    </a:lnTo>
                    <a:lnTo>
                      <a:pt x="171" y="6479"/>
                    </a:lnTo>
                    <a:lnTo>
                      <a:pt x="244" y="6090"/>
                    </a:lnTo>
                    <a:lnTo>
                      <a:pt x="366" y="5700"/>
                    </a:lnTo>
                    <a:lnTo>
                      <a:pt x="487" y="5335"/>
                    </a:lnTo>
                    <a:lnTo>
                      <a:pt x="634" y="4945"/>
                    </a:lnTo>
                    <a:lnTo>
                      <a:pt x="804" y="4604"/>
                    </a:lnTo>
                    <a:lnTo>
                      <a:pt x="975" y="4239"/>
                    </a:lnTo>
                    <a:lnTo>
                      <a:pt x="1169" y="3898"/>
                    </a:lnTo>
                    <a:lnTo>
                      <a:pt x="1389" y="3581"/>
                    </a:lnTo>
                    <a:lnTo>
                      <a:pt x="1608" y="3264"/>
                    </a:lnTo>
                    <a:lnTo>
                      <a:pt x="1851" y="2948"/>
                    </a:lnTo>
                    <a:lnTo>
                      <a:pt x="2119" y="2656"/>
                    </a:lnTo>
                    <a:lnTo>
                      <a:pt x="2387" y="2388"/>
                    </a:lnTo>
                    <a:lnTo>
                      <a:pt x="2655" y="2120"/>
                    </a:lnTo>
                    <a:lnTo>
                      <a:pt x="2947" y="1852"/>
                    </a:lnTo>
                    <a:lnTo>
                      <a:pt x="3264" y="1608"/>
                    </a:lnTo>
                    <a:lnTo>
                      <a:pt x="3581" y="1389"/>
                    </a:lnTo>
                    <a:lnTo>
                      <a:pt x="3897" y="1170"/>
                    </a:lnTo>
                    <a:lnTo>
                      <a:pt x="4238" y="975"/>
                    </a:lnTo>
                    <a:lnTo>
                      <a:pt x="4603" y="805"/>
                    </a:lnTo>
                    <a:lnTo>
                      <a:pt x="4944" y="634"/>
                    </a:lnTo>
                    <a:lnTo>
                      <a:pt x="5334" y="488"/>
                    </a:lnTo>
                    <a:lnTo>
                      <a:pt x="5699" y="366"/>
                    </a:lnTo>
                    <a:lnTo>
                      <a:pt x="6089" y="244"/>
                    </a:lnTo>
                    <a:lnTo>
                      <a:pt x="6479" y="171"/>
                    </a:lnTo>
                    <a:lnTo>
                      <a:pt x="6868" y="98"/>
                    </a:lnTo>
                    <a:lnTo>
                      <a:pt x="7282" y="50"/>
                    </a:lnTo>
                    <a:lnTo>
                      <a:pt x="7696" y="1"/>
                    </a:lnTo>
                    <a:lnTo>
                      <a:pt x="8111" y="1"/>
                    </a:lnTo>
                    <a:lnTo>
                      <a:pt x="8111" y="1"/>
                    </a:lnTo>
                    <a:lnTo>
                      <a:pt x="8525" y="1"/>
                    </a:lnTo>
                    <a:lnTo>
                      <a:pt x="8939" y="50"/>
                    </a:lnTo>
                    <a:lnTo>
                      <a:pt x="9353" y="98"/>
                    </a:lnTo>
                    <a:lnTo>
                      <a:pt x="9742" y="171"/>
                    </a:lnTo>
                    <a:lnTo>
                      <a:pt x="10132" y="244"/>
                    </a:lnTo>
                    <a:lnTo>
                      <a:pt x="10522" y="366"/>
                    </a:lnTo>
                    <a:lnTo>
                      <a:pt x="10911" y="488"/>
                    </a:lnTo>
                    <a:lnTo>
                      <a:pt x="11277" y="634"/>
                    </a:lnTo>
                    <a:lnTo>
                      <a:pt x="11618" y="805"/>
                    </a:lnTo>
                    <a:lnTo>
                      <a:pt x="11983" y="975"/>
                    </a:lnTo>
                    <a:lnTo>
                      <a:pt x="12324" y="1170"/>
                    </a:lnTo>
                    <a:lnTo>
                      <a:pt x="12641" y="1389"/>
                    </a:lnTo>
                    <a:lnTo>
                      <a:pt x="12957" y="1608"/>
                    </a:lnTo>
                    <a:lnTo>
                      <a:pt x="13274" y="1852"/>
                    </a:lnTo>
                    <a:lnTo>
                      <a:pt x="13566" y="2120"/>
                    </a:lnTo>
                    <a:lnTo>
                      <a:pt x="13834" y="2388"/>
                    </a:lnTo>
                    <a:lnTo>
                      <a:pt x="14126" y="2656"/>
                    </a:lnTo>
                    <a:lnTo>
                      <a:pt x="14370" y="2948"/>
                    </a:lnTo>
                    <a:lnTo>
                      <a:pt x="14613" y="3264"/>
                    </a:lnTo>
                    <a:lnTo>
                      <a:pt x="14832" y="3581"/>
                    </a:lnTo>
                    <a:lnTo>
                      <a:pt x="15052" y="3898"/>
                    </a:lnTo>
                    <a:lnTo>
                      <a:pt x="15247" y="4239"/>
                    </a:lnTo>
                    <a:lnTo>
                      <a:pt x="15417" y="4604"/>
                    </a:lnTo>
                    <a:lnTo>
                      <a:pt x="15587" y="4945"/>
                    </a:lnTo>
                    <a:lnTo>
                      <a:pt x="15734" y="5335"/>
                    </a:lnTo>
                    <a:lnTo>
                      <a:pt x="15855" y="5700"/>
                    </a:lnTo>
                    <a:lnTo>
                      <a:pt x="15977" y="6090"/>
                    </a:lnTo>
                    <a:lnTo>
                      <a:pt x="16050" y="6479"/>
                    </a:lnTo>
                    <a:lnTo>
                      <a:pt x="16123" y="6869"/>
                    </a:lnTo>
                    <a:lnTo>
                      <a:pt x="16172" y="7283"/>
                    </a:lnTo>
                    <a:lnTo>
                      <a:pt x="16221" y="7697"/>
                    </a:lnTo>
                    <a:lnTo>
                      <a:pt x="16221" y="8111"/>
                    </a:lnTo>
                    <a:lnTo>
                      <a:pt x="16221" y="8111"/>
                    </a:lnTo>
                    <a:lnTo>
                      <a:pt x="16221" y="8525"/>
                    </a:lnTo>
                    <a:lnTo>
                      <a:pt x="16172" y="8939"/>
                    </a:lnTo>
                    <a:lnTo>
                      <a:pt x="16123" y="9353"/>
                    </a:lnTo>
                    <a:lnTo>
                      <a:pt x="16050" y="9743"/>
                    </a:lnTo>
                    <a:lnTo>
                      <a:pt x="15977" y="10133"/>
                    </a:lnTo>
                    <a:lnTo>
                      <a:pt x="15855" y="10522"/>
                    </a:lnTo>
                    <a:lnTo>
                      <a:pt x="15734" y="10888"/>
                    </a:lnTo>
                    <a:lnTo>
                      <a:pt x="15587" y="11277"/>
                    </a:lnTo>
                    <a:lnTo>
                      <a:pt x="15417" y="11618"/>
                    </a:lnTo>
                    <a:lnTo>
                      <a:pt x="15247" y="11984"/>
                    </a:lnTo>
                    <a:lnTo>
                      <a:pt x="15052" y="12324"/>
                    </a:lnTo>
                    <a:lnTo>
                      <a:pt x="14832" y="12641"/>
                    </a:lnTo>
                    <a:lnTo>
                      <a:pt x="14613" y="12958"/>
                    </a:lnTo>
                    <a:lnTo>
                      <a:pt x="14370" y="13274"/>
                    </a:lnTo>
                    <a:lnTo>
                      <a:pt x="14126" y="13567"/>
                    </a:lnTo>
                    <a:lnTo>
                      <a:pt x="13834" y="13835"/>
                    </a:lnTo>
                    <a:lnTo>
                      <a:pt x="13566" y="14102"/>
                    </a:lnTo>
                    <a:lnTo>
                      <a:pt x="13274" y="14370"/>
                    </a:lnTo>
                    <a:lnTo>
                      <a:pt x="12957" y="14614"/>
                    </a:lnTo>
                    <a:lnTo>
                      <a:pt x="12641" y="14833"/>
                    </a:lnTo>
                    <a:lnTo>
                      <a:pt x="12324" y="15052"/>
                    </a:lnTo>
                    <a:lnTo>
                      <a:pt x="11983" y="15247"/>
                    </a:lnTo>
                    <a:lnTo>
                      <a:pt x="11618" y="15418"/>
                    </a:lnTo>
                    <a:lnTo>
                      <a:pt x="11277" y="15588"/>
                    </a:lnTo>
                    <a:lnTo>
                      <a:pt x="10911" y="15734"/>
                    </a:lnTo>
                    <a:lnTo>
                      <a:pt x="10522" y="15856"/>
                    </a:lnTo>
                    <a:lnTo>
                      <a:pt x="10132" y="15978"/>
                    </a:lnTo>
                    <a:lnTo>
                      <a:pt x="9742" y="16051"/>
                    </a:lnTo>
                    <a:lnTo>
                      <a:pt x="9353" y="16124"/>
                    </a:lnTo>
                    <a:lnTo>
                      <a:pt x="8939" y="16173"/>
                    </a:lnTo>
                    <a:lnTo>
                      <a:pt x="8525" y="16221"/>
                    </a:lnTo>
                    <a:lnTo>
                      <a:pt x="8111" y="16221"/>
                    </a:lnTo>
                    <a:lnTo>
                      <a:pt x="8111" y="16221"/>
                    </a:lnTo>
                    <a:lnTo>
                      <a:pt x="7696" y="16221"/>
                    </a:lnTo>
                    <a:lnTo>
                      <a:pt x="7282" y="16173"/>
                    </a:lnTo>
                    <a:lnTo>
                      <a:pt x="6868" y="16124"/>
                    </a:lnTo>
                    <a:lnTo>
                      <a:pt x="6479" y="16051"/>
                    </a:lnTo>
                    <a:lnTo>
                      <a:pt x="6089" y="15978"/>
                    </a:lnTo>
                    <a:lnTo>
                      <a:pt x="5699" y="15856"/>
                    </a:lnTo>
                    <a:lnTo>
                      <a:pt x="5334" y="15734"/>
                    </a:lnTo>
                    <a:lnTo>
                      <a:pt x="4944" y="15588"/>
                    </a:lnTo>
                    <a:lnTo>
                      <a:pt x="4603" y="15418"/>
                    </a:lnTo>
                    <a:lnTo>
                      <a:pt x="4238" y="15247"/>
                    </a:lnTo>
                    <a:lnTo>
                      <a:pt x="3897" y="15052"/>
                    </a:lnTo>
                    <a:lnTo>
                      <a:pt x="3581" y="14833"/>
                    </a:lnTo>
                    <a:lnTo>
                      <a:pt x="3264" y="14614"/>
                    </a:lnTo>
                    <a:lnTo>
                      <a:pt x="2947" y="14370"/>
                    </a:lnTo>
                    <a:lnTo>
                      <a:pt x="2655" y="14102"/>
                    </a:lnTo>
                    <a:lnTo>
                      <a:pt x="2387" y="13835"/>
                    </a:lnTo>
                    <a:lnTo>
                      <a:pt x="2119" y="13567"/>
                    </a:lnTo>
                    <a:lnTo>
                      <a:pt x="1851" y="13274"/>
                    </a:lnTo>
                    <a:lnTo>
                      <a:pt x="1608" y="12958"/>
                    </a:lnTo>
                    <a:lnTo>
                      <a:pt x="1389" y="12641"/>
                    </a:lnTo>
                    <a:lnTo>
                      <a:pt x="1169" y="12324"/>
                    </a:lnTo>
                    <a:lnTo>
                      <a:pt x="975" y="11984"/>
                    </a:lnTo>
                    <a:lnTo>
                      <a:pt x="804" y="11618"/>
                    </a:lnTo>
                    <a:lnTo>
                      <a:pt x="634" y="11277"/>
                    </a:lnTo>
                    <a:lnTo>
                      <a:pt x="487" y="10888"/>
                    </a:lnTo>
                    <a:lnTo>
                      <a:pt x="366" y="10522"/>
                    </a:lnTo>
                    <a:lnTo>
                      <a:pt x="244" y="10133"/>
                    </a:lnTo>
                    <a:lnTo>
                      <a:pt x="171" y="9743"/>
                    </a:lnTo>
                    <a:lnTo>
                      <a:pt x="98" y="9353"/>
                    </a:lnTo>
                    <a:lnTo>
                      <a:pt x="49" y="8939"/>
                    </a:lnTo>
                    <a:lnTo>
                      <a:pt x="0" y="8525"/>
                    </a:lnTo>
                    <a:lnTo>
                      <a:pt x="0" y="8111"/>
                    </a:lnTo>
                    <a:lnTo>
                      <a:pt x="0" y="8111"/>
                    </a:lnTo>
                    <a:close/>
                    <a:moveTo>
                      <a:pt x="7234" y="11180"/>
                    </a:moveTo>
                    <a:lnTo>
                      <a:pt x="7234" y="11180"/>
                    </a:lnTo>
                    <a:lnTo>
                      <a:pt x="7282" y="11180"/>
                    </a:lnTo>
                    <a:lnTo>
                      <a:pt x="7282" y="11180"/>
                    </a:lnTo>
                    <a:lnTo>
                      <a:pt x="7453" y="11155"/>
                    </a:lnTo>
                    <a:lnTo>
                      <a:pt x="7623" y="11082"/>
                    </a:lnTo>
                    <a:lnTo>
                      <a:pt x="7794" y="10985"/>
                    </a:lnTo>
                    <a:lnTo>
                      <a:pt x="7916" y="10863"/>
                    </a:lnTo>
                    <a:lnTo>
                      <a:pt x="12007" y="6747"/>
                    </a:lnTo>
                    <a:lnTo>
                      <a:pt x="12007" y="6747"/>
                    </a:lnTo>
                    <a:lnTo>
                      <a:pt x="12105" y="6625"/>
                    </a:lnTo>
                    <a:lnTo>
                      <a:pt x="12153" y="6504"/>
                    </a:lnTo>
                    <a:lnTo>
                      <a:pt x="12202" y="6358"/>
                    </a:lnTo>
                    <a:lnTo>
                      <a:pt x="12202" y="6211"/>
                    </a:lnTo>
                    <a:lnTo>
                      <a:pt x="12202" y="6211"/>
                    </a:lnTo>
                    <a:lnTo>
                      <a:pt x="12178" y="6017"/>
                    </a:lnTo>
                    <a:lnTo>
                      <a:pt x="12129" y="5822"/>
                    </a:lnTo>
                    <a:lnTo>
                      <a:pt x="12032" y="5676"/>
                    </a:lnTo>
                    <a:lnTo>
                      <a:pt x="11886" y="5529"/>
                    </a:lnTo>
                    <a:lnTo>
                      <a:pt x="11886" y="5529"/>
                    </a:lnTo>
                    <a:lnTo>
                      <a:pt x="11764" y="5432"/>
                    </a:lnTo>
                    <a:lnTo>
                      <a:pt x="11618" y="5383"/>
                    </a:lnTo>
                    <a:lnTo>
                      <a:pt x="11472" y="5335"/>
                    </a:lnTo>
                    <a:lnTo>
                      <a:pt x="11325" y="5335"/>
                    </a:lnTo>
                    <a:lnTo>
                      <a:pt x="11325" y="5335"/>
                    </a:lnTo>
                    <a:lnTo>
                      <a:pt x="11131" y="5359"/>
                    </a:lnTo>
                    <a:lnTo>
                      <a:pt x="10960" y="5408"/>
                    </a:lnTo>
                    <a:lnTo>
                      <a:pt x="10790" y="5505"/>
                    </a:lnTo>
                    <a:lnTo>
                      <a:pt x="10643" y="5651"/>
                    </a:lnTo>
                    <a:lnTo>
                      <a:pt x="7161" y="8988"/>
                    </a:lnTo>
                    <a:lnTo>
                      <a:pt x="5797" y="7648"/>
                    </a:lnTo>
                    <a:lnTo>
                      <a:pt x="5797" y="7648"/>
                    </a:lnTo>
                    <a:lnTo>
                      <a:pt x="5675" y="7527"/>
                    </a:lnTo>
                    <a:lnTo>
                      <a:pt x="5505" y="7454"/>
                    </a:lnTo>
                    <a:lnTo>
                      <a:pt x="5358" y="7405"/>
                    </a:lnTo>
                    <a:lnTo>
                      <a:pt x="5188" y="7380"/>
                    </a:lnTo>
                    <a:lnTo>
                      <a:pt x="5188" y="7380"/>
                    </a:lnTo>
                    <a:lnTo>
                      <a:pt x="5017" y="7405"/>
                    </a:lnTo>
                    <a:lnTo>
                      <a:pt x="4847" y="7454"/>
                    </a:lnTo>
                    <a:lnTo>
                      <a:pt x="4701" y="7527"/>
                    </a:lnTo>
                    <a:lnTo>
                      <a:pt x="4555" y="7648"/>
                    </a:lnTo>
                    <a:lnTo>
                      <a:pt x="4555" y="7648"/>
                    </a:lnTo>
                    <a:lnTo>
                      <a:pt x="4457" y="7770"/>
                    </a:lnTo>
                    <a:lnTo>
                      <a:pt x="4360" y="7916"/>
                    </a:lnTo>
                    <a:lnTo>
                      <a:pt x="4311" y="8087"/>
                    </a:lnTo>
                    <a:lnTo>
                      <a:pt x="4311" y="8257"/>
                    </a:lnTo>
                    <a:lnTo>
                      <a:pt x="4311" y="8257"/>
                    </a:lnTo>
                    <a:lnTo>
                      <a:pt x="4311" y="8428"/>
                    </a:lnTo>
                    <a:lnTo>
                      <a:pt x="4360" y="8598"/>
                    </a:lnTo>
                    <a:lnTo>
                      <a:pt x="4457" y="8744"/>
                    </a:lnTo>
                    <a:lnTo>
                      <a:pt x="4555" y="8890"/>
                    </a:lnTo>
                    <a:lnTo>
                      <a:pt x="6601" y="10936"/>
                    </a:lnTo>
                    <a:lnTo>
                      <a:pt x="6601" y="10936"/>
                    </a:lnTo>
                    <a:lnTo>
                      <a:pt x="6747" y="11034"/>
                    </a:lnTo>
                    <a:lnTo>
                      <a:pt x="6893" y="11131"/>
                    </a:lnTo>
                    <a:lnTo>
                      <a:pt x="7063" y="11180"/>
                    </a:lnTo>
                    <a:lnTo>
                      <a:pt x="7234" y="11180"/>
                    </a:lnTo>
                    <a:lnTo>
                      <a:pt x="7234" y="11180"/>
                    </a:lnTo>
                    <a:close/>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6" name="Google Shape;906;p5"/>
              <p:cNvGrpSpPr/>
              <p:nvPr/>
            </p:nvGrpSpPr>
            <p:grpSpPr>
              <a:xfrm>
                <a:off x="1048247" y="1484779"/>
                <a:ext cx="353136" cy="313738"/>
                <a:chOff x="5292575" y="3681900"/>
                <a:chExt cx="420150" cy="373275"/>
              </a:xfrm>
            </p:grpSpPr>
            <p:sp>
              <p:nvSpPr>
                <p:cNvPr id="907" name="Google Shape;907;p5"/>
                <p:cNvSpPr/>
                <p:nvPr/>
              </p:nvSpPr>
              <p:spPr>
                <a:xfrm>
                  <a:off x="5292575" y="3706875"/>
                  <a:ext cx="420150" cy="266700"/>
                </a:xfrm>
                <a:custGeom>
                  <a:avLst/>
                  <a:gdLst/>
                  <a:ahLst/>
                  <a:cxnLst/>
                  <a:rect l="l" t="t" r="r" b="b"/>
                  <a:pathLst>
                    <a:path w="16806" h="10668" fill="none" extrusionOk="0">
                      <a:moveTo>
                        <a:pt x="16319" y="0"/>
                      </a:moveTo>
                      <a:lnTo>
                        <a:pt x="488" y="0"/>
                      </a:lnTo>
                      <a:lnTo>
                        <a:pt x="488" y="0"/>
                      </a:lnTo>
                      <a:lnTo>
                        <a:pt x="390" y="0"/>
                      </a:lnTo>
                      <a:lnTo>
                        <a:pt x="293" y="25"/>
                      </a:lnTo>
                      <a:lnTo>
                        <a:pt x="196" y="73"/>
                      </a:lnTo>
                      <a:lnTo>
                        <a:pt x="123" y="146"/>
                      </a:lnTo>
                      <a:lnTo>
                        <a:pt x="74" y="219"/>
                      </a:lnTo>
                      <a:lnTo>
                        <a:pt x="25" y="292"/>
                      </a:lnTo>
                      <a:lnTo>
                        <a:pt x="1" y="390"/>
                      </a:lnTo>
                      <a:lnTo>
                        <a:pt x="1" y="487"/>
                      </a:lnTo>
                      <a:lnTo>
                        <a:pt x="1" y="10181"/>
                      </a:lnTo>
                      <a:lnTo>
                        <a:pt x="1" y="10181"/>
                      </a:lnTo>
                      <a:lnTo>
                        <a:pt x="1" y="10278"/>
                      </a:lnTo>
                      <a:lnTo>
                        <a:pt x="25" y="10375"/>
                      </a:lnTo>
                      <a:lnTo>
                        <a:pt x="74" y="10448"/>
                      </a:lnTo>
                      <a:lnTo>
                        <a:pt x="123" y="10522"/>
                      </a:lnTo>
                      <a:lnTo>
                        <a:pt x="196" y="10570"/>
                      </a:lnTo>
                      <a:lnTo>
                        <a:pt x="293" y="10619"/>
                      </a:lnTo>
                      <a:lnTo>
                        <a:pt x="390" y="10643"/>
                      </a:lnTo>
                      <a:lnTo>
                        <a:pt x="488" y="10668"/>
                      </a:lnTo>
                      <a:lnTo>
                        <a:pt x="16319" y="10668"/>
                      </a:lnTo>
                      <a:lnTo>
                        <a:pt x="16319" y="10668"/>
                      </a:lnTo>
                      <a:lnTo>
                        <a:pt x="16416" y="10643"/>
                      </a:lnTo>
                      <a:lnTo>
                        <a:pt x="16513" y="10619"/>
                      </a:lnTo>
                      <a:lnTo>
                        <a:pt x="16611" y="10570"/>
                      </a:lnTo>
                      <a:lnTo>
                        <a:pt x="16684" y="10522"/>
                      </a:lnTo>
                      <a:lnTo>
                        <a:pt x="16733" y="10448"/>
                      </a:lnTo>
                      <a:lnTo>
                        <a:pt x="16781" y="10375"/>
                      </a:lnTo>
                      <a:lnTo>
                        <a:pt x="16806" y="10278"/>
                      </a:lnTo>
                      <a:lnTo>
                        <a:pt x="16806" y="10181"/>
                      </a:lnTo>
                      <a:lnTo>
                        <a:pt x="16806" y="487"/>
                      </a:lnTo>
                      <a:lnTo>
                        <a:pt x="16806" y="487"/>
                      </a:lnTo>
                      <a:lnTo>
                        <a:pt x="16806" y="390"/>
                      </a:lnTo>
                      <a:lnTo>
                        <a:pt x="16781" y="292"/>
                      </a:lnTo>
                      <a:lnTo>
                        <a:pt x="16733" y="219"/>
                      </a:lnTo>
                      <a:lnTo>
                        <a:pt x="16684" y="146"/>
                      </a:lnTo>
                      <a:lnTo>
                        <a:pt x="16611" y="73"/>
                      </a:lnTo>
                      <a:lnTo>
                        <a:pt x="16513" y="25"/>
                      </a:lnTo>
                      <a:lnTo>
                        <a:pt x="16416" y="0"/>
                      </a:lnTo>
                      <a:lnTo>
                        <a:pt x="16319" y="0"/>
                      </a:lnTo>
                      <a:lnTo>
                        <a:pt x="16319" y="0"/>
                      </a:lnTo>
                      <a:close/>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5"/>
                <p:cNvSpPr/>
                <p:nvPr/>
              </p:nvSpPr>
              <p:spPr>
                <a:xfrm>
                  <a:off x="5490475" y="3681900"/>
                  <a:ext cx="24375" cy="25000"/>
                </a:xfrm>
                <a:custGeom>
                  <a:avLst/>
                  <a:gdLst/>
                  <a:ahLst/>
                  <a:cxnLst/>
                  <a:rect l="l" t="t" r="r" b="b"/>
                  <a:pathLst>
                    <a:path w="975" h="1000" fill="none" extrusionOk="0">
                      <a:moveTo>
                        <a:pt x="974" y="999"/>
                      </a:moveTo>
                      <a:lnTo>
                        <a:pt x="974" y="488"/>
                      </a:lnTo>
                      <a:lnTo>
                        <a:pt x="974" y="488"/>
                      </a:lnTo>
                      <a:lnTo>
                        <a:pt x="974" y="390"/>
                      </a:lnTo>
                      <a:lnTo>
                        <a:pt x="926" y="293"/>
                      </a:lnTo>
                      <a:lnTo>
                        <a:pt x="901" y="220"/>
                      </a:lnTo>
                      <a:lnTo>
                        <a:pt x="828" y="147"/>
                      </a:lnTo>
                      <a:lnTo>
                        <a:pt x="755" y="74"/>
                      </a:lnTo>
                      <a:lnTo>
                        <a:pt x="682" y="49"/>
                      </a:lnTo>
                      <a:lnTo>
                        <a:pt x="585" y="1"/>
                      </a:lnTo>
                      <a:lnTo>
                        <a:pt x="487" y="1"/>
                      </a:lnTo>
                      <a:lnTo>
                        <a:pt x="487" y="1"/>
                      </a:lnTo>
                      <a:lnTo>
                        <a:pt x="390" y="1"/>
                      </a:lnTo>
                      <a:lnTo>
                        <a:pt x="292" y="49"/>
                      </a:lnTo>
                      <a:lnTo>
                        <a:pt x="219" y="74"/>
                      </a:lnTo>
                      <a:lnTo>
                        <a:pt x="146" y="147"/>
                      </a:lnTo>
                      <a:lnTo>
                        <a:pt x="73" y="220"/>
                      </a:lnTo>
                      <a:lnTo>
                        <a:pt x="49" y="293"/>
                      </a:lnTo>
                      <a:lnTo>
                        <a:pt x="0" y="390"/>
                      </a:lnTo>
                      <a:lnTo>
                        <a:pt x="0" y="488"/>
                      </a:lnTo>
                      <a:lnTo>
                        <a:pt x="0" y="999"/>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5"/>
                <p:cNvSpPr/>
                <p:nvPr/>
              </p:nvSpPr>
              <p:spPr>
                <a:xfrm>
                  <a:off x="5358350" y="3973550"/>
                  <a:ext cx="60900" cy="81625"/>
                </a:xfrm>
                <a:custGeom>
                  <a:avLst/>
                  <a:gdLst/>
                  <a:ahLst/>
                  <a:cxnLst/>
                  <a:rect l="l" t="t" r="r" b="b"/>
                  <a:pathLst>
                    <a:path w="2436" h="3265" fill="none" extrusionOk="0">
                      <a:moveTo>
                        <a:pt x="1340" y="1"/>
                      </a:moveTo>
                      <a:lnTo>
                        <a:pt x="49" y="2558"/>
                      </a:lnTo>
                      <a:lnTo>
                        <a:pt x="49" y="2558"/>
                      </a:lnTo>
                      <a:lnTo>
                        <a:pt x="24" y="2631"/>
                      </a:lnTo>
                      <a:lnTo>
                        <a:pt x="0" y="2728"/>
                      </a:lnTo>
                      <a:lnTo>
                        <a:pt x="0" y="2826"/>
                      </a:lnTo>
                      <a:lnTo>
                        <a:pt x="24" y="2923"/>
                      </a:lnTo>
                      <a:lnTo>
                        <a:pt x="73" y="2996"/>
                      </a:lnTo>
                      <a:lnTo>
                        <a:pt x="122" y="3094"/>
                      </a:lnTo>
                      <a:lnTo>
                        <a:pt x="195" y="3142"/>
                      </a:lnTo>
                      <a:lnTo>
                        <a:pt x="268" y="3215"/>
                      </a:lnTo>
                      <a:lnTo>
                        <a:pt x="268" y="3215"/>
                      </a:lnTo>
                      <a:lnTo>
                        <a:pt x="390" y="3240"/>
                      </a:lnTo>
                      <a:lnTo>
                        <a:pt x="487" y="3264"/>
                      </a:lnTo>
                      <a:lnTo>
                        <a:pt x="487" y="3264"/>
                      </a:lnTo>
                      <a:lnTo>
                        <a:pt x="633" y="3240"/>
                      </a:lnTo>
                      <a:lnTo>
                        <a:pt x="755" y="3191"/>
                      </a:lnTo>
                      <a:lnTo>
                        <a:pt x="853" y="3094"/>
                      </a:lnTo>
                      <a:lnTo>
                        <a:pt x="926" y="2996"/>
                      </a:lnTo>
                      <a:lnTo>
                        <a:pt x="2436" y="1"/>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5"/>
                <p:cNvSpPr/>
                <p:nvPr/>
              </p:nvSpPr>
              <p:spPr>
                <a:xfrm>
                  <a:off x="5586050" y="3973550"/>
                  <a:ext cx="60925" cy="81625"/>
                </a:xfrm>
                <a:custGeom>
                  <a:avLst/>
                  <a:gdLst/>
                  <a:ahLst/>
                  <a:cxnLst/>
                  <a:rect l="l" t="t" r="r" b="b"/>
                  <a:pathLst>
                    <a:path w="2437" h="3265" fill="none" extrusionOk="0">
                      <a:moveTo>
                        <a:pt x="1" y="1"/>
                      </a:moveTo>
                      <a:lnTo>
                        <a:pt x="1511" y="2996"/>
                      </a:lnTo>
                      <a:lnTo>
                        <a:pt x="1511" y="2996"/>
                      </a:lnTo>
                      <a:lnTo>
                        <a:pt x="1584" y="3094"/>
                      </a:lnTo>
                      <a:lnTo>
                        <a:pt x="1681" y="3191"/>
                      </a:lnTo>
                      <a:lnTo>
                        <a:pt x="1803" y="3240"/>
                      </a:lnTo>
                      <a:lnTo>
                        <a:pt x="1949" y="3264"/>
                      </a:lnTo>
                      <a:lnTo>
                        <a:pt x="1949" y="3264"/>
                      </a:lnTo>
                      <a:lnTo>
                        <a:pt x="2047" y="3240"/>
                      </a:lnTo>
                      <a:lnTo>
                        <a:pt x="2168" y="3215"/>
                      </a:lnTo>
                      <a:lnTo>
                        <a:pt x="2168" y="3215"/>
                      </a:lnTo>
                      <a:lnTo>
                        <a:pt x="2241" y="3142"/>
                      </a:lnTo>
                      <a:lnTo>
                        <a:pt x="2315" y="3094"/>
                      </a:lnTo>
                      <a:lnTo>
                        <a:pt x="2363" y="2996"/>
                      </a:lnTo>
                      <a:lnTo>
                        <a:pt x="2412" y="2923"/>
                      </a:lnTo>
                      <a:lnTo>
                        <a:pt x="2436" y="2826"/>
                      </a:lnTo>
                      <a:lnTo>
                        <a:pt x="2436" y="2728"/>
                      </a:lnTo>
                      <a:lnTo>
                        <a:pt x="2412" y="2631"/>
                      </a:lnTo>
                      <a:lnTo>
                        <a:pt x="2388" y="2558"/>
                      </a:lnTo>
                      <a:lnTo>
                        <a:pt x="1097" y="1"/>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5"/>
                <p:cNvSpPr/>
                <p:nvPr/>
              </p:nvSpPr>
              <p:spPr>
                <a:xfrm>
                  <a:off x="5316925" y="3731225"/>
                  <a:ext cx="371450" cy="218000"/>
                </a:xfrm>
                <a:custGeom>
                  <a:avLst/>
                  <a:gdLst/>
                  <a:ahLst/>
                  <a:cxnLst/>
                  <a:rect l="l" t="t" r="r" b="b"/>
                  <a:pathLst>
                    <a:path w="14858" h="8720" fill="none" extrusionOk="0">
                      <a:moveTo>
                        <a:pt x="1" y="0"/>
                      </a:moveTo>
                      <a:lnTo>
                        <a:pt x="1" y="8719"/>
                      </a:lnTo>
                      <a:lnTo>
                        <a:pt x="14857" y="8719"/>
                      </a:lnTo>
                      <a:lnTo>
                        <a:pt x="14857" y="0"/>
                      </a:lnTo>
                      <a:lnTo>
                        <a:pt x="1" y="0"/>
                      </a:lnTo>
                      <a:close/>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5"/>
                <p:cNvSpPr/>
                <p:nvPr/>
              </p:nvSpPr>
              <p:spPr>
                <a:xfrm>
                  <a:off x="5380250" y="3784800"/>
                  <a:ext cx="230200" cy="115725"/>
                </a:xfrm>
                <a:custGeom>
                  <a:avLst/>
                  <a:gdLst/>
                  <a:ahLst/>
                  <a:cxnLst/>
                  <a:rect l="l" t="t" r="r" b="b"/>
                  <a:pathLst>
                    <a:path w="9208" h="4629" fill="none" extrusionOk="0">
                      <a:moveTo>
                        <a:pt x="9207" y="1"/>
                      </a:moveTo>
                      <a:lnTo>
                        <a:pt x="5213" y="3995"/>
                      </a:lnTo>
                      <a:lnTo>
                        <a:pt x="5213" y="3995"/>
                      </a:lnTo>
                      <a:lnTo>
                        <a:pt x="5140" y="4044"/>
                      </a:lnTo>
                      <a:lnTo>
                        <a:pt x="5067" y="4092"/>
                      </a:lnTo>
                      <a:lnTo>
                        <a:pt x="4969" y="4117"/>
                      </a:lnTo>
                      <a:lnTo>
                        <a:pt x="4872" y="4141"/>
                      </a:lnTo>
                      <a:lnTo>
                        <a:pt x="4774" y="4117"/>
                      </a:lnTo>
                      <a:lnTo>
                        <a:pt x="4677" y="4092"/>
                      </a:lnTo>
                      <a:lnTo>
                        <a:pt x="4604" y="4044"/>
                      </a:lnTo>
                      <a:lnTo>
                        <a:pt x="4531" y="3995"/>
                      </a:lnTo>
                      <a:lnTo>
                        <a:pt x="2582" y="2046"/>
                      </a:lnTo>
                      <a:lnTo>
                        <a:pt x="1" y="4628"/>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5"/>
                <p:cNvSpPr/>
                <p:nvPr/>
              </p:nvSpPr>
              <p:spPr>
                <a:xfrm>
                  <a:off x="5547700" y="3779925"/>
                  <a:ext cx="68825" cy="68825"/>
                </a:xfrm>
                <a:custGeom>
                  <a:avLst/>
                  <a:gdLst/>
                  <a:ahLst/>
                  <a:cxnLst/>
                  <a:rect l="l" t="t" r="r" b="b"/>
                  <a:pathLst>
                    <a:path w="2753" h="2753" fill="none" extrusionOk="0">
                      <a:moveTo>
                        <a:pt x="0" y="1"/>
                      </a:moveTo>
                      <a:lnTo>
                        <a:pt x="2265" y="1"/>
                      </a:lnTo>
                      <a:lnTo>
                        <a:pt x="2265" y="1"/>
                      </a:lnTo>
                      <a:lnTo>
                        <a:pt x="2363" y="1"/>
                      </a:lnTo>
                      <a:lnTo>
                        <a:pt x="2460" y="25"/>
                      </a:lnTo>
                      <a:lnTo>
                        <a:pt x="2533" y="74"/>
                      </a:lnTo>
                      <a:lnTo>
                        <a:pt x="2606" y="147"/>
                      </a:lnTo>
                      <a:lnTo>
                        <a:pt x="2680" y="220"/>
                      </a:lnTo>
                      <a:lnTo>
                        <a:pt x="2728" y="293"/>
                      </a:lnTo>
                      <a:lnTo>
                        <a:pt x="2753" y="390"/>
                      </a:lnTo>
                      <a:lnTo>
                        <a:pt x="2753" y="488"/>
                      </a:lnTo>
                      <a:lnTo>
                        <a:pt x="2753" y="2753"/>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4" name="Google Shape;914;p5"/>
              <p:cNvGrpSpPr/>
              <p:nvPr/>
            </p:nvGrpSpPr>
            <p:grpSpPr>
              <a:xfrm>
                <a:off x="1912377" y="1478895"/>
                <a:ext cx="345971" cy="325505"/>
                <a:chOff x="5972700" y="2330200"/>
                <a:chExt cx="411625" cy="387275"/>
              </a:xfrm>
            </p:grpSpPr>
            <p:sp>
              <p:nvSpPr>
                <p:cNvPr id="915" name="Google Shape;915;p5"/>
                <p:cNvSpPr/>
                <p:nvPr/>
              </p:nvSpPr>
              <p:spPr>
                <a:xfrm>
                  <a:off x="5972700" y="2476950"/>
                  <a:ext cx="98050" cy="219825"/>
                </a:xfrm>
                <a:custGeom>
                  <a:avLst/>
                  <a:gdLst/>
                  <a:ahLst/>
                  <a:cxnLst/>
                  <a:rect l="l" t="t" r="r" b="b"/>
                  <a:pathLst>
                    <a:path w="3922" h="8793" fill="none" extrusionOk="0">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5"/>
                <p:cNvSpPr/>
                <p:nvPr/>
              </p:nvSpPr>
              <p:spPr>
                <a:xfrm>
                  <a:off x="6078025" y="2330200"/>
                  <a:ext cx="306300" cy="387275"/>
                </a:xfrm>
                <a:custGeom>
                  <a:avLst/>
                  <a:gdLst/>
                  <a:ahLst/>
                  <a:cxnLst/>
                  <a:rect l="l" t="t" r="r" b="b"/>
                  <a:pathLst>
                    <a:path w="12252" h="15491" fill="none" extrusionOk="0">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17" name="Google Shape;917;p5"/>
            <p:cNvGrpSpPr/>
            <p:nvPr/>
          </p:nvGrpSpPr>
          <p:grpSpPr>
            <a:xfrm>
              <a:off x="249624" y="4198335"/>
              <a:ext cx="1960111" cy="430924"/>
              <a:chOff x="249624" y="4045438"/>
              <a:chExt cx="1960111" cy="430924"/>
            </a:xfrm>
          </p:grpSpPr>
          <p:sp>
            <p:nvSpPr>
              <p:cNvPr id="918" name="Google Shape;918;p5"/>
              <p:cNvSpPr/>
              <p:nvPr/>
            </p:nvSpPr>
            <p:spPr>
              <a:xfrm>
                <a:off x="249624" y="4092516"/>
                <a:ext cx="336767" cy="336767"/>
              </a:xfrm>
              <a:custGeom>
                <a:avLst/>
                <a:gdLst/>
                <a:ahLst/>
                <a:cxnLst/>
                <a:rect l="l" t="t" r="r" b="b"/>
                <a:pathLst>
                  <a:path w="16027" h="16027" fill="none" extrusionOk="0">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9" name="Google Shape;919;p5"/>
              <p:cNvGrpSpPr/>
              <p:nvPr/>
            </p:nvGrpSpPr>
            <p:grpSpPr>
              <a:xfrm>
                <a:off x="1053374" y="4085866"/>
                <a:ext cx="342882" cy="350068"/>
                <a:chOff x="3951850" y="2985350"/>
                <a:chExt cx="407950" cy="416500"/>
              </a:xfrm>
            </p:grpSpPr>
            <p:sp>
              <p:nvSpPr>
                <p:cNvPr id="920" name="Google Shape;920;p5"/>
                <p:cNvSpPr/>
                <p:nvPr/>
              </p:nvSpPr>
              <p:spPr>
                <a:xfrm>
                  <a:off x="3951850" y="2985350"/>
                  <a:ext cx="314800" cy="314825"/>
                </a:xfrm>
                <a:custGeom>
                  <a:avLst/>
                  <a:gdLst/>
                  <a:ahLst/>
                  <a:cxnLst/>
                  <a:rect l="l" t="t"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5"/>
                <p:cNvSpPr/>
                <p:nvPr/>
              </p:nvSpPr>
              <p:spPr>
                <a:xfrm>
                  <a:off x="3988375" y="3021875"/>
                  <a:ext cx="241750" cy="241750"/>
                </a:xfrm>
                <a:custGeom>
                  <a:avLst/>
                  <a:gdLst/>
                  <a:ahLst/>
                  <a:cxnLst/>
                  <a:rect l="l" t="t"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5"/>
                <p:cNvSpPr/>
                <p:nvPr/>
              </p:nvSpPr>
              <p:spPr>
                <a:xfrm>
                  <a:off x="4024300" y="3058425"/>
                  <a:ext cx="84650" cy="84650"/>
                </a:xfrm>
                <a:custGeom>
                  <a:avLst/>
                  <a:gdLst/>
                  <a:ahLst/>
                  <a:cxnLst/>
                  <a:rect l="l" t="t"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5"/>
                <p:cNvSpPr/>
                <p:nvPr/>
              </p:nvSpPr>
              <p:spPr>
                <a:xfrm>
                  <a:off x="4205750" y="3248375"/>
                  <a:ext cx="154050" cy="153475"/>
                </a:xfrm>
                <a:custGeom>
                  <a:avLst/>
                  <a:gdLst/>
                  <a:ahLst/>
                  <a:cxnLst/>
                  <a:rect l="l" t="t" r="r" b="b"/>
                  <a:pathLst>
                    <a:path w="6162" h="6139" fill="none" extrusionOk="0">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4" name="Google Shape;924;p5"/>
              <p:cNvSpPr/>
              <p:nvPr/>
            </p:nvSpPr>
            <p:spPr>
              <a:xfrm>
                <a:off x="1960989" y="4045438"/>
                <a:ext cx="248746" cy="430924"/>
              </a:xfrm>
              <a:custGeom>
                <a:avLst/>
                <a:gdLst/>
                <a:ahLst/>
                <a:cxnLst/>
                <a:rect l="l" t="t" r="r" b="b"/>
                <a:pathLst>
                  <a:path w="11838" h="20508" fill="none" extrusionOk="0">
                    <a:moveTo>
                      <a:pt x="10547" y="1"/>
                    </a:moveTo>
                    <a:lnTo>
                      <a:pt x="1292" y="1"/>
                    </a:lnTo>
                    <a:lnTo>
                      <a:pt x="1292" y="1"/>
                    </a:lnTo>
                    <a:lnTo>
                      <a:pt x="1024" y="25"/>
                    </a:lnTo>
                    <a:lnTo>
                      <a:pt x="780" y="98"/>
                    </a:lnTo>
                    <a:lnTo>
                      <a:pt x="561" y="220"/>
                    </a:lnTo>
                    <a:lnTo>
                      <a:pt x="366" y="366"/>
                    </a:lnTo>
                    <a:lnTo>
                      <a:pt x="220" y="561"/>
                    </a:lnTo>
                    <a:lnTo>
                      <a:pt x="98" y="780"/>
                    </a:lnTo>
                    <a:lnTo>
                      <a:pt x="25" y="1024"/>
                    </a:lnTo>
                    <a:lnTo>
                      <a:pt x="1" y="1292"/>
                    </a:lnTo>
                    <a:lnTo>
                      <a:pt x="1" y="19217"/>
                    </a:lnTo>
                    <a:lnTo>
                      <a:pt x="1" y="19217"/>
                    </a:lnTo>
                    <a:lnTo>
                      <a:pt x="25" y="19485"/>
                    </a:lnTo>
                    <a:lnTo>
                      <a:pt x="98" y="19728"/>
                    </a:lnTo>
                    <a:lnTo>
                      <a:pt x="220" y="19948"/>
                    </a:lnTo>
                    <a:lnTo>
                      <a:pt x="366" y="20142"/>
                    </a:lnTo>
                    <a:lnTo>
                      <a:pt x="561" y="20289"/>
                    </a:lnTo>
                    <a:lnTo>
                      <a:pt x="780" y="20410"/>
                    </a:lnTo>
                    <a:lnTo>
                      <a:pt x="1024" y="20483"/>
                    </a:lnTo>
                    <a:lnTo>
                      <a:pt x="1292" y="20508"/>
                    </a:lnTo>
                    <a:lnTo>
                      <a:pt x="10547" y="20508"/>
                    </a:lnTo>
                    <a:lnTo>
                      <a:pt x="10547" y="20508"/>
                    </a:lnTo>
                    <a:lnTo>
                      <a:pt x="10814" y="20483"/>
                    </a:lnTo>
                    <a:lnTo>
                      <a:pt x="11058" y="20410"/>
                    </a:lnTo>
                    <a:lnTo>
                      <a:pt x="11277" y="20289"/>
                    </a:lnTo>
                    <a:lnTo>
                      <a:pt x="11472" y="20142"/>
                    </a:lnTo>
                    <a:lnTo>
                      <a:pt x="11618" y="19948"/>
                    </a:lnTo>
                    <a:lnTo>
                      <a:pt x="11740" y="19728"/>
                    </a:lnTo>
                    <a:lnTo>
                      <a:pt x="11813" y="19485"/>
                    </a:lnTo>
                    <a:lnTo>
                      <a:pt x="11837" y="19217"/>
                    </a:lnTo>
                    <a:lnTo>
                      <a:pt x="11837" y="1292"/>
                    </a:lnTo>
                    <a:lnTo>
                      <a:pt x="11837" y="1292"/>
                    </a:lnTo>
                    <a:lnTo>
                      <a:pt x="11813" y="1024"/>
                    </a:lnTo>
                    <a:lnTo>
                      <a:pt x="11740" y="780"/>
                    </a:lnTo>
                    <a:lnTo>
                      <a:pt x="11618" y="561"/>
                    </a:lnTo>
                    <a:lnTo>
                      <a:pt x="11472" y="366"/>
                    </a:lnTo>
                    <a:lnTo>
                      <a:pt x="11277" y="220"/>
                    </a:lnTo>
                    <a:lnTo>
                      <a:pt x="11058" y="98"/>
                    </a:lnTo>
                    <a:lnTo>
                      <a:pt x="10814" y="25"/>
                    </a:lnTo>
                    <a:lnTo>
                      <a:pt x="10547" y="1"/>
                    </a:lnTo>
                    <a:lnTo>
                      <a:pt x="10547" y="1"/>
                    </a:lnTo>
                    <a:close/>
                    <a:moveTo>
                      <a:pt x="5554" y="975"/>
                    </a:moveTo>
                    <a:lnTo>
                      <a:pt x="6284" y="975"/>
                    </a:lnTo>
                    <a:lnTo>
                      <a:pt x="6284" y="975"/>
                    </a:lnTo>
                    <a:lnTo>
                      <a:pt x="6406" y="999"/>
                    </a:lnTo>
                    <a:lnTo>
                      <a:pt x="6479" y="1073"/>
                    </a:lnTo>
                    <a:lnTo>
                      <a:pt x="6552" y="1146"/>
                    </a:lnTo>
                    <a:lnTo>
                      <a:pt x="6577" y="1267"/>
                    </a:lnTo>
                    <a:lnTo>
                      <a:pt x="6577" y="1267"/>
                    </a:lnTo>
                    <a:lnTo>
                      <a:pt x="6552" y="1365"/>
                    </a:lnTo>
                    <a:lnTo>
                      <a:pt x="6479" y="1462"/>
                    </a:lnTo>
                    <a:lnTo>
                      <a:pt x="6406" y="1511"/>
                    </a:lnTo>
                    <a:lnTo>
                      <a:pt x="6284" y="1535"/>
                    </a:lnTo>
                    <a:lnTo>
                      <a:pt x="5554" y="1535"/>
                    </a:lnTo>
                    <a:lnTo>
                      <a:pt x="5554" y="1535"/>
                    </a:lnTo>
                    <a:lnTo>
                      <a:pt x="5432" y="1511"/>
                    </a:lnTo>
                    <a:lnTo>
                      <a:pt x="5359" y="1462"/>
                    </a:lnTo>
                    <a:lnTo>
                      <a:pt x="5286" y="1365"/>
                    </a:lnTo>
                    <a:lnTo>
                      <a:pt x="5262" y="1267"/>
                    </a:lnTo>
                    <a:lnTo>
                      <a:pt x="5262" y="1267"/>
                    </a:lnTo>
                    <a:lnTo>
                      <a:pt x="5286" y="1146"/>
                    </a:lnTo>
                    <a:lnTo>
                      <a:pt x="5359" y="1073"/>
                    </a:lnTo>
                    <a:lnTo>
                      <a:pt x="5432" y="999"/>
                    </a:lnTo>
                    <a:lnTo>
                      <a:pt x="5554" y="975"/>
                    </a:lnTo>
                    <a:lnTo>
                      <a:pt x="5554" y="975"/>
                    </a:lnTo>
                    <a:close/>
                    <a:moveTo>
                      <a:pt x="5919" y="19436"/>
                    </a:moveTo>
                    <a:lnTo>
                      <a:pt x="5919" y="19436"/>
                    </a:lnTo>
                    <a:lnTo>
                      <a:pt x="5749" y="19412"/>
                    </a:lnTo>
                    <a:lnTo>
                      <a:pt x="5578" y="19363"/>
                    </a:lnTo>
                    <a:lnTo>
                      <a:pt x="5432" y="19290"/>
                    </a:lnTo>
                    <a:lnTo>
                      <a:pt x="5310" y="19193"/>
                    </a:lnTo>
                    <a:lnTo>
                      <a:pt x="5213" y="19071"/>
                    </a:lnTo>
                    <a:lnTo>
                      <a:pt x="5140" y="18925"/>
                    </a:lnTo>
                    <a:lnTo>
                      <a:pt x="5091" y="18754"/>
                    </a:lnTo>
                    <a:lnTo>
                      <a:pt x="5067" y="18584"/>
                    </a:lnTo>
                    <a:lnTo>
                      <a:pt x="5067" y="18584"/>
                    </a:lnTo>
                    <a:lnTo>
                      <a:pt x="5091" y="18413"/>
                    </a:lnTo>
                    <a:lnTo>
                      <a:pt x="5140" y="18243"/>
                    </a:lnTo>
                    <a:lnTo>
                      <a:pt x="5213" y="18097"/>
                    </a:lnTo>
                    <a:lnTo>
                      <a:pt x="5310" y="17975"/>
                    </a:lnTo>
                    <a:lnTo>
                      <a:pt x="5432" y="17877"/>
                    </a:lnTo>
                    <a:lnTo>
                      <a:pt x="5578" y="17804"/>
                    </a:lnTo>
                    <a:lnTo>
                      <a:pt x="5749" y="17756"/>
                    </a:lnTo>
                    <a:lnTo>
                      <a:pt x="5919" y="17731"/>
                    </a:lnTo>
                    <a:lnTo>
                      <a:pt x="5919" y="17731"/>
                    </a:lnTo>
                    <a:lnTo>
                      <a:pt x="6090" y="17756"/>
                    </a:lnTo>
                    <a:lnTo>
                      <a:pt x="6260" y="17804"/>
                    </a:lnTo>
                    <a:lnTo>
                      <a:pt x="6406" y="17877"/>
                    </a:lnTo>
                    <a:lnTo>
                      <a:pt x="6528" y="17975"/>
                    </a:lnTo>
                    <a:lnTo>
                      <a:pt x="6625" y="18097"/>
                    </a:lnTo>
                    <a:lnTo>
                      <a:pt x="6699" y="18243"/>
                    </a:lnTo>
                    <a:lnTo>
                      <a:pt x="6747" y="18413"/>
                    </a:lnTo>
                    <a:lnTo>
                      <a:pt x="6772" y="18584"/>
                    </a:lnTo>
                    <a:lnTo>
                      <a:pt x="6772" y="18584"/>
                    </a:lnTo>
                    <a:lnTo>
                      <a:pt x="6747" y="18754"/>
                    </a:lnTo>
                    <a:lnTo>
                      <a:pt x="6699" y="18925"/>
                    </a:lnTo>
                    <a:lnTo>
                      <a:pt x="6625" y="19071"/>
                    </a:lnTo>
                    <a:lnTo>
                      <a:pt x="6528" y="19193"/>
                    </a:lnTo>
                    <a:lnTo>
                      <a:pt x="6406" y="19290"/>
                    </a:lnTo>
                    <a:lnTo>
                      <a:pt x="6260" y="19363"/>
                    </a:lnTo>
                    <a:lnTo>
                      <a:pt x="6090" y="19412"/>
                    </a:lnTo>
                    <a:lnTo>
                      <a:pt x="5919" y="19436"/>
                    </a:lnTo>
                    <a:lnTo>
                      <a:pt x="5919" y="19436"/>
                    </a:lnTo>
                    <a:close/>
                    <a:moveTo>
                      <a:pt x="10547" y="16660"/>
                    </a:moveTo>
                    <a:lnTo>
                      <a:pt x="1292" y="16660"/>
                    </a:lnTo>
                    <a:lnTo>
                      <a:pt x="1292" y="2558"/>
                    </a:lnTo>
                    <a:lnTo>
                      <a:pt x="10547" y="2558"/>
                    </a:lnTo>
                    <a:lnTo>
                      <a:pt x="10547" y="16660"/>
                    </a:lnTo>
                    <a:close/>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5" name="Google Shape;925;p5"/>
            <p:cNvGrpSpPr/>
            <p:nvPr/>
          </p:nvGrpSpPr>
          <p:grpSpPr>
            <a:xfrm>
              <a:off x="200497" y="3010834"/>
              <a:ext cx="2080366" cy="329077"/>
              <a:chOff x="200497" y="2866629"/>
              <a:chExt cx="2080366" cy="329077"/>
            </a:xfrm>
          </p:grpSpPr>
          <p:grpSp>
            <p:nvGrpSpPr>
              <p:cNvPr id="926" name="Google Shape;926;p5"/>
              <p:cNvGrpSpPr/>
              <p:nvPr/>
            </p:nvGrpSpPr>
            <p:grpSpPr>
              <a:xfrm>
                <a:off x="200497" y="2869445"/>
                <a:ext cx="435022" cy="323445"/>
                <a:chOff x="5247525" y="3007275"/>
                <a:chExt cx="517575" cy="384825"/>
              </a:xfrm>
            </p:grpSpPr>
            <p:sp>
              <p:nvSpPr>
                <p:cNvPr id="927" name="Google Shape;927;p5"/>
                <p:cNvSpPr/>
                <p:nvPr/>
              </p:nvSpPr>
              <p:spPr>
                <a:xfrm>
                  <a:off x="5247525" y="3007275"/>
                  <a:ext cx="348900" cy="348900"/>
                </a:xfrm>
                <a:custGeom>
                  <a:avLst/>
                  <a:gdLst/>
                  <a:ahLst/>
                  <a:cxnLst/>
                  <a:rect l="l" t="t" r="r" b="b"/>
                  <a:pathLst>
                    <a:path w="13956" h="13956" fill="none" extrusionOk="0">
                      <a:moveTo>
                        <a:pt x="13323" y="5772"/>
                      </a:moveTo>
                      <a:lnTo>
                        <a:pt x="11861" y="5626"/>
                      </a:lnTo>
                      <a:lnTo>
                        <a:pt x="11861" y="5626"/>
                      </a:lnTo>
                      <a:lnTo>
                        <a:pt x="11788" y="5334"/>
                      </a:lnTo>
                      <a:lnTo>
                        <a:pt x="11667" y="5042"/>
                      </a:lnTo>
                      <a:lnTo>
                        <a:pt x="11545" y="4750"/>
                      </a:lnTo>
                      <a:lnTo>
                        <a:pt x="11399" y="4482"/>
                      </a:lnTo>
                      <a:lnTo>
                        <a:pt x="12300" y="3337"/>
                      </a:lnTo>
                      <a:lnTo>
                        <a:pt x="12300" y="3337"/>
                      </a:lnTo>
                      <a:lnTo>
                        <a:pt x="12373" y="3240"/>
                      </a:lnTo>
                      <a:lnTo>
                        <a:pt x="12422" y="3118"/>
                      </a:lnTo>
                      <a:lnTo>
                        <a:pt x="12446" y="2996"/>
                      </a:lnTo>
                      <a:lnTo>
                        <a:pt x="12446" y="2850"/>
                      </a:lnTo>
                      <a:lnTo>
                        <a:pt x="12422" y="2728"/>
                      </a:lnTo>
                      <a:lnTo>
                        <a:pt x="12397" y="2606"/>
                      </a:lnTo>
                      <a:lnTo>
                        <a:pt x="12324" y="2485"/>
                      </a:lnTo>
                      <a:lnTo>
                        <a:pt x="12251" y="2387"/>
                      </a:lnTo>
                      <a:lnTo>
                        <a:pt x="11569" y="1705"/>
                      </a:lnTo>
                      <a:lnTo>
                        <a:pt x="11569" y="1705"/>
                      </a:lnTo>
                      <a:lnTo>
                        <a:pt x="11472" y="1632"/>
                      </a:lnTo>
                      <a:lnTo>
                        <a:pt x="11350" y="1559"/>
                      </a:lnTo>
                      <a:lnTo>
                        <a:pt x="11228" y="1510"/>
                      </a:lnTo>
                      <a:lnTo>
                        <a:pt x="11106" y="1510"/>
                      </a:lnTo>
                      <a:lnTo>
                        <a:pt x="10960" y="1510"/>
                      </a:lnTo>
                      <a:lnTo>
                        <a:pt x="10838" y="1535"/>
                      </a:lnTo>
                      <a:lnTo>
                        <a:pt x="10717" y="1583"/>
                      </a:lnTo>
                      <a:lnTo>
                        <a:pt x="10619" y="1656"/>
                      </a:lnTo>
                      <a:lnTo>
                        <a:pt x="9475" y="2558"/>
                      </a:lnTo>
                      <a:lnTo>
                        <a:pt x="9475" y="2558"/>
                      </a:lnTo>
                      <a:lnTo>
                        <a:pt x="9207" y="2411"/>
                      </a:lnTo>
                      <a:lnTo>
                        <a:pt x="8914" y="2290"/>
                      </a:lnTo>
                      <a:lnTo>
                        <a:pt x="8622" y="2168"/>
                      </a:lnTo>
                      <a:lnTo>
                        <a:pt x="8330" y="2070"/>
                      </a:lnTo>
                      <a:lnTo>
                        <a:pt x="8159" y="634"/>
                      </a:lnTo>
                      <a:lnTo>
                        <a:pt x="8159" y="634"/>
                      </a:lnTo>
                      <a:lnTo>
                        <a:pt x="8135" y="512"/>
                      </a:lnTo>
                      <a:lnTo>
                        <a:pt x="8086" y="390"/>
                      </a:lnTo>
                      <a:lnTo>
                        <a:pt x="8013" y="293"/>
                      </a:lnTo>
                      <a:lnTo>
                        <a:pt x="7940" y="195"/>
                      </a:lnTo>
                      <a:lnTo>
                        <a:pt x="7818" y="122"/>
                      </a:lnTo>
                      <a:lnTo>
                        <a:pt x="7721" y="49"/>
                      </a:lnTo>
                      <a:lnTo>
                        <a:pt x="7575" y="25"/>
                      </a:lnTo>
                      <a:lnTo>
                        <a:pt x="7453" y="0"/>
                      </a:lnTo>
                      <a:lnTo>
                        <a:pt x="6479" y="0"/>
                      </a:lnTo>
                      <a:lnTo>
                        <a:pt x="6479" y="0"/>
                      </a:lnTo>
                      <a:lnTo>
                        <a:pt x="6357" y="25"/>
                      </a:lnTo>
                      <a:lnTo>
                        <a:pt x="6235" y="49"/>
                      </a:lnTo>
                      <a:lnTo>
                        <a:pt x="6114" y="122"/>
                      </a:lnTo>
                      <a:lnTo>
                        <a:pt x="6016" y="195"/>
                      </a:lnTo>
                      <a:lnTo>
                        <a:pt x="5919" y="293"/>
                      </a:lnTo>
                      <a:lnTo>
                        <a:pt x="5846" y="390"/>
                      </a:lnTo>
                      <a:lnTo>
                        <a:pt x="5797" y="512"/>
                      </a:lnTo>
                      <a:lnTo>
                        <a:pt x="5773" y="634"/>
                      </a:lnTo>
                      <a:lnTo>
                        <a:pt x="5602" y="2070"/>
                      </a:lnTo>
                      <a:lnTo>
                        <a:pt x="5602" y="2070"/>
                      </a:lnTo>
                      <a:lnTo>
                        <a:pt x="5310" y="2168"/>
                      </a:lnTo>
                      <a:lnTo>
                        <a:pt x="5018" y="2290"/>
                      </a:lnTo>
                      <a:lnTo>
                        <a:pt x="4750" y="2411"/>
                      </a:lnTo>
                      <a:lnTo>
                        <a:pt x="4482" y="2558"/>
                      </a:lnTo>
                      <a:lnTo>
                        <a:pt x="3337" y="1656"/>
                      </a:lnTo>
                      <a:lnTo>
                        <a:pt x="3337" y="1656"/>
                      </a:lnTo>
                      <a:lnTo>
                        <a:pt x="3215" y="1583"/>
                      </a:lnTo>
                      <a:lnTo>
                        <a:pt x="3094" y="1535"/>
                      </a:lnTo>
                      <a:lnTo>
                        <a:pt x="2972" y="1510"/>
                      </a:lnTo>
                      <a:lnTo>
                        <a:pt x="2850" y="1510"/>
                      </a:lnTo>
                      <a:lnTo>
                        <a:pt x="2728" y="1510"/>
                      </a:lnTo>
                      <a:lnTo>
                        <a:pt x="2582" y="1559"/>
                      </a:lnTo>
                      <a:lnTo>
                        <a:pt x="2485" y="1632"/>
                      </a:lnTo>
                      <a:lnTo>
                        <a:pt x="2387" y="1705"/>
                      </a:lnTo>
                      <a:lnTo>
                        <a:pt x="1705" y="2387"/>
                      </a:lnTo>
                      <a:lnTo>
                        <a:pt x="1705" y="2387"/>
                      </a:lnTo>
                      <a:lnTo>
                        <a:pt x="1608" y="2485"/>
                      </a:lnTo>
                      <a:lnTo>
                        <a:pt x="1559" y="2606"/>
                      </a:lnTo>
                      <a:lnTo>
                        <a:pt x="1511" y="2728"/>
                      </a:lnTo>
                      <a:lnTo>
                        <a:pt x="1486" y="2850"/>
                      </a:lnTo>
                      <a:lnTo>
                        <a:pt x="1486" y="2996"/>
                      </a:lnTo>
                      <a:lnTo>
                        <a:pt x="1511" y="3118"/>
                      </a:lnTo>
                      <a:lnTo>
                        <a:pt x="1559" y="3240"/>
                      </a:lnTo>
                      <a:lnTo>
                        <a:pt x="1632" y="3337"/>
                      </a:lnTo>
                      <a:lnTo>
                        <a:pt x="2533" y="4482"/>
                      </a:lnTo>
                      <a:lnTo>
                        <a:pt x="2533" y="4482"/>
                      </a:lnTo>
                      <a:lnTo>
                        <a:pt x="2387" y="4750"/>
                      </a:lnTo>
                      <a:lnTo>
                        <a:pt x="2266" y="5042"/>
                      </a:lnTo>
                      <a:lnTo>
                        <a:pt x="2168" y="5334"/>
                      </a:lnTo>
                      <a:lnTo>
                        <a:pt x="2071" y="5626"/>
                      </a:lnTo>
                      <a:lnTo>
                        <a:pt x="634" y="5772"/>
                      </a:lnTo>
                      <a:lnTo>
                        <a:pt x="634" y="5772"/>
                      </a:lnTo>
                      <a:lnTo>
                        <a:pt x="512" y="5821"/>
                      </a:lnTo>
                      <a:lnTo>
                        <a:pt x="390" y="5870"/>
                      </a:lnTo>
                      <a:lnTo>
                        <a:pt x="268" y="5943"/>
                      </a:lnTo>
                      <a:lnTo>
                        <a:pt x="171" y="6016"/>
                      </a:lnTo>
                      <a:lnTo>
                        <a:pt x="98" y="6138"/>
                      </a:lnTo>
                      <a:lnTo>
                        <a:pt x="49" y="6235"/>
                      </a:lnTo>
                      <a:lnTo>
                        <a:pt x="1" y="6381"/>
                      </a:lnTo>
                      <a:lnTo>
                        <a:pt x="1" y="6503"/>
                      </a:lnTo>
                      <a:lnTo>
                        <a:pt x="1" y="7453"/>
                      </a:lnTo>
                      <a:lnTo>
                        <a:pt x="1" y="7453"/>
                      </a:lnTo>
                      <a:lnTo>
                        <a:pt x="1" y="7599"/>
                      </a:lnTo>
                      <a:lnTo>
                        <a:pt x="49" y="7721"/>
                      </a:lnTo>
                      <a:lnTo>
                        <a:pt x="98" y="7843"/>
                      </a:lnTo>
                      <a:lnTo>
                        <a:pt x="171" y="7940"/>
                      </a:lnTo>
                      <a:lnTo>
                        <a:pt x="268" y="8037"/>
                      </a:lnTo>
                      <a:lnTo>
                        <a:pt x="390" y="8111"/>
                      </a:lnTo>
                      <a:lnTo>
                        <a:pt x="512" y="8159"/>
                      </a:lnTo>
                      <a:lnTo>
                        <a:pt x="634" y="8184"/>
                      </a:lnTo>
                      <a:lnTo>
                        <a:pt x="2071" y="8354"/>
                      </a:lnTo>
                      <a:lnTo>
                        <a:pt x="2071" y="8354"/>
                      </a:lnTo>
                      <a:lnTo>
                        <a:pt x="2168" y="8646"/>
                      </a:lnTo>
                      <a:lnTo>
                        <a:pt x="2266" y="8914"/>
                      </a:lnTo>
                      <a:lnTo>
                        <a:pt x="2387" y="9206"/>
                      </a:lnTo>
                      <a:lnTo>
                        <a:pt x="2533" y="9474"/>
                      </a:lnTo>
                      <a:lnTo>
                        <a:pt x="1632" y="10619"/>
                      </a:lnTo>
                      <a:lnTo>
                        <a:pt x="1632" y="10619"/>
                      </a:lnTo>
                      <a:lnTo>
                        <a:pt x="1559" y="10741"/>
                      </a:lnTo>
                      <a:lnTo>
                        <a:pt x="1511" y="10863"/>
                      </a:lnTo>
                      <a:lnTo>
                        <a:pt x="1486" y="10984"/>
                      </a:lnTo>
                      <a:lnTo>
                        <a:pt x="1486" y="11106"/>
                      </a:lnTo>
                      <a:lnTo>
                        <a:pt x="1511" y="11228"/>
                      </a:lnTo>
                      <a:lnTo>
                        <a:pt x="1559" y="11350"/>
                      </a:lnTo>
                      <a:lnTo>
                        <a:pt x="1608" y="11472"/>
                      </a:lnTo>
                      <a:lnTo>
                        <a:pt x="1705" y="11569"/>
                      </a:lnTo>
                      <a:lnTo>
                        <a:pt x="2387" y="12251"/>
                      </a:lnTo>
                      <a:lnTo>
                        <a:pt x="2387" y="12251"/>
                      </a:lnTo>
                      <a:lnTo>
                        <a:pt x="2485" y="12348"/>
                      </a:lnTo>
                      <a:lnTo>
                        <a:pt x="2582" y="12397"/>
                      </a:lnTo>
                      <a:lnTo>
                        <a:pt x="2728" y="12446"/>
                      </a:lnTo>
                      <a:lnTo>
                        <a:pt x="2850" y="12470"/>
                      </a:lnTo>
                      <a:lnTo>
                        <a:pt x="2972" y="12470"/>
                      </a:lnTo>
                      <a:lnTo>
                        <a:pt x="3094" y="12421"/>
                      </a:lnTo>
                      <a:lnTo>
                        <a:pt x="3215" y="12373"/>
                      </a:lnTo>
                      <a:lnTo>
                        <a:pt x="3337" y="12324"/>
                      </a:lnTo>
                      <a:lnTo>
                        <a:pt x="4482" y="11423"/>
                      </a:lnTo>
                      <a:lnTo>
                        <a:pt x="4482" y="11423"/>
                      </a:lnTo>
                      <a:lnTo>
                        <a:pt x="4750" y="11545"/>
                      </a:lnTo>
                      <a:lnTo>
                        <a:pt x="5018" y="11691"/>
                      </a:lnTo>
                      <a:lnTo>
                        <a:pt x="5310" y="11788"/>
                      </a:lnTo>
                      <a:lnTo>
                        <a:pt x="5602" y="11886"/>
                      </a:lnTo>
                      <a:lnTo>
                        <a:pt x="5773" y="13322"/>
                      </a:lnTo>
                      <a:lnTo>
                        <a:pt x="5773" y="13322"/>
                      </a:lnTo>
                      <a:lnTo>
                        <a:pt x="5797" y="13444"/>
                      </a:lnTo>
                      <a:lnTo>
                        <a:pt x="5846" y="13566"/>
                      </a:lnTo>
                      <a:lnTo>
                        <a:pt x="5919" y="13688"/>
                      </a:lnTo>
                      <a:lnTo>
                        <a:pt x="6016" y="13785"/>
                      </a:lnTo>
                      <a:lnTo>
                        <a:pt x="6114" y="13858"/>
                      </a:lnTo>
                      <a:lnTo>
                        <a:pt x="6235" y="13907"/>
                      </a:lnTo>
                      <a:lnTo>
                        <a:pt x="6357" y="13956"/>
                      </a:lnTo>
                      <a:lnTo>
                        <a:pt x="6479" y="13956"/>
                      </a:lnTo>
                      <a:lnTo>
                        <a:pt x="7453" y="13956"/>
                      </a:lnTo>
                      <a:lnTo>
                        <a:pt x="7453" y="13956"/>
                      </a:lnTo>
                      <a:lnTo>
                        <a:pt x="7575" y="13956"/>
                      </a:lnTo>
                      <a:lnTo>
                        <a:pt x="7721" y="13907"/>
                      </a:lnTo>
                      <a:lnTo>
                        <a:pt x="7818" y="13858"/>
                      </a:lnTo>
                      <a:lnTo>
                        <a:pt x="7940" y="13785"/>
                      </a:lnTo>
                      <a:lnTo>
                        <a:pt x="8013" y="13688"/>
                      </a:lnTo>
                      <a:lnTo>
                        <a:pt x="8086" y="13566"/>
                      </a:lnTo>
                      <a:lnTo>
                        <a:pt x="8135" y="13444"/>
                      </a:lnTo>
                      <a:lnTo>
                        <a:pt x="8159" y="13322"/>
                      </a:lnTo>
                      <a:lnTo>
                        <a:pt x="8330" y="11886"/>
                      </a:lnTo>
                      <a:lnTo>
                        <a:pt x="8330" y="11886"/>
                      </a:lnTo>
                      <a:lnTo>
                        <a:pt x="8622" y="11788"/>
                      </a:lnTo>
                      <a:lnTo>
                        <a:pt x="8914" y="11691"/>
                      </a:lnTo>
                      <a:lnTo>
                        <a:pt x="9207" y="11545"/>
                      </a:lnTo>
                      <a:lnTo>
                        <a:pt x="9475" y="11423"/>
                      </a:lnTo>
                      <a:lnTo>
                        <a:pt x="10619" y="12324"/>
                      </a:lnTo>
                      <a:lnTo>
                        <a:pt x="10619" y="12324"/>
                      </a:lnTo>
                      <a:lnTo>
                        <a:pt x="10717" y="12373"/>
                      </a:lnTo>
                      <a:lnTo>
                        <a:pt x="10838" y="12421"/>
                      </a:lnTo>
                      <a:lnTo>
                        <a:pt x="10960" y="12470"/>
                      </a:lnTo>
                      <a:lnTo>
                        <a:pt x="11106" y="12470"/>
                      </a:lnTo>
                      <a:lnTo>
                        <a:pt x="11228" y="12446"/>
                      </a:lnTo>
                      <a:lnTo>
                        <a:pt x="11350" y="12397"/>
                      </a:lnTo>
                      <a:lnTo>
                        <a:pt x="11472" y="12348"/>
                      </a:lnTo>
                      <a:lnTo>
                        <a:pt x="11569" y="12251"/>
                      </a:lnTo>
                      <a:lnTo>
                        <a:pt x="12251" y="11569"/>
                      </a:lnTo>
                      <a:lnTo>
                        <a:pt x="12251" y="11569"/>
                      </a:lnTo>
                      <a:lnTo>
                        <a:pt x="12324" y="11472"/>
                      </a:lnTo>
                      <a:lnTo>
                        <a:pt x="12397" y="11350"/>
                      </a:lnTo>
                      <a:lnTo>
                        <a:pt x="12422" y="11228"/>
                      </a:lnTo>
                      <a:lnTo>
                        <a:pt x="12446" y="11106"/>
                      </a:lnTo>
                      <a:lnTo>
                        <a:pt x="12446" y="10984"/>
                      </a:lnTo>
                      <a:lnTo>
                        <a:pt x="12422" y="10863"/>
                      </a:lnTo>
                      <a:lnTo>
                        <a:pt x="12373" y="10741"/>
                      </a:lnTo>
                      <a:lnTo>
                        <a:pt x="12300" y="10619"/>
                      </a:lnTo>
                      <a:lnTo>
                        <a:pt x="11399" y="9474"/>
                      </a:lnTo>
                      <a:lnTo>
                        <a:pt x="11399" y="9474"/>
                      </a:lnTo>
                      <a:lnTo>
                        <a:pt x="11545" y="9206"/>
                      </a:lnTo>
                      <a:lnTo>
                        <a:pt x="11667" y="8914"/>
                      </a:lnTo>
                      <a:lnTo>
                        <a:pt x="11788" y="8646"/>
                      </a:lnTo>
                      <a:lnTo>
                        <a:pt x="11861" y="8354"/>
                      </a:lnTo>
                      <a:lnTo>
                        <a:pt x="13323" y="8184"/>
                      </a:lnTo>
                      <a:lnTo>
                        <a:pt x="13323" y="8184"/>
                      </a:lnTo>
                      <a:lnTo>
                        <a:pt x="13444" y="8159"/>
                      </a:lnTo>
                      <a:lnTo>
                        <a:pt x="13566" y="8111"/>
                      </a:lnTo>
                      <a:lnTo>
                        <a:pt x="13664" y="8037"/>
                      </a:lnTo>
                      <a:lnTo>
                        <a:pt x="13761" y="7940"/>
                      </a:lnTo>
                      <a:lnTo>
                        <a:pt x="13834" y="7843"/>
                      </a:lnTo>
                      <a:lnTo>
                        <a:pt x="13907" y="7721"/>
                      </a:lnTo>
                      <a:lnTo>
                        <a:pt x="13932" y="7599"/>
                      </a:lnTo>
                      <a:lnTo>
                        <a:pt x="13956" y="7453"/>
                      </a:lnTo>
                      <a:lnTo>
                        <a:pt x="13956" y="6503"/>
                      </a:lnTo>
                      <a:lnTo>
                        <a:pt x="13956" y="6503"/>
                      </a:lnTo>
                      <a:lnTo>
                        <a:pt x="13932" y="6381"/>
                      </a:lnTo>
                      <a:lnTo>
                        <a:pt x="13907" y="6235"/>
                      </a:lnTo>
                      <a:lnTo>
                        <a:pt x="13834" y="6138"/>
                      </a:lnTo>
                      <a:lnTo>
                        <a:pt x="13761" y="6016"/>
                      </a:lnTo>
                      <a:lnTo>
                        <a:pt x="13664" y="5943"/>
                      </a:lnTo>
                      <a:lnTo>
                        <a:pt x="13566" y="5870"/>
                      </a:lnTo>
                      <a:lnTo>
                        <a:pt x="13444" y="5821"/>
                      </a:lnTo>
                      <a:lnTo>
                        <a:pt x="13323" y="5772"/>
                      </a:lnTo>
                      <a:lnTo>
                        <a:pt x="13323" y="5772"/>
                      </a:lnTo>
                      <a:close/>
                      <a:moveTo>
                        <a:pt x="8573" y="8598"/>
                      </a:moveTo>
                      <a:lnTo>
                        <a:pt x="8573" y="8598"/>
                      </a:lnTo>
                      <a:lnTo>
                        <a:pt x="8403" y="8744"/>
                      </a:lnTo>
                      <a:lnTo>
                        <a:pt x="8232" y="8890"/>
                      </a:lnTo>
                      <a:lnTo>
                        <a:pt x="8038" y="8987"/>
                      </a:lnTo>
                      <a:lnTo>
                        <a:pt x="7818" y="9085"/>
                      </a:lnTo>
                      <a:lnTo>
                        <a:pt x="7624" y="9158"/>
                      </a:lnTo>
                      <a:lnTo>
                        <a:pt x="7404" y="9206"/>
                      </a:lnTo>
                      <a:lnTo>
                        <a:pt x="7185" y="9231"/>
                      </a:lnTo>
                      <a:lnTo>
                        <a:pt x="6966" y="9255"/>
                      </a:lnTo>
                      <a:lnTo>
                        <a:pt x="6747" y="9231"/>
                      </a:lnTo>
                      <a:lnTo>
                        <a:pt x="6528" y="9206"/>
                      </a:lnTo>
                      <a:lnTo>
                        <a:pt x="6333" y="9158"/>
                      </a:lnTo>
                      <a:lnTo>
                        <a:pt x="6114" y="9085"/>
                      </a:lnTo>
                      <a:lnTo>
                        <a:pt x="5919" y="8987"/>
                      </a:lnTo>
                      <a:lnTo>
                        <a:pt x="5724" y="8890"/>
                      </a:lnTo>
                      <a:lnTo>
                        <a:pt x="5529" y="8744"/>
                      </a:lnTo>
                      <a:lnTo>
                        <a:pt x="5359" y="8598"/>
                      </a:lnTo>
                      <a:lnTo>
                        <a:pt x="5359" y="8598"/>
                      </a:lnTo>
                      <a:lnTo>
                        <a:pt x="5212" y="8427"/>
                      </a:lnTo>
                      <a:lnTo>
                        <a:pt x="5066" y="8232"/>
                      </a:lnTo>
                      <a:lnTo>
                        <a:pt x="4969" y="8037"/>
                      </a:lnTo>
                      <a:lnTo>
                        <a:pt x="4871" y="7843"/>
                      </a:lnTo>
                      <a:lnTo>
                        <a:pt x="4798" y="7623"/>
                      </a:lnTo>
                      <a:lnTo>
                        <a:pt x="4750" y="7404"/>
                      </a:lnTo>
                      <a:lnTo>
                        <a:pt x="4701" y="7209"/>
                      </a:lnTo>
                      <a:lnTo>
                        <a:pt x="4701" y="6990"/>
                      </a:lnTo>
                      <a:lnTo>
                        <a:pt x="4701" y="6771"/>
                      </a:lnTo>
                      <a:lnTo>
                        <a:pt x="4750" y="6552"/>
                      </a:lnTo>
                      <a:lnTo>
                        <a:pt x="4798" y="6333"/>
                      </a:lnTo>
                      <a:lnTo>
                        <a:pt x="4871" y="6138"/>
                      </a:lnTo>
                      <a:lnTo>
                        <a:pt x="4969" y="5919"/>
                      </a:lnTo>
                      <a:lnTo>
                        <a:pt x="5066" y="5724"/>
                      </a:lnTo>
                      <a:lnTo>
                        <a:pt x="5212" y="5553"/>
                      </a:lnTo>
                      <a:lnTo>
                        <a:pt x="5359" y="5383"/>
                      </a:lnTo>
                      <a:lnTo>
                        <a:pt x="5359" y="5383"/>
                      </a:lnTo>
                      <a:lnTo>
                        <a:pt x="5529" y="5212"/>
                      </a:lnTo>
                      <a:lnTo>
                        <a:pt x="5724" y="5091"/>
                      </a:lnTo>
                      <a:lnTo>
                        <a:pt x="5919" y="4969"/>
                      </a:lnTo>
                      <a:lnTo>
                        <a:pt x="6114" y="4871"/>
                      </a:lnTo>
                      <a:lnTo>
                        <a:pt x="6333" y="4798"/>
                      </a:lnTo>
                      <a:lnTo>
                        <a:pt x="6528" y="4750"/>
                      </a:lnTo>
                      <a:lnTo>
                        <a:pt x="6747" y="4725"/>
                      </a:lnTo>
                      <a:lnTo>
                        <a:pt x="6966" y="4701"/>
                      </a:lnTo>
                      <a:lnTo>
                        <a:pt x="7185" y="4725"/>
                      </a:lnTo>
                      <a:lnTo>
                        <a:pt x="7404" y="4750"/>
                      </a:lnTo>
                      <a:lnTo>
                        <a:pt x="7624" y="4798"/>
                      </a:lnTo>
                      <a:lnTo>
                        <a:pt x="7818" y="4871"/>
                      </a:lnTo>
                      <a:lnTo>
                        <a:pt x="8038" y="4969"/>
                      </a:lnTo>
                      <a:lnTo>
                        <a:pt x="8232" y="5091"/>
                      </a:lnTo>
                      <a:lnTo>
                        <a:pt x="8403" y="5212"/>
                      </a:lnTo>
                      <a:lnTo>
                        <a:pt x="8573" y="5383"/>
                      </a:lnTo>
                      <a:lnTo>
                        <a:pt x="8573" y="5383"/>
                      </a:lnTo>
                      <a:lnTo>
                        <a:pt x="8744" y="5553"/>
                      </a:lnTo>
                      <a:lnTo>
                        <a:pt x="8866" y="5724"/>
                      </a:lnTo>
                      <a:lnTo>
                        <a:pt x="8987" y="5919"/>
                      </a:lnTo>
                      <a:lnTo>
                        <a:pt x="9085" y="6138"/>
                      </a:lnTo>
                      <a:lnTo>
                        <a:pt x="9158" y="6333"/>
                      </a:lnTo>
                      <a:lnTo>
                        <a:pt x="9207" y="6552"/>
                      </a:lnTo>
                      <a:lnTo>
                        <a:pt x="9231" y="6771"/>
                      </a:lnTo>
                      <a:lnTo>
                        <a:pt x="9231" y="6990"/>
                      </a:lnTo>
                      <a:lnTo>
                        <a:pt x="9231" y="7209"/>
                      </a:lnTo>
                      <a:lnTo>
                        <a:pt x="9207" y="7404"/>
                      </a:lnTo>
                      <a:lnTo>
                        <a:pt x="9158" y="7623"/>
                      </a:lnTo>
                      <a:lnTo>
                        <a:pt x="9085" y="7843"/>
                      </a:lnTo>
                      <a:lnTo>
                        <a:pt x="8987" y="8037"/>
                      </a:lnTo>
                      <a:lnTo>
                        <a:pt x="8866" y="8232"/>
                      </a:lnTo>
                      <a:lnTo>
                        <a:pt x="8744" y="8427"/>
                      </a:lnTo>
                      <a:lnTo>
                        <a:pt x="8573" y="8598"/>
                      </a:lnTo>
                      <a:lnTo>
                        <a:pt x="8573" y="8598"/>
                      </a:lnTo>
                      <a:close/>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5"/>
                <p:cNvSpPr/>
                <p:nvPr/>
              </p:nvSpPr>
              <p:spPr>
                <a:xfrm>
                  <a:off x="5566575" y="3193575"/>
                  <a:ext cx="198525" cy="198525"/>
                </a:xfrm>
                <a:custGeom>
                  <a:avLst/>
                  <a:gdLst/>
                  <a:ahLst/>
                  <a:cxnLst/>
                  <a:rect l="l" t="t" r="r" b="b"/>
                  <a:pathLst>
                    <a:path w="7941" h="7941" fill="none" extrusionOk="0">
                      <a:moveTo>
                        <a:pt x="7258" y="2144"/>
                      </a:moveTo>
                      <a:lnTo>
                        <a:pt x="6138" y="2388"/>
                      </a:lnTo>
                      <a:lnTo>
                        <a:pt x="6138" y="2388"/>
                      </a:lnTo>
                      <a:lnTo>
                        <a:pt x="6016" y="2217"/>
                      </a:lnTo>
                      <a:lnTo>
                        <a:pt x="5870" y="2071"/>
                      </a:lnTo>
                      <a:lnTo>
                        <a:pt x="6260" y="975"/>
                      </a:lnTo>
                      <a:lnTo>
                        <a:pt x="6260" y="975"/>
                      </a:lnTo>
                      <a:lnTo>
                        <a:pt x="6284" y="902"/>
                      </a:lnTo>
                      <a:lnTo>
                        <a:pt x="6284" y="829"/>
                      </a:lnTo>
                      <a:lnTo>
                        <a:pt x="6260" y="683"/>
                      </a:lnTo>
                      <a:lnTo>
                        <a:pt x="6162" y="561"/>
                      </a:lnTo>
                      <a:lnTo>
                        <a:pt x="6114" y="488"/>
                      </a:lnTo>
                      <a:lnTo>
                        <a:pt x="6065" y="464"/>
                      </a:lnTo>
                      <a:lnTo>
                        <a:pt x="5553" y="196"/>
                      </a:lnTo>
                      <a:lnTo>
                        <a:pt x="5553" y="196"/>
                      </a:lnTo>
                      <a:lnTo>
                        <a:pt x="5480" y="171"/>
                      </a:lnTo>
                      <a:lnTo>
                        <a:pt x="5407" y="171"/>
                      </a:lnTo>
                      <a:lnTo>
                        <a:pt x="5261" y="171"/>
                      </a:lnTo>
                      <a:lnTo>
                        <a:pt x="5115" y="244"/>
                      </a:lnTo>
                      <a:lnTo>
                        <a:pt x="5066" y="293"/>
                      </a:lnTo>
                      <a:lnTo>
                        <a:pt x="5018" y="342"/>
                      </a:lnTo>
                      <a:lnTo>
                        <a:pt x="4384" y="1316"/>
                      </a:lnTo>
                      <a:lnTo>
                        <a:pt x="4384" y="1316"/>
                      </a:lnTo>
                      <a:lnTo>
                        <a:pt x="4165" y="1292"/>
                      </a:lnTo>
                      <a:lnTo>
                        <a:pt x="3970" y="1292"/>
                      </a:lnTo>
                      <a:lnTo>
                        <a:pt x="3483" y="244"/>
                      </a:lnTo>
                      <a:lnTo>
                        <a:pt x="3483" y="244"/>
                      </a:lnTo>
                      <a:lnTo>
                        <a:pt x="3435" y="171"/>
                      </a:lnTo>
                      <a:lnTo>
                        <a:pt x="3386" y="123"/>
                      </a:lnTo>
                      <a:lnTo>
                        <a:pt x="3264" y="50"/>
                      </a:lnTo>
                      <a:lnTo>
                        <a:pt x="3118" y="1"/>
                      </a:lnTo>
                      <a:lnTo>
                        <a:pt x="3045" y="1"/>
                      </a:lnTo>
                      <a:lnTo>
                        <a:pt x="2972" y="25"/>
                      </a:lnTo>
                      <a:lnTo>
                        <a:pt x="2436" y="196"/>
                      </a:lnTo>
                      <a:lnTo>
                        <a:pt x="2436" y="196"/>
                      </a:lnTo>
                      <a:lnTo>
                        <a:pt x="2363" y="220"/>
                      </a:lnTo>
                      <a:lnTo>
                        <a:pt x="2290" y="269"/>
                      </a:lnTo>
                      <a:lnTo>
                        <a:pt x="2192" y="391"/>
                      </a:lnTo>
                      <a:lnTo>
                        <a:pt x="2144" y="537"/>
                      </a:lnTo>
                      <a:lnTo>
                        <a:pt x="2144" y="610"/>
                      </a:lnTo>
                      <a:lnTo>
                        <a:pt x="2144" y="683"/>
                      </a:lnTo>
                      <a:lnTo>
                        <a:pt x="2387" y="1828"/>
                      </a:lnTo>
                      <a:lnTo>
                        <a:pt x="2387" y="1828"/>
                      </a:lnTo>
                      <a:lnTo>
                        <a:pt x="2217" y="1949"/>
                      </a:lnTo>
                      <a:lnTo>
                        <a:pt x="2071" y="2095"/>
                      </a:lnTo>
                      <a:lnTo>
                        <a:pt x="999" y="1681"/>
                      </a:lnTo>
                      <a:lnTo>
                        <a:pt x="999" y="1681"/>
                      </a:lnTo>
                      <a:lnTo>
                        <a:pt x="926" y="1681"/>
                      </a:lnTo>
                      <a:lnTo>
                        <a:pt x="829" y="1657"/>
                      </a:lnTo>
                      <a:lnTo>
                        <a:pt x="682" y="1706"/>
                      </a:lnTo>
                      <a:lnTo>
                        <a:pt x="561" y="1779"/>
                      </a:lnTo>
                      <a:lnTo>
                        <a:pt x="512" y="1828"/>
                      </a:lnTo>
                      <a:lnTo>
                        <a:pt x="463" y="1901"/>
                      </a:lnTo>
                      <a:lnTo>
                        <a:pt x="220" y="2388"/>
                      </a:lnTo>
                      <a:lnTo>
                        <a:pt x="220" y="2388"/>
                      </a:lnTo>
                      <a:lnTo>
                        <a:pt x="195" y="2461"/>
                      </a:lnTo>
                      <a:lnTo>
                        <a:pt x="171" y="2534"/>
                      </a:lnTo>
                      <a:lnTo>
                        <a:pt x="195" y="2704"/>
                      </a:lnTo>
                      <a:lnTo>
                        <a:pt x="244" y="2826"/>
                      </a:lnTo>
                      <a:lnTo>
                        <a:pt x="293" y="2899"/>
                      </a:lnTo>
                      <a:lnTo>
                        <a:pt x="366" y="2948"/>
                      </a:lnTo>
                      <a:lnTo>
                        <a:pt x="1340" y="3581"/>
                      </a:lnTo>
                      <a:lnTo>
                        <a:pt x="1340" y="3581"/>
                      </a:lnTo>
                      <a:lnTo>
                        <a:pt x="1316" y="3776"/>
                      </a:lnTo>
                      <a:lnTo>
                        <a:pt x="1291" y="3995"/>
                      </a:lnTo>
                      <a:lnTo>
                        <a:pt x="244" y="4482"/>
                      </a:lnTo>
                      <a:lnTo>
                        <a:pt x="244" y="4482"/>
                      </a:lnTo>
                      <a:lnTo>
                        <a:pt x="195" y="4507"/>
                      </a:lnTo>
                      <a:lnTo>
                        <a:pt x="122" y="4555"/>
                      </a:lnTo>
                      <a:lnTo>
                        <a:pt x="49" y="4701"/>
                      </a:lnTo>
                      <a:lnTo>
                        <a:pt x="0" y="4848"/>
                      </a:lnTo>
                      <a:lnTo>
                        <a:pt x="25" y="4921"/>
                      </a:lnTo>
                      <a:lnTo>
                        <a:pt x="25" y="4994"/>
                      </a:lnTo>
                      <a:lnTo>
                        <a:pt x="220" y="5530"/>
                      </a:lnTo>
                      <a:lnTo>
                        <a:pt x="220" y="5530"/>
                      </a:lnTo>
                      <a:lnTo>
                        <a:pt x="244" y="5578"/>
                      </a:lnTo>
                      <a:lnTo>
                        <a:pt x="293" y="5651"/>
                      </a:lnTo>
                      <a:lnTo>
                        <a:pt x="390" y="5749"/>
                      </a:lnTo>
                      <a:lnTo>
                        <a:pt x="536" y="5797"/>
                      </a:lnTo>
                      <a:lnTo>
                        <a:pt x="609" y="5797"/>
                      </a:lnTo>
                      <a:lnTo>
                        <a:pt x="682" y="5797"/>
                      </a:lnTo>
                      <a:lnTo>
                        <a:pt x="1827" y="5554"/>
                      </a:lnTo>
                      <a:lnTo>
                        <a:pt x="1827" y="5554"/>
                      </a:lnTo>
                      <a:lnTo>
                        <a:pt x="1949" y="5724"/>
                      </a:lnTo>
                      <a:lnTo>
                        <a:pt x="2095" y="5870"/>
                      </a:lnTo>
                      <a:lnTo>
                        <a:pt x="1705" y="6966"/>
                      </a:lnTo>
                      <a:lnTo>
                        <a:pt x="1705" y="6966"/>
                      </a:lnTo>
                      <a:lnTo>
                        <a:pt x="1681" y="7040"/>
                      </a:lnTo>
                      <a:lnTo>
                        <a:pt x="1681" y="7113"/>
                      </a:lnTo>
                      <a:lnTo>
                        <a:pt x="1705" y="7259"/>
                      </a:lnTo>
                      <a:lnTo>
                        <a:pt x="1778" y="7380"/>
                      </a:lnTo>
                      <a:lnTo>
                        <a:pt x="1851" y="7429"/>
                      </a:lnTo>
                      <a:lnTo>
                        <a:pt x="1900" y="7478"/>
                      </a:lnTo>
                      <a:lnTo>
                        <a:pt x="2412" y="7721"/>
                      </a:lnTo>
                      <a:lnTo>
                        <a:pt x="2412" y="7721"/>
                      </a:lnTo>
                      <a:lnTo>
                        <a:pt x="2485" y="7770"/>
                      </a:lnTo>
                      <a:lnTo>
                        <a:pt x="2558" y="7770"/>
                      </a:lnTo>
                      <a:lnTo>
                        <a:pt x="2704" y="7770"/>
                      </a:lnTo>
                      <a:lnTo>
                        <a:pt x="2850" y="7697"/>
                      </a:lnTo>
                      <a:lnTo>
                        <a:pt x="2899" y="7648"/>
                      </a:lnTo>
                      <a:lnTo>
                        <a:pt x="2947" y="7600"/>
                      </a:lnTo>
                      <a:lnTo>
                        <a:pt x="3581" y="6625"/>
                      </a:lnTo>
                      <a:lnTo>
                        <a:pt x="3581" y="6625"/>
                      </a:lnTo>
                      <a:lnTo>
                        <a:pt x="3800" y="6650"/>
                      </a:lnTo>
                      <a:lnTo>
                        <a:pt x="3995" y="6650"/>
                      </a:lnTo>
                      <a:lnTo>
                        <a:pt x="4482" y="7697"/>
                      </a:lnTo>
                      <a:lnTo>
                        <a:pt x="4482" y="7697"/>
                      </a:lnTo>
                      <a:lnTo>
                        <a:pt x="4531" y="7770"/>
                      </a:lnTo>
                      <a:lnTo>
                        <a:pt x="4579" y="7819"/>
                      </a:lnTo>
                      <a:lnTo>
                        <a:pt x="4701" y="7892"/>
                      </a:lnTo>
                      <a:lnTo>
                        <a:pt x="4847" y="7941"/>
                      </a:lnTo>
                      <a:lnTo>
                        <a:pt x="4920" y="7941"/>
                      </a:lnTo>
                      <a:lnTo>
                        <a:pt x="4993" y="7916"/>
                      </a:lnTo>
                      <a:lnTo>
                        <a:pt x="5529" y="7746"/>
                      </a:lnTo>
                      <a:lnTo>
                        <a:pt x="5529" y="7746"/>
                      </a:lnTo>
                      <a:lnTo>
                        <a:pt x="5602" y="7721"/>
                      </a:lnTo>
                      <a:lnTo>
                        <a:pt x="5651" y="7673"/>
                      </a:lnTo>
                      <a:lnTo>
                        <a:pt x="5748" y="7551"/>
                      </a:lnTo>
                      <a:lnTo>
                        <a:pt x="5821" y="7405"/>
                      </a:lnTo>
                      <a:lnTo>
                        <a:pt x="5821" y="7332"/>
                      </a:lnTo>
                      <a:lnTo>
                        <a:pt x="5821" y="7259"/>
                      </a:lnTo>
                      <a:lnTo>
                        <a:pt x="5578" y="6114"/>
                      </a:lnTo>
                      <a:lnTo>
                        <a:pt x="5578" y="6114"/>
                      </a:lnTo>
                      <a:lnTo>
                        <a:pt x="5724" y="5992"/>
                      </a:lnTo>
                      <a:lnTo>
                        <a:pt x="5894" y="5846"/>
                      </a:lnTo>
                      <a:lnTo>
                        <a:pt x="6966" y="6260"/>
                      </a:lnTo>
                      <a:lnTo>
                        <a:pt x="6966" y="6260"/>
                      </a:lnTo>
                      <a:lnTo>
                        <a:pt x="7039" y="6260"/>
                      </a:lnTo>
                      <a:lnTo>
                        <a:pt x="7112" y="6285"/>
                      </a:lnTo>
                      <a:lnTo>
                        <a:pt x="7258" y="6236"/>
                      </a:lnTo>
                      <a:lnTo>
                        <a:pt x="7404" y="6163"/>
                      </a:lnTo>
                      <a:lnTo>
                        <a:pt x="7453" y="6114"/>
                      </a:lnTo>
                      <a:lnTo>
                        <a:pt x="7502" y="6041"/>
                      </a:lnTo>
                      <a:lnTo>
                        <a:pt x="7745" y="5530"/>
                      </a:lnTo>
                      <a:lnTo>
                        <a:pt x="7745" y="5530"/>
                      </a:lnTo>
                      <a:lnTo>
                        <a:pt x="7770" y="5481"/>
                      </a:lnTo>
                      <a:lnTo>
                        <a:pt x="7794" y="5383"/>
                      </a:lnTo>
                      <a:lnTo>
                        <a:pt x="7770" y="5237"/>
                      </a:lnTo>
                      <a:lnTo>
                        <a:pt x="7697" y="5115"/>
                      </a:lnTo>
                      <a:lnTo>
                        <a:pt x="7648" y="5042"/>
                      </a:lnTo>
                      <a:lnTo>
                        <a:pt x="7599" y="4994"/>
                      </a:lnTo>
                      <a:lnTo>
                        <a:pt x="6625" y="4360"/>
                      </a:lnTo>
                      <a:lnTo>
                        <a:pt x="6625" y="4360"/>
                      </a:lnTo>
                      <a:lnTo>
                        <a:pt x="6649" y="4166"/>
                      </a:lnTo>
                      <a:lnTo>
                        <a:pt x="6649" y="3946"/>
                      </a:lnTo>
                      <a:lnTo>
                        <a:pt x="7697" y="3459"/>
                      </a:lnTo>
                      <a:lnTo>
                        <a:pt x="7697" y="3459"/>
                      </a:lnTo>
                      <a:lnTo>
                        <a:pt x="7770" y="3435"/>
                      </a:lnTo>
                      <a:lnTo>
                        <a:pt x="7843" y="3386"/>
                      </a:lnTo>
                      <a:lnTo>
                        <a:pt x="7916" y="3240"/>
                      </a:lnTo>
                      <a:lnTo>
                        <a:pt x="7940" y="3094"/>
                      </a:lnTo>
                      <a:lnTo>
                        <a:pt x="7940" y="3021"/>
                      </a:lnTo>
                      <a:lnTo>
                        <a:pt x="7940" y="2948"/>
                      </a:lnTo>
                      <a:lnTo>
                        <a:pt x="7745" y="2412"/>
                      </a:lnTo>
                      <a:lnTo>
                        <a:pt x="7745" y="2412"/>
                      </a:lnTo>
                      <a:lnTo>
                        <a:pt x="7721" y="2339"/>
                      </a:lnTo>
                      <a:lnTo>
                        <a:pt x="7672" y="2290"/>
                      </a:lnTo>
                      <a:lnTo>
                        <a:pt x="7551" y="2193"/>
                      </a:lnTo>
                      <a:lnTo>
                        <a:pt x="7429" y="2144"/>
                      </a:lnTo>
                      <a:lnTo>
                        <a:pt x="7356" y="2144"/>
                      </a:lnTo>
                      <a:lnTo>
                        <a:pt x="7258" y="2144"/>
                      </a:lnTo>
                      <a:lnTo>
                        <a:pt x="7258" y="2144"/>
                      </a:lnTo>
                      <a:close/>
                      <a:moveTo>
                        <a:pt x="5480" y="4726"/>
                      </a:moveTo>
                      <a:lnTo>
                        <a:pt x="5480" y="4726"/>
                      </a:lnTo>
                      <a:lnTo>
                        <a:pt x="5383" y="4872"/>
                      </a:lnTo>
                      <a:lnTo>
                        <a:pt x="5286" y="4994"/>
                      </a:lnTo>
                      <a:lnTo>
                        <a:pt x="5188" y="5140"/>
                      </a:lnTo>
                      <a:lnTo>
                        <a:pt x="5066" y="5237"/>
                      </a:lnTo>
                      <a:lnTo>
                        <a:pt x="4945" y="5335"/>
                      </a:lnTo>
                      <a:lnTo>
                        <a:pt x="4798" y="5432"/>
                      </a:lnTo>
                      <a:lnTo>
                        <a:pt x="4652" y="5505"/>
                      </a:lnTo>
                      <a:lnTo>
                        <a:pt x="4506" y="5554"/>
                      </a:lnTo>
                      <a:lnTo>
                        <a:pt x="4360" y="5603"/>
                      </a:lnTo>
                      <a:lnTo>
                        <a:pt x="4190" y="5627"/>
                      </a:lnTo>
                      <a:lnTo>
                        <a:pt x="4043" y="5651"/>
                      </a:lnTo>
                      <a:lnTo>
                        <a:pt x="3873" y="5627"/>
                      </a:lnTo>
                      <a:lnTo>
                        <a:pt x="3702" y="5627"/>
                      </a:lnTo>
                      <a:lnTo>
                        <a:pt x="3556" y="5578"/>
                      </a:lnTo>
                      <a:lnTo>
                        <a:pt x="3386" y="5530"/>
                      </a:lnTo>
                      <a:lnTo>
                        <a:pt x="3240" y="5456"/>
                      </a:lnTo>
                      <a:lnTo>
                        <a:pt x="3240" y="5456"/>
                      </a:lnTo>
                      <a:lnTo>
                        <a:pt x="3094" y="5383"/>
                      </a:lnTo>
                      <a:lnTo>
                        <a:pt x="2947" y="5286"/>
                      </a:lnTo>
                      <a:lnTo>
                        <a:pt x="2826" y="5164"/>
                      </a:lnTo>
                      <a:lnTo>
                        <a:pt x="2704" y="5067"/>
                      </a:lnTo>
                      <a:lnTo>
                        <a:pt x="2606" y="4921"/>
                      </a:lnTo>
                      <a:lnTo>
                        <a:pt x="2533" y="4799"/>
                      </a:lnTo>
                      <a:lnTo>
                        <a:pt x="2460" y="4653"/>
                      </a:lnTo>
                      <a:lnTo>
                        <a:pt x="2387" y="4507"/>
                      </a:lnTo>
                      <a:lnTo>
                        <a:pt x="2363" y="4336"/>
                      </a:lnTo>
                      <a:lnTo>
                        <a:pt x="2314" y="4190"/>
                      </a:lnTo>
                      <a:lnTo>
                        <a:pt x="2314" y="4020"/>
                      </a:lnTo>
                      <a:lnTo>
                        <a:pt x="2314" y="3873"/>
                      </a:lnTo>
                      <a:lnTo>
                        <a:pt x="2339" y="3703"/>
                      </a:lnTo>
                      <a:lnTo>
                        <a:pt x="2363" y="3532"/>
                      </a:lnTo>
                      <a:lnTo>
                        <a:pt x="2412" y="3386"/>
                      </a:lnTo>
                      <a:lnTo>
                        <a:pt x="2485" y="3216"/>
                      </a:lnTo>
                      <a:lnTo>
                        <a:pt x="2485" y="3216"/>
                      </a:lnTo>
                      <a:lnTo>
                        <a:pt x="2582" y="3070"/>
                      </a:lnTo>
                      <a:lnTo>
                        <a:pt x="2680" y="2948"/>
                      </a:lnTo>
                      <a:lnTo>
                        <a:pt x="2777" y="2802"/>
                      </a:lnTo>
                      <a:lnTo>
                        <a:pt x="2899" y="2704"/>
                      </a:lnTo>
                      <a:lnTo>
                        <a:pt x="3020" y="2607"/>
                      </a:lnTo>
                      <a:lnTo>
                        <a:pt x="3167" y="2509"/>
                      </a:lnTo>
                      <a:lnTo>
                        <a:pt x="3313" y="2436"/>
                      </a:lnTo>
                      <a:lnTo>
                        <a:pt x="3459" y="2388"/>
                      </a:lnTo>
                      <a:lnTo>
                        <a:pt x="3605" y="2339"/>
                      </a:lnTo>
                      <a:lnTo>
                        <a:pt x="3775" y="2315"/>
                      </a:lnTo>
                      <a:lnTo>
                        <a:pt x="3922" y="2290"/>
                      </a:lnTo>
                      <a:lnTo>
                        <a:pt x="4092" y="2315"/>
                      </a:lnTo>
                      <a:lnTo>
                        <a:pt x="4263" y="2315"/>
                      </a:lnTo>
                      <a:lnTo>
                        <a:pt x="4409" y="2363"/>
                      </a:lnTo>
                      <a:lnTo>
                        <a:pt x="4579" y="2412"/>
                      </a:lnTo>
                      <a:lnTo>
                        <a:pt x="4725" y="2485"/>
                      </a:lnTo>
                      <a:lnTo>
                        <a:pt x="4725" y="2485"/>
                      </a:lnTo>
                      <a:lnTo>
                        <a:pt x="4871" y="2558"/>
                      </a:lnTo>
                      <a:lnTo>
                        <a:pt x="5018" y="2656"/>
                      </a:lnTo>
                      <a:lnTo>
                        <a:pt x="5139" y="2777"/>
                      </a:lnTo>
                      <a:lnTo>
                        <a:pt x="5261" y="2875"/>
                      </a:lnTo>
                      <a:lnTo>
                        <a:pt x="5359" y="3021"/>
                      </a:lnTo>
                      <a:lnTo>
                        <a:pt x="5432" y="3143"/>
                      </a:lnTo>
                      <a:lnTo>
                        <a:pt x="5505" y="3289"/>
                      </a:lnTo>
                      <a:lnTo>
                        <a:pt x="5578" y="3435"/>
                      </a:lnTo>
                      <a:lnTo>
                        <a:pt x="5602" y="3605"/>
                      </a:lnTo>
                      <a:lnTo>
                        <a:pt x="5626" y="3752"/>
                      </a:lnTo>
                      <a:lnTo>
                        <a:pt x="5651" y="3922"/>
                      </a:lnTo>
                      <a:lnTo>
                        <a:pt x="5651" y="4068"/>
                      </a:lnTo>
                      <a:lnTo>
                        <a:pt x="5626" y="4239"/>
                      </a:lnTo>
                      <a:lnTo>
                        <a:pt x="5602" y="4409"/>
                      </a:lnTo>
                      <a:lnTo>
                        <a:pt x="5553" y="4555"/>
                      </a:lnTo>
                      <a:lnTo>
                        <a:pt x="5480" y="4726"/>
                      </a:lnTo>
                      <a:lnTo>
                        <a:pt x="5480" y="4726"/>
                      </a:lnTo>
                      <a:close/>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9" name="Google Shape;929;p5"/>
              <p:cNvGrpSpPr/>
              <p:nvPr/>
            </p:nvGrpSpPr>
            <p:grpSpPr>
              <a:xfrm>
                <a:off x="1057965" y="2866629"/>
                <a:ext cx="333700" cy="329077"/>
                <a:chOff x="3292425" y="3664250"/>
                <a:chExt cx="397025" cy="391525"/>
              </a:xfrm>
            </p:grpSpPr>
            <p:sp>
              <p:nvSpPr>
                <p:cNvPr id="930" name="Google Shape;930;p5"/>
                <p:cNvSpPr/>
                <p:nvPr/>
              </p:nvSpPr>
              <p:spPr>
                <a:xfrm>
                  <a:off x="3292425" y="3680675"/>
                  <a:ext cx="375100" cy="375100"/>
                </a:xfrm>
                <a:custGeom>
                  <a:avLst/>
                  <a:gdLst/>
                  <a:ahLst/>
                  <a:cxnLst/>
                  <a:rect l="l" t="t" r="r" b="b"/>
                  <a:pathLst>
                    <a:path w="15004" h="15004" fill="none" extrusionOk="0">
                      <a:moveTo>
                        <a:pt x="7502" y="1"/>
                      </a:moveTo>
                      <a:lnTo>
                        <a:pt x="7502" y="1"/>
                      </a:lnTo>
                      <a:lnTo>
                        <a:pt x="7112" y="1"/>
                      </a:lnTo>
                      <a:lnTo>
                        <a:pt x="6747" y="50"/>
                      </a:lnTo>
                      <a:lnTo>
                        <a:pt x="6357" y="98"/>
                      </a:lnTo>
                      <a:lnTo>
                        <a:pt x="5992" y="147"/>
                      </a:lnTo>
                      <a:lnTo>
                        <a:pt x="5627" y="244"/>
                      </a:lnTo>
                      <a:lnTo>
                        <a:pt x="5261" y="342"/>
                      </a:lnTo>
                      <a:lnTo>
                        <a:pt x="4921" y="464"/>
                      </a:lnTo>
                      <a:lnTo>
                        <a:pt x="4580" y="585"/>
                      </a:lnTo>
                      <a:lnTo>
                        <a:pt x="4239" y="732"/>
                      </a:lnTo>
                      <a:lnTo>
                        <a:pt x="3922" y="902"/>
                      </a:lnTo>
                      <a:lnTo>
                        <a:pt x="3605" y="1097"/>
                      </a:lnTo>
                      <a:lnTo>
                        <a:pt x="3313" y="1292"/>
                      </a:lnTo>
                      <a:lnTo>
                        <a:pt x="3021" y="1487"/>
                      </a:lnTo>
                      <a:lnTo>
                        <a:pt x="2729" y="1706"/>
                      </a:lnTo>
                      <a:lnTo>
                        <a:pt x="2461" y="1949"/>
                      </a:lnTo>
                      <a:lnTo>
                        <a:pt x="2193" y="2193"/>
                      </a:lnTo>
                      <a:lnTo>
                        <a:pt x="1949" y="2461"/>
                      </a:lnTo>
                      <a:lnTo>
                        <a:pt x="1706" y="2729"/>
                      </a:lnTo>
                      <a:lnTo>
                        <a:pt x="1486" y="3021"/>
                      </a:lnTo>
                      <a:lnTo>
                        <a:pt x="1292" y="3313"/>
                      </a:lnTo>
                      <a:lnTo>
                        <a:pt x="1097" y="3605"/>
                      </a:lnTo>
                      <a:lnTo>
                        <a:pt x="902" y="3922"/>
                      </a:lnTo>
                      <a:lnTo>
                        <a:pt x="731" y="4239"/>
                      </a:lnTo>
                      <a:lnTo>
                        <a:pt x="585" y="4580"/>
                      </a:lnTo>
                      <a:lnTo>
                        <a:pt x="464" y="4921"/>
                      </a:lnTo>
                      <a:lnTo>
                        <a:pt x="342" y="5262"/>
                      </a:lnTo>
                      <a:lnTo>
                        <a:pt x="244" y="5627"/>
                      </a:lnTo>
                      <a:lnTo>
                        <a:pt x="147" y="5992"/>
                      </a:lnTo>
                      <a:lnTo>
                        <a:pt x="98" y="6358"/>
                      </a:lnTo>
                      <a:lnTo>
                        <a:pt x="50" y="6747"/>
                      </a:lnTo>
                      <a:lnTo>
                        <a:pt x="1" y="7113"/>
                      </a:lnTo>
                      <a:lnTo>
                        <a:pt x="1" y="7502"/>
                      </a:lnTo>
                      <a:lnTo>
                        <a:pt x="1" y="7502"/>
                      </a:lnTo>
                      <a:lnTo>
                        <a:pt x="1" y="7892"/>
                      </a:lnTo>
                      <a:lnTo>
                        <a:pt x="50" y="8257"/>
                      </a:lnTo>
                      <a:lnTo>
                        <a:pt x="98" y="8647"/>
                      </a:lnTo>
                      <a:lnTo>
                        <a:pt x="147" y="9012"/>
                      </a:lnTo>
                      <a:lnTo>
                        <a:pt x="244" y="9378"/>
                      </a:lnTo>
                      <a:lnTo>
                        <a:pt x="342" y="9743"/>
                      </a:lnTo>
                      <a:lnTo>
                        <a:pt x="464" y="10084"/>
                      </a:lnTo>
                      <a:lnTo>
                        <a:pt x="585" y="10425"/>
                      </a:lnTo>
                      <a:lnTo>
                        <a:pt x="731" y="10766"/>
                      </a:lnTo>
                      <a:lnTo>
                        <a:pt x="902" y="11082"/>
                      </a:lnTo>
                      <a:lnTo>
                        <a:pt x="1097" y="11399"/>
                      </a:lnTo>
                      <a:lnTo>
                        <a:pt x="1292" y="11691"/>
                      </a:lnTo>
                      <a:lnTo>
                        <a:pt x="1486" y="11984"/>
                      </a:lnTo>
                      <a:lnTo>
                        <a:pt x="1706" y="12276"/>
                      </a:lnTo>
                      <a:lnTo>
                        <a:pt x="1949" y="12544"/>
                      </a:lnTo>
                      <a:lnTo>
                        <a:pt x="2193" y="12812"/>
                      </a:lnTo>
                      <a:lnTo>
                        <a:pt x="2461" y="13055"/>
                      </a:lnTo>
                      <a:lnTo>
                        <a:pt x="2729" y="13299"/>
                      </a:lnTo>
                      <a:lnTo>
                        <a:pt x="3021" y="13518"/>
                      </a:lnTo>
                      <a:lnTo>
                        <a:pt x="3313" y="13713"/>
                      </a:lnTo>
                      <a:lnTo>
                        <a:pt x="3605" y="13908"/>
                      </a:lnTo>
                      <a:lnTo>
                        <a:pt x="3922" y="14102"/>
                      </a:lnTo>
                      <a:lnTo>
                        <a:pt x="4239" y="14273"/>
                      </a:lnTo>
                      <a:lnTo>
                        <a:pt x="4580" y="14419"/>
                      </a:lnTo>
                      <a:lnTo>
                        <a:pt x="4921" y="14541"/>
                      </a:lnTo>
                      <a:lnTo>
                        <a:pt x="5261" y="14663"/>
                      </a:lnTo>
                      <a:lnTo>
                        <a:pt x="5627" y="14760"/>
                      </a:lnTo>
                      <a:lnTo>
                        <a:pt x="5992" y="14857"/>
                      </a:lnTo>
                      <a:lnTo>
                        <a:pt x="6357" y="14906"/>
                      </a:lnTo>
                      <a:lnTo>
                        <a:pt x="6747" y="14955"/>
                      </a:lnTo>
                      <a:lnTo>
                        <a:pt x="7112" y="15004"/>
                      </a:lnTo>
                      <a:lnTo>
                        <a:pt x="7502" y="15004"/>
                      </a:lnTo>
                      <a:lnTo>
                        <a:pt x="7502" y="15004"/>
                      </a:lnTo>
                      <a:lnTo>
                        <a:pt x="7892" y="15004"/>
                      </a:lnTo>
                      <a:lnTo>
                        <a:pt x="8257" y="14955"/>
                      </a:lnTo>
                      <a:lnTo>
                        <a:pt x="8647" y="14906"/>
                      </a:lnTo>
                      <a:lnTo>
                        <a:pt x="9012" y="14857"/>
                      </a:lnTo>
                      <a:lnTo>
                        <a:pt x="9377" y="14760"/>
                      </a:lnTo>
                      <a:lnTo>
                        <a:pt x="9743" y="14663"/>
                      </a:lnTo>
                      <a:lnTo>
                        <a:pt x="10084" y="14541"/>
                      </a:lnTo>
                      <a:lnTo>
                        <a:pt x="10425" y="14419"/>
                      </a:lnTo>
                      <a:lnTo>
                        <a:pt x="10766" y="14273"/>
                      </a:lnTo>
                      <a:lnTo>
                        <a:pt x="11082" y="14102"/>
                      </a:lnTo>
                      <a:lnTo>
                        <a:pt x="11399" y="13908"/>
                      </a:lnTo>
                      <a:lnTo>
                        <a:pt x="11691" y="13713"/>
                      </a:lnTo>
                      <a:lnTo>
                        <a:pt x="11983" y="13518"/>
                      </a:lnTo>
                      <a:lnTo>
                        <a:pt x="12276" y="13299"/>
                      </a:lnTo>
                      <a:lnTo>
                        <a:pt x="12544" y="13055"/>
                      </a:lnTo>
                      <a:lnTo>
                        <a:pt x="12812" y="12812"/>
                      </a:lnTo>
                      <a:lnTo>
                        <a:pt x="13055" y="12544"/>
                      </a:lnTo>
                      <a:lnTo>
                        <a:pt x="13299" y="12276"/>
                      </a:lnTo>
                      <a:lnTo>
                        <a:pt x="13518" y="11984"/>
                      </a:lnTo>
                      <a:lnTo>
                        <a:pt x="13713" y="11691"/>
                      </a:lnTo>
                      <a:lnTo>
                        <a:pt x="13907" y="11399"/>
                      </a:lnTo>
                      <a:lnTo>
                        <a:pt x="14102" y="11082"/>
                      </a:lnTo>
                      <a:lnTo>
                        <a:pt x="14273" y="10766"/>
                      </a:lnTo>
                      <a:lnTo>
                        <a:pt x="14419" y="10425"/>
                      </a:lnTo>
                      <a:lnTo>
                        <a:pt x="14541" y="10084"/>
                      </a:lnTo>
                      <a:lnTo>
                        <a:pt x="14662" y="9743"/>
                      </a:lnTo>
                      <a:lnTo>
                        <a:pt x="14760" y="9378"/>
                      </a:lnTo>
                      <a:lnTo>
                        <a:pt x="14857" y="9012"/>
                      </a:lnTo>
                      <a:lnTo>
                        <a:pt x="14906" y="8647"/>
                      </a:lnTo>
                      <a:lnTo>
                        <a:pt x="14955" y="8257"/>
                      </a:lnTo>
                      <a:lnTo>
                        <a:pt x="15003" y="7892"/>
                      </a:lnTo>
                      <a:lnTo>
                        <a:pt x="15003" y="7502"/>
                      </a:lnTo>
                      <a:lnTo>
                        <a:pt x="7502" y="7502"/>
                      </a:lnTo>
                      <a:lnTo>
                        <a:pt x="7502" y="1"/>
                      </a:lnTo>
                      <a:close/>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5"/>
                <p:cNvSpPr/>
                <p:nvPr/>
              </p:nvSpPr>
              <p:spPr>
                <a:xfrm>
                  <a:off x="3504325" y="3664250"/>
                  <a:ext cx="131525" cy="153450"/>
                </a:xfrm>
                <a:custGeom>
                  <a:avLst/>
                  <a:gdLst/>
                  <a:ahLst/>
                  <a:cxnLst/>
                  <a:rect l="l" t="t" r="r" b="b"/>
                  <a:pathLst>
                    <a:path w="5261" h="6138" fill="none" extrusionOk="0">
                      <a:moveTo>
                        <a:pt x="0" y="0"/>
                      </a:moveTo>
                      <a:lnTo>
                        <a:pt x="0" y="0"/>
                      </a:lnTo>
                      <a:lnTo>
                        <a:pt x="390" y="25"/>
                      </a:lnTo>
                      <a:lnTo>
                        <a:pt x="780" y="98"/>
                      </a:lnTo>
                      <a:lnTo>
                        <a:pt x="1169" y="171"/>
                      </a:lnTo>
                      <a:lnTo>
                        <a:pt x="1559" y="268"/>
                      </a:lnTo>
                      <a:lnTo>
                        <a:pt x="1924" y="414"/>
                      </a:lnTo>
                      <a:lnTo>
                        <a:pt x="2314" y="560"/>
                      </a:lnTo>
                      <a:lnTo>
                        <a:pt x="2655" y="731"/>
                      </a:lnTo>
                      <a:lnTo>
                        <a:pt x="3020" y="901"/>
                      </a:lnTo>
                      <a:lnTo>
                        <a:pt x="3020" y="901"/>
                      </a:lnTo>
                      <a:lnTo>
                        <a:pt x="3337" y="1121"/>
                      </a:lnTo>
                      <a:lnTo>
                        <a:pt x="3654" y="1340"/>
                      </a:lnTo>
                      <a:lnTo>
                        <a:pt x="3946" y="1559"/>
                      </a:lnTo>
                      <a:lnTo>
                        <a:pt x="4238" y="1803"/>
                      </a:lnTo>
                      <a:lnTo>
                        <a:pt x="4530" y="2070"/>
                      </a:lnTo>
                      <a:lnTo>
                        <a:pt x="4774" y="2363"/>
                      </a:lnTo>
                      <a:lnTo>
                        <a:pt x="5017" y="2655"/>
                      </a:lnTo>
                      <a:lnTo>
                        <a:pt x="5261" y="2972"/>
                      </a:lnTo>
                      <a:lnTo>
                        <a:pt x="0" y="6138"/>
                      </a:lnTo>
                      <a:lnTo>
                        <a:pt x="0" y="0"/>
                      </a:lnTo>
                      <a:close/>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5"/>
                <p:cNvSpPr/>
                <p:nvPr/>
              </p:nvSpPr>
              <p:spPr>
                <a:xfrm>
                  <a:off x="3501875" y="3749500"/>
                  <a:ext cx="187575" cy="96825"/>
                </a:xfrm>
                <a:custGeom>
                  <a:avLst/>
                  <a:gdLst/>
                  <a:ahLst/>
                  <a:cxnLst/>
                  <a:rect l="l" t="t" r="r" b="b"/>
                  <a:pathLst>
                    <a:path w="7503" h="3873" fill="none" extrusionOk="0">
                      <a:moveTo>
                        <a:pt x="6431" y="0"/>
                      </a:moveTo>
                      <a:lnTo>
                        <a:pt x="1" y="3872"/>
                      </a:lnTo>
                      <a:lnTo>
                        <a:pt x="7502" y="3872"/>
                      </a:lnTo>
                      <a:lnTo>
                        <a:pt x="7502" y="3872"/>
                      </a:lnTo>
                      <a:lnTo>
                        <a:pt x="7478" y="3337"/>
                      </a:lnTo>
                      <a:lnTo>
                        <a:pt x="7429" y="2825"/>
                      </a:lnTo>
                      <a:lnTo>
                        <a:pt x="7332" y="2314"/>
                      </a:lnTo>
                      <a:lnTo>
                        <a:pt x="7210" y="1827"/>
                      </a:lnTo>
                      <a:lnTo>
                        <a:pt x="7064" y="1340"/>
                      </a:lnTo>
                      <a:lnTo>
                        <a:pt x="6893" y="877"/>
                      </a:lnTo>
                      <a:lnTo>
                        <a:pt x="6674" y="438"/>
                      </a:lnTo>
                      <a:lnTo>
                        <a:pt x="6431" y="0"/>
                      </a:lnTo>
                      <a:lnTo>
                        <a:pt x="6431" y="0"/>
                      </a:lnTo>
                      <a:close/>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3" name="Google Shape;933;p5"/>
              <p:cNvGrpSpPr/>
              <p:nvPr/>
            </p:nvGrpSpPr>
            <p:grpSpPr>
              <a:xfrm>
                <a:off x="1889862" y="2899125"/>
                <a:ext cx="391001" cy="264085"/>
                <a:chOff x="564675" y="1700625"/>
                <a:chExt cx="465200" cy="314200"/>
              </a:xfrm>
            </p:grpSpPr>
            <p:sp>
              <p:nvSpPr>
                <p:cNvPr id="934" name="Google Shape;934;p5"/>
                <p:cNvSpPr/>
                <p:nvPr/>
              </p:nvSpPr>
              <p:spPr>
                <a:xfrm>
                  <a:off x="564675" y="1700625"/>
                  <a:ext cx="465200" cy="29250"/>
                </a:xfrm>
                <a:custGeom>
                  <a:avLst/>
                  <a:gdLst/>
                  <a:ahLst/>
                  <a:cxnLst/>
                  <a:rect l="l" t="t" r="r" b="b"/>
                  <a:pathLst>
                    <a:path w="18608" h="1170" fill="none" extrusionOk="0">
                      <a:moveTo>
                        <a:pt x="18608" y="1170"/>
                      </a:moveTo>
                      <a:lnTo>
                        <a:pt x="18608" y="488"/>
                      </a:lnTo>
                      <a:lnTo>
                        <a:pt x="18608" y="488"/>
                      </a:lnTo>
                      <a:lnTo>
                        <a:pt x="18608" y="390"/>
                      </a:lnTo>
                      <a:lnTo>
                        <a:pt x="18559" y="293"/>
                      </a:lnTo>
                      <a:lnTo>
                        <a:pt x="18535" y="220"/>
                      </a:lnTo>
                      <a:lnTo>
                        <a:pt x="18462" y="147"/>
                      </a:lnTo>
                      <a:lnTo>
                        <a:pt x="18389" y="74"/>
                      </a:lnTo>
                      <a:lnTo>
                        <a:pt x="18316" y="49"/>
                      </a:lnTo>
                      <a:lnTo>
                        <a:pt x="18218" y="1"/>
                      </a:lnTo>
                      <a:lnTo>
                        <a:pt x="18121" y="1"/>
                      </a:lnTo>
                      <a:lnTo>
                        <a:pt x="488" y="1"/>
                      </a:lnTo>
                      <a:lnTo>
                        <a:pt x="488" y="1"/>
                      </a:lnTo>
                      <a:lnTo>
                        <a:pt x="390" y="1"/>
                      </a:lnTo>
                      <a:lnTo>
                        <a:pt x="293" y="49"/>
                      </a:lnTo>
                      <a:lnTo>
                        <a:pt x="220" y="74"/>
                      </a:lnTo>
                      <a:lnTo>
                        <a:pt x="147" y="147"/>
                      </a:lnTo>
                      <a:lnTo>
                        <a:pt x="74" y="220"/>
                      </a:lnTo>
                      <a:lnTo>
                        <a:pt x="49" y="293"/>
                      </a:lnTo>
                      <a:lnTo>
                        <a:pt x="1" y="390"/>
                      </a:lnTo>
                      <a:lnTo>
                        <a:pt x="1" y="488"/>
                      </a:lnTo>
                      <a:lnTo>
                        <a:pt x="1" y="1170"/>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5"/>
                <p:cNvSpPr/>
                <p:nvPr/>
              </p:nvSpPr>
              <p:spPr>
                <a:xfrm>
                  <a:off x="564675" y="1732300"/>
                  <a:ext cx="465200" cy="272175"/>
                </a:xfrm>
                <a:custGeom>
                  <a:avLst/>
                  <a:gdLst/>
                  <a:ahLst/>
                  <a:cxnLst/>
                  <a:rect l="l" t="t" r="r" b="b"/>
                  <a:pathLst>
                    <a:path w="18608" h="10887" fill="none" extrusionOk="0">
                      <a:moveTo>
                        <a:pt x="13493" y="7209"/>
                      </a:moveTo>
                      <a:lnTo>
                        <a:pt x="18608" y="10887"/>
                      </a:lnTo>
                      <a:lnTo>
                        <a:pt x="18608" y="10887"/>
                      </a:lnTo>
                      <a:lnTo>
                        <a:pt x="18608" y="10814"/>
                      </a:lnTo>
                      <a:lnTo>
                        <a:pt x="18608" y="0"/>
                      </a:lnTo>
                      <a:lnTo>
                        <a:pt x="9450" y="6625"/>
                      </a:lnTo>
                      <a:lnTo>
                        <a:pt x="9450" y="6625"/>
                      </a:lnTo>
                      <a:lnTo>
                        <a:pt x="9377" y="6673"/>
                      </a:lnTo>
                      <a:lnTo>
                        <a:pt x="9304" y="6673"/>
                      </a:lnTo>
                      <a:lnTo>
                        <a:pt x="9304" y="6673"/>
                      </a:lnTo>
                      <a:lnTo>
                        <a:pt x="9231" y="6673"/>
                      </a:lnTo>
                      <a:lnTo>
                        <a:pt x="9158" y="6625"/>
                      </a:lnTo>
                      <a:lnTo>
                        <a:pt x="1" y="0"/>
                      </a:lnTo>
                      <a:lnTo>
                        <a:pt x="1" y="10814"/>
                      </a:lnTo>
                      <a:lnTo>
                        <a:pt x="1" y="10814"/>
                      </a:lnTo>
                      <a:lnTo>
                        <a:pt x="1" y="10887"/>
                      </a:lnTo>
                      <a:lnTo>
                        <a:pt x="5115" y="7209"/>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5"/>
                <p:cNvSpPr/>
                <p:nvPr/>
              </p:nvSpPr>
              <p:spPr>
                <a:xfrm>
                  <a:off x="572600" y="2014200"/>
                  <a:ext cx="449375" cy="625"/>
                </a:xfrm>
                <a:custGeom>
                  <a:avLst/>
                  <a:gdLst/>
                  <a:ahLst/>
                  <a:cxnLst/>
                  <a:rect l="l" t="t" r="r" b="b"/>
                  <a:pathLst>
                    <a:path w="17975" h="25" fill="none" extrusionOk="0">
                      <a:moveTo>
                        <a:pt x="0" y="0"/>
                      </a:moveTo>
                      <a:lnTo>
                        <a:pt x="0" y="0"/>
                      </a:lnTo>
                      <a:lnTo>
                        <a:pt x="98" y="25"/>
                      </a:lnTo>
                      <a:lnTo>
                        <a:pt x="171" y="25"/>
                      </a:lnTo>
                      <a:lnTo>
                        <a:pt x="17804" y="25"/>
                      </a:lnTo>
                      <a:lnTo>
                        <a:pt x="17804" y="25"/>
                      </a:lnTo>
                      <a:lnTo>
                        <a:pt x="17877" y="25"/>
                      </a:lnTo>
                      <a:lnTo>
                        <a:pt x="17974" y="0"/>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37" name="Google Shape;937;p5"/>
            <p:cNvGrpSpPr/>
            <p:nvPr/>
          </p:nvGrpSpPr>
          <p:grpSpPr>
            <a:xfrm>
              <a:off x="-217232" y="1088316"/>
              <a:ext cx="2042491" cy="376691"/>
              <a:chOff x="-217232" y="814472"/>
              <a:chExt cx="2042491" cy="376691"/>
            </a:xfrm>
          </p:grpSpPr>
          <p:sp>
            <p:nvSpPr>
              <p:cNvPr id="938" name="Google Shape;938;p5"/>
              <p:cNvSpPr/>
              <p:nvPr/>
            </p:nvSpPr>
            <p:spPr>
              <a:xfrm>
                <a:off x="671965" y="848260"/>
                <a:ext cx="339835" cy="309115"/>
              </a:xfrm>
              <a:custGeom>
                <a:avLst/>
                <a:gdLst/>
                <a:ahLst/>
                <a:cxnLst/>
                <a:rect l="l" t="t" r="r" b="b"/>
                <a:pathLst>
                  <a:path w="16173" h="14711" fill="none" extrusionOk="0">
                    <a:moveTo>
                      <a:pt x="8087" y="1"/>
                    </a:moveTo>
                    <a:lnTo>
                      <a:pt x="8087" y="1"/>
                    </a:lnTo>
                    <a:lnTo>
                      <a:pt x="7672" y="1"/>
                    </a:lnTo>
                    <a:lnTo>
                      <a:pt x="7258" y="25"/>
                    </a:lnTo>
                    <a:lnTo>
                      <a:pt x="6844" y="74"/>
                    </a:lnTo>
                    <a:lnTo>
                      <a:pt x="6455" y="122"/>
                    </a:lnTo>
                    <a:lnTo>
                      <a:pt x="6065" y="195"/>
                    </a:lnTo>
                    <a:lnTo>
                      <a:pt x="5675" y="293"/>
                    </a:lnTo>
                    <a:lnTo>
                      <a:pt x="5310" y="415"/>
                    </a:lnTo>
                    <a:lnTo>
                      <a:pt x="4945" y="536"/>
                    </a:lnTo>
                    <a:lnTo>
                      <a:pt x="4579" y="658"/>
                    </a:lnTo>
                    <a:lnTo>
                      <a:pt x="4238" y="829"/>
                    </a:lnTo>
                    <a:lnTo>
                      <a:pt x="3897" y="975"/>
                    </a:lnTo>
                    <a:lnTo>
                      <a:pt x="3557" y="1170"/>
                    </a:lnTo>
                    <a:lnTo>
                      <a:pt x="3240" y="1364"/>
                    </a:lnTo>
                    <a:lnTo>
                      <a:pt x="2948" y="1559"/>
                    </a:lnTo>
                    <a:lnTo>
                      <a:pt x="2655" y="1778"/>
                    </a:lnTo>
                    <a:lnTo>
                      <a:pt x="2363" y="1998"/>
                    </a:lnTo>
                    <a:lnTo>
                      <a:pt x="2095" y="2241"/>
                    </a:lnTo>
                    <a:lnTo>
                      <a:pt x="1852" y="2485"/>
                    </a:lnTo>
                    <a:lnTo>
                      <a:pt x="1608" y="2753"/>
                    </a:lnTo>
                    <a:lnTo>
                      <a:pt x="1389" y="3021"/>
                    </a:lnTo>
                    <a:lnTo>
                      <a:pt x="1170" y="3288"/>
                    </a:lnTo>
                    <a:lnTo>
                      <a:pt x="975" y="3581"/>
                    </a:lnTo>
                    <a:lnTo>
                      <a:pt x="804" y="3873"/>
                    </a:lnTo>
                    <a:lnTo>
                      <a:pt x="634" y="4190"/>
                    </a:lnTo>
                    <a:lnTo>
                      <a:pt x="488" y="4506"/>
                    </a:lnTo>
                    <a:lnTo>
                      <a:pt x="366" y="4823"/>
                    </a:lnTo>
                    <a:lnTo>
                      <a:pt x="244" y="5139"/>
                    </a:lnTo>
                    <a:lnTo>
                      <a:pt x="171" y="5480"/>
                    </a:lnTo>
                    <a:lnTo>
                      <a:pt x="98" y="5821"/>
                    </a:lnTo>
                    <a:lnTo>
                      <a:pt x="49" y="6162"/>
                    </a:lnTo>
                    <a:lnTo>
                      <a:pt x="1" y="6503"/>
                    </a:lnTo>
                    <a:lnTo>
                      <a:pt x="1" y="6869"/>
                    </a:lnTo>
                    <a:lnTo>
                      <a:pt x="1" y="6869"/>
                    </a:lnTo>
                    <a:lnTo>
                      <a:pt x="1" y="7234"/>
                    </a:lnTo>
                    <a:lnTo>
                      <a:pt x="49" y="7624"/>
                    </a:lnTo>
                    <a:lnTo>
                      <a:pt x="98" y="7989"/>
                    </a:lnTo>
                    <a:lnTo>
                      <a:pt x="196" y="8330"/>
                    </a:lnTo>
                    <a:lnTo>
                      <a:pt x="293" y="8695"/>
                    </a:lnTo>
                    <a:lnTo>
                      <a:pt x="415" y="9036"/>
                    </a:lnTo>
                    <a:lnTo>
                      <a:pt x="561" y="9377"/>
                    </a:lnTo>
                    <a:lnTo>
                      <a:pt x="731" y="9718"/>
                    </a:lnTo>
                    <a:lnTo>
                      <a:pt x="902" y="10035"/>
                    </a:lnTo>
                    <a:lnTo>
                      <a:pt x="1097" y="10327"/>
                    </a:lnTo>
                    <a:lnTo>
                      <a:pt x="1340" y="10644"/>
                    </a:lnTo>
                    <a:lnTo>
                      <a:pt x="1559" y="10936"/>
                    </a:lnTo>
                    <a:lnTo>
                      <a:pt x="1827" y="11204"/>
                    </a:lnTo>
                    <a:lnTo>
                      <a:pt x="2095" y="11472"/>
                    </a:lnTo>
                    <a:lnTo>
                      <a:pt x="2387" y="11740"/>
                    </a:lnTo>
                    <a:lnTo>
                      <a:pt x="2680" y="11983"/>
                    </a:lnTo>
                    <a:lnTo>
                      <a:pt x="2680" y="11983"/>
                    </a:lnTo>
                    <a:lnTo>
                      <a:pt x="2485" y="12349"/>
                    </a:lnTo>
                    <a:lnTo>
                      <a:pt x="2266" y="12714"/>
                    </a:lnTo>
                    <a:lnTo>
                      <a:pt x="2022" y="13104"/>
                    </a:lnTo>
                    <a:lnTo>
                      <a:pt x="1706" y="13469"/>
                    </a:lnTo>
                    <a:lnTo>
                      <a:pt x="1365" y="13834"/>
                    </a:lnTo>
                    <a:lnTo>
                      <a:pt x="1170" y="14005"/>
                    </a:lnTo>
                    <a:lnTo>
                      <a:pt x="951" y="14151"/>
                    </a:lnTo>
                    <a:lnTo>
                      <a:pt x="731" y="14297"/>
                    </a:lnTo>
                    <a:lnTo>
                      <a:pt x="512" y="14443"/>
                    </a:lnTo>
                    <a:lnTo>
                      <a:pt x="269" y="14540"/>
                    </a:lnTo>
                    <a:lnTo>
                      <a:pt x="1" y="14662"/>
                    </a:lnTo>
                    <a:lnTo>
                      <a:pt x="1" y="14662"/>
                    </a:lnTo>
                    <a:lnTo>
                      <a:pt x="122" y="14662"/>
                    </a:lnTo>
                    <a:lnTo>
                      <a:pt x="488" y="14711"/>
                    </a:lnTo>
                    <a:lnTo>
                      <a:pt x="1024" y="14711"/>
                    </a:lnTo>
                    <a:lnTo>
                      <a:pt x="1365" y="14711"/>
                    </a:lnTo>
                    <a:lnTo>
                      <a:pt x="1706" y="14687"/>
                    </a:lnTo>
                    <a:lnTo>
                      <a:pt x="2095" y="14614"/>
                    </a:lnTo>
                    <a:lnTo>
                      <a:pt x="2485" y="14540"/>
                    </a:lnTo>
                    <a:lnTo>
                      <a:pt x="2899" y="14419"/>
                    </a:lnTo>
                    <a:lnTo>
                      <a:pt x="3313" y="14273"/>
                    </a:lnTo>
                    <a:lnTo>
                      <a:pt x="3751" y="14078"/>
                    </a:lnTo>
                    <a:lnTo>
                      <a:pt x="4165" y="13834"/>
                    </a:lnTo>
                    <a:lnTo>
                      <a:pt x="4579" y="13566"/>
                    </a:lnTo>
                    <a:lnTo>
                      <a:pt x="4969" y="13201"/>
                    </a:lnTo>
                    <a:lnTo>
                      <a:pt x="4969" y="13201"/>
                    </a:lnTo>
                    <a:lnTo>
                      <a:pt x="5334" y="13323"/>
                    </a:lnTo>
                    <a:lnTo>
                      <a:pt x="5700" y="13444"/>
                    </a:lnTo>
                    <a:lnTo>
                      <a:pt x="6089" y="13518"/>
                    </a:lnTo>
                    <a:lnTo>
                      <a:pt x="6479" y="13591"/>
                    </a:lnTo>
                    <a:lnTo>
                      <a:pt x="6869" y="13664"/>
                    </a:lnTo>
                    <a:lnTo>
                      <a:pt x="7258" y="13712"/>
                    </a:lnTo>
                    <a:lnTo>
                      <a:pt x="7672" y="13737"/>
                    </a:lnTo>
                    <a:lnTo>
                      <a:pt x="8087" y="13737"/>
                    </a:lnTo>
                    <a:lnTo>
                      <a:pt x="8087" y="13737"/>
                    </a:lnTo>
                    <a:lnTo>
                      <a:pt x="8501" y="13737"/>
                    </a:lnTo>
                    <a:lnTo>
                      <a:pt x="8915" y="13712"/>
                    </a:lnTo>
                    <a:lnTo>
                      <a:pt x="9329" y="13664"/>
                    </a:lnTo>
                    <a:lnTo>
                      <a:pt x="9718" y="13591"/>
                    </a:lnTo>
                    <a:lnTo>
                      <a:pt x="10108" y="13518"/>
                    </a:lnTo>
                    <a:lnTo>
                      <a:pt x="10498" y="13420"/>
                    </a:lnTo>
                    <a:lnTo>
                      <a:pt x="10863" y="13323"/>
                    </a:lnTo>
                    <a:lnTo>
                      <a:pt x="11228" y="13201"/>
                    </a:lnTo>
                    <a:lnTo>
                      <a:pt x="11594" y="13055"/>
                    </a:lnTo>
                    <a:lnTo>
                      <a:pt x="11935" y="12909"/>
                    </a:lnTo>
                    <a:lnTo>
                      <a:pt x="12276" y="12738"/>
                    </a:lnTo>
                    <a:lnTo>
                      <a:pt x="12617" y="12568"/>
                    </a:lnTo>
                    <a:lnTo>
                      <a:pt x="12933" y="12373"/>
                    </a:lnTo>
                    <a:lnTo>
                      <a:pt x="13225" y="12178"/>
                    </a:lnTo>
                    <a:lnTo>
                      <a:pt x="13518" y="11959"/>
                    </a:lnTo>
                    <a:lnTo>
                      <a:pt x="13810" y="11715"/>
                    </a:lnTo>
                    <a:lnTo>
                      <a:pt x="14078" y="11496"/>
                    </a:lnTo>
                    <a:lnTo>
                      <a:pt x="14321" y="11228"/>
                    </a:lnTo>
                    <a:lnTo>
                      <a:pt x="14565" y="10985"/>
                    </a:lnTo>
                    <a:lnTo>
                      <a:pt x="14784" y="10717"/>
                    </a:lnTo>
                    <a:lnTo>
                      <a:pt x="15003" y="10424"/>
                    </a:lnTo>
                    <a:lnTo>
                      <a:pt x="15198" y="10132"/>
                    </a:lnTo>
                    <a:lnTo>
                      <a:pt x="15369" y="9840"/>
                    </a:lnTo>
                    <a:lnTo>
                      <a:pt x="15539" y="9548"/>
                    </a:lnTo>
                    <a:lnTo>
                      <a:pt x="15685" y="9231"/>
                    </a:lnTo>
                    <a:lnTo>
                      <a:pt x="15807" y="8914"/>
                    </a:lnTo>
                    <a:lnTo>
                      <a:pt x="15929" y="8574"/>
                    </a:lnTo>
                    <a:lnTo>
                      <a:pt x="16002" y="8257"/>
                    </a:lnTo>
                    <a:lnTo>
                      <a:pt x="16075" y="7916"/>
                    </a:lnTo>
                    <a:lnTo>
                      <a:pt x="16124" y="7575"/>
                    </a:lnTo>
                    <a:lnTo>
                      <a:pt x="16172" y="7210"/>
                    </a:lnTo>
                    <a:lnTo>
                      <a:pt x="16172" y="6869"/>
                    </a:lnTo>
                    <a:lnTo>
                      <a:pt x="16172" y="6869"/>
                    </a:lnTo>
                    <a:lnTo>
                      <a:pt x="16172" y="6503"/>
                    </a:lnTo>
                    <a:lnTo>
                      <a:pt x="16124" y="6162"/>
                    </a:lnTo>
                    <a:lnTo>
                      <a:pt x="16075" y="5821"/>
                    </a:lnTo>
                    <a:lnTo>
                      <a:pt x="16002" y="5480"/>
                    </a:lnTo>
                    <a:lnTo>
                      <a:pt x="15929" y="5139"/>
                    </a:lnTo>
                    <a:lnTo>
                      <a:pt x="15807" y="4823"/>
                    </a:lnTo>
                    <a:lnTo>
                      <a:pt x="15685" y="4506"/>
                    </a:lnTo>
                    <a:lnTo>
                      <a:pt x="15539" y="4190"/>
                    </a:lnTo>
                    <a:lnTo>
                      <a:pt x="15369" y="3873"/>
                    </a:lnTo>
                    <a:lnTo>
                      <a:pt x="15198" y="3581"/>
                    </a:lnTo>
                    <a:lnTo>
                      <a:pt x="15003" y="3288"/>
                    </a:lnTo>
                    <a:lnTo>
                      <a:pt x="14784" y="3021"/>
                    </a:lnTo>
                    <a:lnTo>
                      <a:pt x="14565" y="2753"/>
                    </a:lnTo>
                    <a:lnTo>
                      <a:pt x="14321" y="2485"/>
                    </a:lnTo>
                    <a:lnTo>
                      <a:pt x="14078" y="2241"/>
                    </a:lnTo>
                    <a:lnTo>
                      <a:pt x="13810" y="1998"/>
                    </a:lnTo>
                    <a:lnTo>
                      <a:pt x="13518" y="1778"/>
                    </a:lnTo>
                    <a:lnTo>
                      <a:pt x="13225" y="1559"/>
                    </a:lnTo>
                    <a:lnTo>
                      <a:pt x="12933" y="1364"/>
                    </a:lnTo>
                    <a:lnTo>
                      <a:pt x="12617" y="1170"/>
                    </a:lnTo>
                    <a:lnTo>
                      <a:pt x="12276" y="975"/>
                    </a:lnTo>
                    <a:lnTo>
                      <a:pt x="11935" y="829"/>
                    </a:lnTo>
                    <a:lnTo>
                      <a:pt x="11594" y="658"/>
                    </a:lnTo>
                    <a:lnTo>
                      <a:pt x="11228" y="536"/>
                    </a:lnTo>
                    <a:lnTo>
                      <a:pt x="10863" y="415"/>
                    </a:lnTo>
                    <a:lnTo>
                      <a:pt x="10498" y="293"/>
                    </a:lnTo>
                    <a:lnTo>
                      <a:pt x="10108" y="195"/>
                    </a:lnTo>
                    <a:lnTo>
                      <a:pt x="9718" y="122"/>
                    </a:lnTo>
                    <a:lnTo>
                      <a:pt x="9329" y="74"/>
                    </a:lnTo>
                    <a:lnTo>
                      <a:pt x="8915" y="25"/>
                    </a:lnTo>
                    <a:lnTo>
                      <a:pt x="8501" y="1"/>
                    </a:lnTo>
                    <a:lnTo>
                      <a:pt x="8087" y="1"/>
                    </a:lnTo>
                    <a:lnTo>
                      <a:pt x="8087" y="1"/>
                    </a:lnTo>
                    <a:close/>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9" name="Google Shape;939;p5"/>
              <p:cNvGrpSpPr/>
              <p:nvPr/>
            </p:nvGrpSpPr>
            <p:grpSpPr>
              <a:xfrm>
                <a:off x="-217232" y="870775"/>
                <a:ext cx="391001" cy="264085"/>
                <a:chOff x="564675" y="1700625"/>
                <a:chExt cx="465200" cy="314200"/>
              </a:xfrm>
            </p:grpSpPr>
            <p:sp>
              <p:nvSpPr>
                <p:cNvPr id="940" name="Google Shape;940;p5"/>
                <p:cNvSpPr/>
                <p:nvPr/>
              </p:nvSpPr>
              <p:spPr>
                <a:xfrm>
                  <a:off x="564675" y="1700625"/>
                  <a:ext cx="465200" cy="29250"/>
                </a:xfrm>
                <a:custGeom>
                  <a:avLst/>
                  <a:gdLst/>
                  <a:ahLst/>
                  <a:cxnLst/>
                  <a:rect l="l" t="t" r="r" b="b"/>
                  <a:pathLst>
                    <a:path w="18608" h="1170" fill="none" extrusionOk="0">
                      <a:moveTo>
                        <a:pt x="18608" y="1170"/>
                      </a:moveTo>
                      <a:lnTo>
                        <a:pt x="18608" y="488"/>
                      </a:lnTo>
                      <a:lnTo>
                        <a:pt x="18608" y="488"/>
                      </a:lnTo>
                      <a:lnTo>
                        <a:pt x="18608" y="390"/>
                      </a:lnTo>
                      <a:lnTo>
                        <a:pt x="18559" y="293"/>
                      </a:lnTo>
                      <a:lnTo>
                        <a:pt x="18535" y="220"/>
                      </a:lnTo>
                      <a:lnTo>
                        <a:pt x="18462" y="147"/>
                      </a:lnTo>
                      <a:lnTo>
                        <a:pt x="18389" y="74"/>
                      </a:lnTo>
                      <a:lnTo>
                        <a:pt x="18316" y="49"/>
                      </a:lnTo>
                      <a:lnTo>
                        <a:pt x="18218" y="1"/>
                      </a:lnTo>
                      <a:lnTo>
                        <a:pt x="18121" y="1"/>
                      </a:lnTo>
                      <a:lnTo>
                        <a:pt x="488" y="1"/>
                      </a:lnTo>
                      <a:lnTo>
                        <a:pt x="488" y="1"/>
                      </a:lnTo>
                      <a:lnTo>
                        <a:pt x="390" y="1"/>
                      </a:lnTo>
                      <a:lnTo>
                        <a:pt x="293" y="49"/>
                      </a:lnTo>
                      <a:lnTo>
                        <a:pt x="220" y="74"/>
                      </a:lnTo>
                      <a:lnTo>
                        <a:pt x="147" y="147"/>
                      </a:lnTo>
                      <a:lnTo>
                        <a:pt x="74" y="220"/>
                      </a:lnTo>
                      <a:lnTo>
                        <a:pt x="49" y="293"/>
                      </a:lnTo>
                      <a:lnTo>
                        <a:pt x="1" y="390"/>
                      </a:lnTo>
                      <a:lnTo>
                        <a:pt x="1" y="488"/>
                      </a:lnTo>
                      <a:lnTo>
                        <a:pt x="1" y="1170"/>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5"/>
                <p:cNvSpPr/>
                <p:nvPr/>
              </p:nvSpPr>
              <p:spPr>
                <a:xfrm>
                  <a:off x="564675" y="1732300"/>
                  <a:ext cx="465200" cy="272175"/>
                </a:xfrm>
                <a:custGeom>
                  <a:avLst/>
                  <a:gdLst/>
                  <a:ahLst/>
                  <a:cxnLst/>
                  <a:rect l="l" t="t" r="r" b="b"/>
                  <a:pathLst>
                    <a:path w="18608" h="10887" fill="none" extrusionOk="0">
                      <a:moveTo>
                        <a:pt x="13493" y="7209"/>
                      </a:moveTo>
                      <a:lnTo>
                        <a:pt x="18608" y="10887"/>
                      </a:lnTo>
                      <a:lnTo>
                        <a:pt x="18608" y="10887"/>
                      </a:lnTo>
                      <a:lnTo>
                        <a:pt x="18608" y="10814"/>
                      </a:lnTo>
                      <a:lnTo>
                        <a:pt x="18608" y="0"/>
                      </a:lnTo>
                      <a:lnTo>
                        <a:pt x="9450" y="6625"/>
                      </a:lnTo>
                      <a:lnTo>
                        <a:pt x="9450" y="6625"/>
                      </a:lnTo>
                      <a:lnTo>
                        <a:pt x="9377" y="6673"/>
                      </a:lnTo>
                      <a:lnTo>
                        <a:pt x="9304" y="6673"/>
                      </a:lnTo>
                      <a:lnTo>
                        <a:pt x="9304" y="6673"/>
                      </a:lnTo>
                      <a:lnTo>
                        <a:pt x="9231" y="6673"/>
                      </a:lnTo>
                      <a:lnTo>
                        <a:pt x="9158" y="6625"/>
                      </a:lnTo>
                      <a:lnTo>
                        <a:pt x="1" y="0"/>
                      </a:lnTo>
                      <a:lnTo>
                        <a:pt x="1" y="10814"/>
                      </a:lnTo>
                      <a:lnTo>
                        <a:pt x="1" y="10814"/>
                      </a:lnTo>
                      <a:lnTo>
                        <a:pt x="1" y="10887"/>
                      </a:lnTo>
                      <a:lnTo>
                        <a:pt x="5115" y="7209"/>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5"/>
                <p:cNvSpPr/>
                <p:nvPr/>
              </p:nvSpPr>
              <p:spPr>
                <a:xfrm>
                  <a:off x="572600" y="2014200"/>
                  <a:ext cx="449375" cy="625"/>
                </a:xfrm>
                <a:custGeom>
                  <a:avLst/>
                  <a:gdLst/>
                  <a:ahLst/>
                  <a:cxnLst/>
                  <a:rect l="l" t="t" r="r" b="b"/>
                  <a:pathLst>
                    <a:path w="17975" h="25" fill="none" extrusionOk="0">
                      <a:moveTo>
                        <a:pt x="0" y="0"/>
                      </a:moveTo>
                      <a:lnTo>
                        <a:pt x="0" y="0"/>
                      </a:lnTo>
                      <a:lnTo>
                        <a:pt x="98" y="25"/>
                      </a:lnTo>
                      <a:lnTo>
                        <a:pt x="171" y="25"/>
                      </a:lnTo>
                      <a:lnTo>
                        <a:pt x="17804" y="25"/>
                      </a:lnTo>
                      <a:lnTo>
                        <a:pt x="17804" y="25"/>
                      </a:lnTo>
                      <a:lnTo>
                        <a:pt x="17877" y="25"/>
                      </a:lnTo>
                      <a:lnTo>
                        <a:pt x="17974" y="0"/>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3" name="Google Shape;943;p5"/>
              <p:cNvGrpSpPr/>
              <p:nvPr/>
            </p:nvGrpSpPr>
            <p:grpSpPr>
              <a:xfrm>
                <a:off x="1465987" y="814472"/>
                <a:ext cx="359272" cy="376691"/>
                <a:chOff x="5961125" y="1623900"/>
                <a:chExt cx="427450" cy="448175"/>
              </a:xfrm>
            </p:grpSpPr>
            <p:sp>
              <p:nvSpPr>
                <p:cNvPr id="944" name="Google Shape;944;p5"/>
                <p:cNvSpPr/>
                <p:nvPr/>
              </p:nvSpPr>
              <p:spPr>
                <a:xfrm>
                  <a:off x="5961125" y="1678700"/>
                  <a:ext cx="376925" cy="376925"/>
                </a:xfrm>
                <a:custGeom>
                  <a:avLst/>
                  <a:gdLst/>
                  <a:ahLst/>
                  <a:cxnLst/>
                  <a:rect l="l" t="t" r="r" b="b"/>
                  <a:pathLst>
                    <a:path w="15077" h="15077" fill="none" extrusionOk="0">
                      <a:moveTo>
                        <a:pt x="11813" y="1340"/>
                      </a:moveTo>
                      <a:lnTo>
                        <a:pt x="11813" y="1340"/>
                      </a:lnTo>
                      <a:lnTo>
                        <a:pt x="11350" y="1024"/>
                      </a:lnTo>
                      <a:lnTo>
                        <a:pt x="10863" y="780"/>
                      </a:lnTo>
                      <a:lnTo>
                        <a:pt x="10351" y="537"/>
                      </a:lnTo>
                      <a:lnTo>
                        <a:pt x="9816" y="342"/>
                      </a:lnTo>
                      <a:lnTo>
                        <a:pt x="9280" y="196"/>
                      </a:lnTo>
                      <a:lnTo>
                        <a:pt x="8720" y="98"/>
                      </a:lnTo>
                      <a:lnTo>
                        <a:pt x="8135" y="25"/>
                      </a:lnTo>
                      <a:lnTo>
                        <a:pt x="7551" y="1"/>
                      </a:lnTo>
                      <a:lnTo>
                        <a:pt x="7551" y="1"/>
                      </a:lnTo>
                      <a:lnTo>
                        <a:pt x="7161" y="1"/>
                      </a:lnTo>
                      <a:lnTo>
                        <a:pt x="6771" y="50"/>
                      </a:lnTo>
                      <a:lnTo>
                        <a:pt x="6406" y="98"/>
                      </a:lnTo>
                      <a:lnTo>
                        <a:pt x="6041" y="147"/>
                      </a:lnTo>
                      <a:lnTo>
                        <a:pt x="5675" y="244"/>
                      </a:lnTo>
                      <a:lnTo>
                        <a:pt x="5310" y="342"/>
                      </a:lnTo>
                      <a:lnTo>
                        <a:pt x="4969" y="464"/>
                      </a:lnTo>
                      <a:lnTo>
                        <a:pt x="4628" y="585"/>
                      </a:lnTo>
                      <a:lnTo>
                        <a:pt x="4287" y="731"/>
                      </a:lnTo>
                      <a:lnTo>
                        <a:pt x="3970" y="902"/>
                      </a:lnTo>
                      <a:lnTo>
                        <a:pt x="3654" y="1097"/>
                      </a:lnTo>
                      <a:lnTo>
                        <a:pt x="3337" y="1292"/>
                      </a:lnTo>
                      <a:lnTo>
                        <a:pt x="3045" y="1486"/>
                      </a:lnTo>
                      <a:lnTo>
                        <a:pt x="2753" y="1730"/>
                      </a:lnTo>
                      <a:lnTo>
                        <a:pt x="2485" y="1949"/>
                      </a:lnTo>
                      <a:lnTo>
                        <a:pt x="2217" y="2217"/>
                      </a:lnTo>
                      <a:lnTo>
                        <a:pt x="1973" y="2461"/>
                      </a:lnTo>
                      <a:lnTo>
                        <a:pt x="1730" y="2753"/>
                      </a:lnTo>
                      <a:lnTo>
                        <a:pt x="1510" y="3021"/>
                      </a:lnTo>
                      <a:lnTo>
                        <a:pt x="1291" y="3313"/>
                      </a:lnTo>
                      <a:lnTo>
                        <a:pt x="1096" y="3630"/>
                      </a:lnTo>
                      <a:lnTo>
                        <a:pt x="926" y="3946"/>
                      </a:lnTo>
                      <a:lnTo>
                        <a:pt x="755" y="4263"/>
                      </a:lnTo>
                      <a:lnTo>
                        <a:pt x="609" y="4604"/>
                      </a:lnTo>
                      <a:lnTo>
                        <a:pt x="463" y="4945"/>
                      </a:lnTo>
                      <a:lnTo>
                        <a:pt x="341" y="5286"/>
                      </a:lnTo>
                      <a:lnTo>
                        <a:pt x="244" y="5651"/>
                      </a:lnTo>
                      <a:lnTo>
                        <a:pt x="171" y="6016"/>
                      </a:lnTo>
                      <a:lnTo>
                        <a:pt x="98" y="6382"/>
                      </a:lnTo>
                      <a:lnTo>
                        <a:pt x="49" y="6771"/>
                      </a:lnTo>
                      <a:lnTo>
                        <a:pt x="25" y="7137"/>
                      </a:lnTo>
                      <a:lnTo>
                        <a:pt x="0" y="7526"/>
                      </a:lnTo>
                      <a:lnTo>
                        <a:pt x="0" y="7526"/>
                      </a:lnTo>
                      <a:lnTo>
                        <a:pt x="25" y="7916"/>
                      </a:lnTo>
                      <a:lnTo>
                        <a:pt x="49" y="8306"/>
                      </a:lnTo>
                      <a:lnTo>
                        <a:pt x="98" y="8671"/>
                      </a:lnTo>
                      <a:lnTo>
                        <a:pt x="171" y="9061"/>
                      </a:lnTo>
                      <a:lnTo>
                        <a:pt x="244" y="9426"/>
                      </a:lnTo>
                      <a:lnTo>
                        <a:pt x="341" y="9767"/>
                      </a:lnTo>
                      <a:lnTo>
                        <a:pt x="463" y="10132"/>
                      </a:lnTo>
                      <a:lnTo>
                        <a:pt x="609" y="10473"/>
                      </a:lnTo>
                      <a:lnTo>
                        <a:pt x="755" y="10790"/>
                      </a:lnTo>
                      <a:lnTo>
                        <a:pt x="926" y="11131"/>
                      </a:lnTo>
                      <a:lnTo>
                        <a:pt x="1096" y="11448"/>
                      </a:lnTo>
                      <a:lnTo>
                        <a:pt x="1291" y="11740"/>
                      </a:lnTo>
                      <a:lnTo>
                        <a:pt x="1510" y="12032"/>
                      </a:lnTo>
                      <a:lnTo>
                        <a:pt x="1730" y="12324"/>
                      </a:lnTo>
                      <a:lnTo>
                        <a:pt x="1973" y="12592"/>
                      </a:lnTo>
                      <a:lnTo>
                        <a:pt x="2217" y="12860"/>
                      </a:lnTo>
                      <a:lnTo>
                        <a:pt x="2485" y="13104"/>
                      </a:lnTo>
                      <a:lnTo>
                        <a:pt x="2753" y="13347"/>
                      </a:lnTo>
                      <a:lnTo>
                        <a:pt x="3045" y="13567"/>
                      </a:lnTo>
                      <a:lnTo>
                        <a:pt x="3337" y="13786"/>
                      </a:lnTo>
                      <a:lnTo>
                        <a:pt x="3654" y="13981"/>
                      </a:lnTo>
                      <a:lnTo>
                        <a:pt x="3970" y="14151"/>
                      </a:lnTo>
                      <a:lnTo>
                        <a:pt x="4287" y="14322"/>
                      </a:lnTo>
                      <a:lnTo>
                        <a:pt x="4628" y="14468"/>
                      </a:lnTo>
                      <a:lnTo>
                        <a:pt x="4969" y="14614"/>
                      </a:lnTo>
                      <a:lnTo>
                        <a:pt x="5310" y="14736"/>
                      </a:lnTo>
                      <a:lnTo>
                        <a:pt x="5675" y="14833"/>
                      </a:lnTo>
                      <a:lnTo>
                        <a:pt x="6041" y="14906"/>
                      </a:lnTo>
                      <a:lnTo>
                        <a:pt x="6406" y="14979"/>
                      </a:lnTo>
                      <a:lnTo>
                        <a:pt x="6771" y="15028"/>
                      </a:lnTo>
                      <a:lnTo>
                        <a:pt x="7161" y="15052"/>
                      </a:lnTo>
                      <a:lnTo>
                        <a:pt x="7551" y="15077"/>
                      </a:lnTo>
                      <a:lnTo>
                        <a:pt x="7551" y="15077"/>
                      </a:lnTo>
                      <a:lnTo>
                        <a:pt x="7940" y="15052"/>
                      </a:lnTo>
                      <a:lnTo>
                        <a:pt x="8306" y="15028"/>
                      </a:lnTo>
                      <a:lnTo>
                        <a:pt x="8695" y="14979"/>
                      </a:lnTo>
                      <a:lnTo>
                        <a:pt x="9061" y="14906"/>
                      </a:lnTo>
                      <a:lnTo>
                        <a:pt x="9426" y="14833"/>
                      </a:lnTo>
                      <a:lnTo>
                        <a:pt x="9791" y="14736"/>
                      </a:lnTo>
                      <a:lnTo>
                        <a:pt x="10132" y="14614"/>
                      </a:lnTo>
                      <a:lnTo>
                        <a:pt x="10473" y="14468"/>
                      </a:lnTo>
                      <a:lnTo>
                        <a:pt x="10814" y="14322"/>
                      </a:lnTo>
                      <a:lnTo>
                        <a:pt x="11131" y="14151"/>
                      </a:lnTo>
                      <a:lnTo>
                        <a:pt x="11447" y="13981"/>
                      </a:lnTo>
                      <a:lnTo>
                        <a:pt x="11764" y="13786"/>
                      </a:lnTo>
                      <a:lnTo>
                        <a:pt x="12056" y="13567"/>
                      </a:lnTo>
                      <a:lnTo>
                        <a:pt x="12348" y="13347"/>
                      </a:lnTo>
                      <a:lnTo>
                        <a:pt x="12616" y="13104"/>
                      </a:lnTo>
                      <a:lnTo>
                        <a:pt x="12884" y="12860"/>
                      </a:lnTo>
                      <a:lnTo>
                        <a:pt x="13128" y="12592"/>
                      </a:lnTo>
                      <a:lnTo>
                        <a:pt x="13371" y="12324"/>
                      </a:lnTo>
                      <a:lnTo>
                        <a:pt x="13591" y="12032"/>
                      </a:lnTo>
                      <a:lnTo>
                        <a:pt x="13785" y="11740"/>
                      </a:lnTo>
                      <a:lnTo>
                        <a:pt x="13980" y="11448"/>
                      </a:lnTo>
                      <a:lnTo>
                        <a:pt x="14175" y="11131"/>
                      </a:lnTo>
                      <a:lnTo>
                        <a:pt x="14346" y="10790"/>
                      </a:lnTo>
                      <a:lnTo>
                        <a:pt x="14492" y="10473"/>
                      </a:lnTo>
                      <a:lnTo>
                        <a:pt x="14613" y="10132"/>
                      </a:lnTo>
                      <a:lnTo>
                        <a:pt x="14735" y="9767"/>
                      </a:lnTo>
                      <a:lnTo>
                        <a:pt x="14857" y="9426"/>
                      </a:lnTo>
                      <a:lnTo>
                        <a:pt x="14930" y="9061"/>
                      </a:lnTo>
                      <a:lnTo>
                        <a:pt x="15003" y="8671"/>
                      </a:lnTo>
                      <a:lnTo>
                        <a:pt x="15052" y="8306"/>
                      </a:lnTo>
                      <a:lnTo>
                        <a:pt x="15076" y="7916"/>
                      </a:lnTo>
                      <a:lnTo>
                        <a:pt x="15076" y="7526"/>
                      </a:lnTo>
                      <a:lnTo>
                        <a:pt x="15076" y="7526"/>
                      </a:lnTo>
                      <a:lnTo>
                        <a:pt x="15052" y="6918"/>
                      </a:lnTo>
                      <a:lnTo>
                        <a:pt x="14979" y="6309"/>
                      </a:lnTo>
                      <a:lnTo>
                        <a:pt x="14857" y="5724"/>
                      </a:lnTo>
                      <a:lnTo>
                        <a:pt x="14687" y="5164"/>
                      </a:lnTo>
                      <a:lnTo>
                        <a:pt x="14492" y="4604"/>
                      </a:lnTo>
                      <a:lnTo>
                        <a:pt x="14248" y="4068"/>
                      </a:lnTo>
                      <a:lnTo>
                        <a:pt x="13956" y="3581"/>
                      </a:lnTo>
                      <a:lnTo>
                        <a:pt x="13615" y="3094"/>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5"/>
                <p:cNvSpPr/>
                <p:nvPr/>
              </p:nvSpPr>
              <p:spPr>
                <a:xfrm>
                  <a:off x="6009825" y="1727425"/>
                  <a:ext cx="279500" cy="279500"/>
                </a:xfrm>
                <a:custGeom>
                  <a:avLst/>
                  <a:gdLst/>
                  <a:ahLst/>
                  <a:cxnLst/>
                  <a:rect l="l" t="t" r="r" b="b"/>
                  <a:pathLst>
                    <a:path w="11180" h="11180" fill="none" extrusionOk="0">
                      <a:moveTo>
                        <a:pt x="10181" y="2387"/>
                      </a:moveTo>
                      <a:lnTo>
                        <a:pt x="10181" y="2387"/>
                      </a:lnTo>
                      <a:lnTo>
                        <a:pt x="10400" y="2728"/>
                      </a:lnTo>
                      <a:lnTo>
                        <a:pt x="10595" y="3093"/>
                      </a:lnTo>
                      <a:lnTo>
                        <a:pt x="10766" y="3483"/>
                      </a:lnTo>
                      <a:lnTo>
                        <a:pt x="10912" y="3873"/>
                      </a:lnTo>
                      <a:lnTo>
                        <a:pt x="11034" y="4287"/>
                      </a:lnTo>
                      <a:lnTo>
                        <a:pt x="11107" y="4701"/>
                      </a:lnTo>
                      <a:lnTo>
                        <a:pt x="11180" y="5139"/>
                      </a:lnTo>
                      <a:lnTo>
                        <a:pt x="11180" y="5577"/>
                      </a:lnTo>
                      <a:lnTo>
                        <a:pt x="11180" y="5577"/>
                      </a:lnTo>
                      <a:lnTo>
                        <a:pt x="11155" y="6162"/>
                      </a:lnTo>
                      <a:lnTo>
                        <a:pt x="11082" y="6722"/>
                      </a:lnTo>
                      <a:lnTo>
                        <a:pt x="10936" y="7234"/>
                      </a:lnTo>
                      <a:lnTo>
                        <a:pt x="10741" y="7769"/>
                      </a:lnTo>
                      <a:lnTo>
                        <a:pt x="10522" y="8257"/>
                      </a:lnTo>
                      <a:lnTo>
                        <a:pt x="10230" y="8695"/>
                      </a:lnTo>
                      <a:lnTo>
                        <a:pt x="9913" y="9133"/>
                      </a:lnTo>
                      <a:lnTo>
                        <a:pt x="9548" y="9523"/>
                      </a:lnTo>
                      <a:lnTo>
                        <a:pt x="9158" y="9888"/>
                      </a:lnTo>
                      <a:lnTo>
                        <a:pt x="8720" y="10205"/>
                      </a:lnTo>
                      <a:lnTo>
                        <a:pt x="8257" y="10497"/>
                      </a:lnTo>
                      <a:lnTo>
                        <a:pt x="7770" y="10741"/>
                      </a:lnTo>
                      <a:lnTo>
                        <a:pt x="7259" y="10911"/>
                      </a:lnTo>
                      <a:lnTo>
                        <a:pt x="6723" y="11057"/>
                      </a:lnTo>
                      <a:lnTo>
                        <a:pt x="6163" y="11155"/>
                      </a:lnTo>
                      <a:lnTo>
                        <a:pt x="5603" y="11179"/>
                      </a:lnTo>
                      <a:lnTo>
                        <a:pt x="5603" y="11179"/>
                      </a:lnTo>
                      <a:lnTo>
                        <a:pt x="5018" y="11155"/>
                      </a:lnTo>
                      <a:lnTo>
                        <a:pt x="4482" y="11057"/>
                      </a:lnTo>
                      <a:lnTo>
                        <a:pt x="3946" y="10911"/>
                      </a:lnTo>
                      <a:lnTo>
                        <a:pt x="3435" y="10741"/>
                      </a:lnTo>
                      <a:lnTo>
                        <a:pt x="2948" y="10497"/>
                      </a:lnTo>
                      <a:lnTo>
                        <a:pt x="2485" y="10205"/>
                      </a:lnTo>
                      <a:lnTo>
                        <a:pt x="2047" y="9888"/>
                      </a:lnTo>
                      <a:lnTo>
                        <a:pt x="1657" y="9523"/>
                      </a:lnTo>
                      <a:lnTo>
                        <a:pt x="1292" y="9133"/>
                      </a:lnTo>
                      <a:lnTo>
                        <a:pt x="975" y="8695"/>
                      </a:lnTo>
                      <a:lnTo>
                        <a:pt x="683" y="8257"/>
                      </a:lnTo>
                      <a:lnTo>
                        <a:pt x="464" y="7769"/>
                      </a:lnTo>
                      <a:lnTo>
                        <a:pt x="269" y="7234"/>
                      </a:lnTo>
                      <a:lnTo>
                        <a:pt x="123" y="6722"/>
                      </a:lnTo>
                      <a:lnTo>
                        <a:pt x="50" y="6162"/>
                      </a:lnTo>
                      <a:lnTo>
                        <a:pt x="1" y="5577"/>
                      </a:lnTo>
                      <a:lnTo>
                        <a:pt x="1" y="5577"/>
                      </a:lnTo>
                      <a:lnTo>
                        <a:pt x="50" y="5017"/>
                      </a:lnTo>
                      <a:lnTo>
                        <a:pt x="123" y="4457"/>
                      </a:lnTo>
                      <a:lnTo>
                        <a:pt x="269" y="3921"/>
                      </a:lnTo>
                      <a:lnTo>
                        <a:pt x="464" y="3410"/>
                      </a:lnTo>
                      <a:lnTo>
                        <a:pt x="683" y="2923"/>
                      </a:lnTo>
                      <a:lnTo>
                        <a:pt x="975" y="2460"/>
                      </a:lnTo>
                      <a:lnTo>
                        <a:pt x="1292" y="2046"/>
                      </a:lnTo>
                      <a:lnTo>
                        <a:pt x="1657" y="1632"/>
                      </a:lnTo>
                      <a:lnTo>
                        <a:pt x="2047" y="1267"/>
                      </a:lnTo>
                      <a:lnTo>
                        <a:pt x="2485" y="950"/>
                      </a:lnTo>
                      <a:lnTo>
                        <a:pt x="2948" y="682"/>
                      </a:lnTo>
                      <a:lnTo>
                        <a:pt x="3435" y="439"/>
                      </a:lnTo>
                      <a:lnTo>
                        <a:pt x="3946" y="244"/>
                      </a:lnTo>
                      <a:lnTo>
                        <a:pt x="4482" y="122"/>
                      </a:lnTo>
                      <a:lnTo>
                        <a:pt x="5018" y="25"/>
                      </a:lnTo>
                      <a:lnTo>
                        <a:pt x="5603" y="0"/>
                      </a:lnTo>
                      <a:lnTo>
                        <a:pt x="5603" y="0"/>
                      </a:lnTo>
                      <a:lnTo>
                        <a:pt x="6041" y="25"/>
                      </a:lnTo>
                      <a:lnTo>
                        <a:pt x="6479" y="73"/>
                      </a:lnTo>
                      <a:lnTo>
                        <a:pt x="6893" y="146"/>
                      </a:lnTo>
                      <a:lnTo>
                        <a:pt x="7307" y="268"/>
                      </a:lnTo>
                      <a:lnTo>
                        <a:pt x="7697" y="414"/>
                      </a:lnTo>
                      <a:lnTo>
                        <a:pt x="8087" y="585"/>
                      </a:lnTo>
                      <a:lnTo>
                        <a:pt x="8452" y="780"/>
                      </a:lnTo>
                      <a:lnTo>
                        <a:pt x="8793" y="999"/>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5"/>
                <p:cNvSpPr/>
                <p:nvPr/>
              </p:nvSpPr>
              <p:spPr>
                <a:xfrm>
                  <a:off x="6107250" y="1824850"/>
                  <a:ext cx="84650" cy="84650"/>
                </a:xfrm>
                <a:custGeom>
                  <a:avLst/>
                  <a:gdLst/>
                  <a:ahLst/>
                  <a:cxnLst/>
                  <a:rect l="l" t="t" r="r" b="b"/>
                  <a:pathLst>
                    <a:path w="3386" h="3386" fill="none" extrusionOk="0">
                      <a:moveTo>
                        <a:pt x="3362" y="1388"/>
                      </a:moveTo>
                      <a:lnTo>
                        <a:pt x="3362" y="1388"/>
                      </a:lnTo>
                      <a:lnTo>
                        <a:pt x="3386" y="1680"/>
                      </a:lnTo>
                      <a:lnTo>
                        <a:pt x="3386" y="1680"/>
                      </a:lnTo>
                      <a:lnTo>
                        <a:pt x="3386" y="1851"/>
                      </a:lnTo>
                      <a:lnTo>
                        <a:pt x="3362" y="2021"/>
                      </a:lnTo>
                      <a:lnTo>
                        <a:pt x="3313" y="2192"/>
                      </a:lnTo>
                      <a:lnTo>
                        <a:pt x="3264" y="2338"/>
                      </a:lnTo>
                      <a:lnTo>
                        <a:pt x="3191" y="2484"/>
                      </a:lnTo>
                      <a:lnTo>
                        <a:pt x="3118" y="2630"/>
                      </a:lnTo>
                      <a:lnTo>
                        <a:pt x="3021" y="2776"/>
                      </a:lnTo>
                      <a:lnTo>
                        <a:pt x="2899" y="2898"/>
                      </a:lnTo>
                      <a:lnTo>
                        <a:pt x="2777" y="2996"/>
                      </a:lnTo>
                      <a:lnTo>
                        <a:pt x="2655" y="3093"/>
                      </a:lnTo>
                      <a:lnTo>
                        <a:pt x="2509" y="3191"/>
                      </a:lnTo>
                      <a:lnTo>
                        <a:pt x="2363" y="3239"/>
                      </a:lnTo>
                      <a:lnTo>
                        <a:pt x="2217" y="3312"/>
                      </a:lnTo>
                      <a:lnTo>
                        <a:pt x="2046" y="3337"/>
                      </a:lnTo>
                      <a:lnTo>
                        <a:pt x="1876" y="3385"/>
                      </a:lnTo>
                      <a:lnTo>
                        <a:pt x="1706" y="3385"/>
                      </a:lnTo>
                      <a:lnTo>
                        <a:pt x="1706" y="3385"/>
                      </a:lnTo>
                      <a:lnTo>
                        <a:pt x="1535" y="3385"/>
                      </a:lnTo>
                      <a:lnTo>
                        <a:pt x="1365" y="3337"/>
                      </a:lnTo>
                      <a:lnTo>
                        <a:pt x="1194" y="3312"/>
                      </a:lnTo>
                      <a:lnTo>
                        <a:pt x="1048" y="3239"/>
                      </a:lnTo>
                      <a:lnTo>
                        <a:pt x="902" y="3191"/>
                      </a:lnTo>
                      <a:lnTo>
                        <a:pt x="756" y="3093"/>
                      </a:lnTo>
                      <a:lnTo>
                        <a:pt x="634" y="2996"/>
                      </a:lnTo>
                      <a:lnTo>
                        <a:pt x="512" y="2898"/>
                      </a:lnTo>
                      <a:lnTo>
                        <a:pt x="390" y="2776"/>
                      </a:lnTo>
                      <a:lnTo>
                        <a:pt x="293" y="2630"/>
                      </a:lnTo>
                      <a:lnTo>
                        <a:pt x="220" y="2484"/>
                      </a:lnTo>
                      <a:lnTo>
                        <a:pt x="147" y="2338"/>
                      </a:lnTo>
                      <a:lnTo>
                        <a:pt x="74" y="2192"/>
                      </a:lnTo>
                      <a:lnTo>
                        <a:pt x="49" y="2021"/>
                      </a:lnTo>
                      <a:lnTo>
                        <a:pt x="25" y="1851"/>
                      </a:lnTo>
                      <a:lnTo>
                        <a:pt x="1" y="1680"/>
                      </a:lnTo>
                      <a:lnTo>
                        <a:pt x="1" y="1680"/>
                      </a:lnTo>
                      <a:lnTo>
                        <a:pt x="25" y="1510"/>
                      </a:lnTo>
                      <a:lnTo>
                        <a:pt x="49" y="1340"/>
                      </a:lnTo>
                      <a:lnTo>
                        <a:pt x="74" y="1193"/>
                      </a:lnTo>
                      <a:lnTo>
                        <a:pt x="147" y="1023"/>
                      </a:lnTo>
                      <a:lnTo>
                        <a:pt x="220" y="877"/>
                      </a:lnTo>
                      <a:lnTo>
                        <a:pt x="293" y="731"/>
                      </a:lnTo>
                      <a:lnTo>
                        <a:pt x="390" y="609"/>
                      </a:lnTo>
                      <a:lnTo>
                        <a:pt x="512" y="487"/>
                      </a:lnTo>
                      <a:lnTo>
                        <a:pt x="634" y="390"/>
                      </a:lnTo>
                      <a:lnTo>
                        <a:pt x="756" y="292"/>
                      </a:lnTo>
                      <a:lnTo>
                        <a:pt x="902" y="195"/>
                      </a:lnTo>
                      <a:lnTo>
                        <a:pt x="1048" y="122"/>
                      </a:lnTo>
                      <a:lnTo>
                        <a:pt x="1194" y="73"/>
                      </a:lnTo>
                      <a:lnTo>
                        <a:pt x="1365" y="24"/>
                      </a:lnTo>
                      <a:lnTo>
                        <a:pt x="1535" y="0"/>
                      </a:lnTo>
                      <a:lnTo>
                        <a:pt x="1706" y="0"/>
                      </a:lnTo>
                      <a:lnTo>
                        <a:pt x="1706" y="0"/>
                      </a:lnTo>
                      <a:lnTo>
                        <a:pt x="1998" y="24"/>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5"/>
                <p:cNvSpPr/>
                <p:nvPr/>
              </p:nvSpPr>
              <p:spPr>
                <a:xfrm>
                  <a:off x="6058550" y="1776125"/>
                  <a:ext cx="182075" cy="182075"/>
                </a:xfrm>
                <a:custGeom>
                  <a:avLst/>
                  <a:gdLst/>
                  <a:ahLst/>
                  <a:cxnLst/>
                  <a:rect l="l" t="t" r="r" b="b"/>
                  <a:pathLst>
                    <a:path w="7283" h="7283" fill="none" extrusionOk="0">
                      <a:moveTo>
                        <a:pt x="5431" y="463"/>
                      </a:moveTo>
                      <a:lnTo>
                        <a:pt x="5431" y="463"/>
                      </a:lnTo>
                      <a:lnTo>
                        <a:pt x="5042" y="269"/>
                      </a:lnTo>
                      <a:lnTo>
                        <a:pt x="4823" y="195"/>
                      </a:lnTo>
                      <a:lnTo>
                        <a:pt x="4603" y="122"/>
                      </a:lnTo>
                      <a:lnTo>
                        <a:pt x="4360" y="74"/>
                      </a:lnTo>
                      <a:lnTo>
                        <a:pt x="4141" y="25"/>
                      </a:lnTo>
                      <a:lnTo>
                        <a:pt x="3897" y="1"/>
                      </a:lnTo>
                      <a:lnTo>
                        <a:pt x="3654" y="1"/>
                      </a:lnTo>
                      <a:lnTo>
                        <a:pt x="3654" y="1"/>
                      </a:lnTo>
                      <a:lnTo>
                        <a:pt x="3288" y="25"/>
                      </a:lnTo>
                      <a:lnTo>
                        <a:pt x="2923" y="74"/>
                      </a:lnTo>
                      <a:lnTo>
                        <a:pt x="2558" y="147"/>
                      </a:lnTo>
                      <a:lnTo>
                        <a:pt x="2241" y="293"/>
                      </a:lnTo>
                      <a:lnTo>
                        <a:pt x="1924" y="439"/>
                      </a:lnTo>
                      <a:lnTo>
                        <a:pt x="1608" y="609"/>
                      </a:lnTo>
                      <a:lnTo>
                        <a:pt x="1340" y="829"/>
                      </a:lnTo>
                      <a:lnTo>
                        <a:pt x="1072" y="1072"/>
                      </a:lnTo>
                      <a:lnTo>
                        <a:pt x="828" y="1316"/>
                      </a:lnTo>
                      <a:lnTo>
                        <a:pt x="633" y="1608"/>
                      </a:lnTo>
                      <a:lnTo>
                        <a:pt x="439" y="1900"/>
                      </a:lnTo>
                      <a:lnTo>
                        <a:pt x="293" y="2217"/>
                      </a:lnTo>
                      <a:lnTo>
                        <a:pt x="171" y="2558"/>
                      </a:lnTo>
                      <a:lnTo>
                        <a:pt x="73" y="2899"/>
                      </a:lnTo>
                      <a:lnTo>
                        <a:pt x="25" y="3264"/>
                      </a:lnTo>
                      <a:lnTo>
                        <a:pt x="0" y="3629"/>
                      </a:lnTo>
                      <a:lnTo>
                        <a:pt x="0" y="3629"/>
                      </a:lnTo>
                      <a:lnTo>
                        <a:pt x="25" y="4019"/>
                      </a:lnTo>
                      <a:lnTo>
                        <a:pt x="73" y="4360"/>
                      </a:lnTo>
                      <a:lnTo>
                        <a:pt x="171" y="4725"/>
                      </a:lnTo>
                      <a:lnTo>
                        <a:pt x="293" y="5066"/>
                      </a:lnTo>
                      <a:lnTo>
                        <a:pt x="439" y="5383"/>
                      </a:lnTo>
                      <a:lnTo>
                        <a:pt x="633" y="5675"/>
                      </a:lnTo>
                      <a:lnTo>
                        <a:pt x="828" y="5943"/>
                      </a:lnTo>
                      <a:lnTo>
                        <a:pt x="1072" y="6211"/>
                      </a:lnTo>
                      <a:lnTo>
                        <a:pt x="1340" y="6455"/>
                      </a:lnTo>
                      <a:lnTo>
                        <a:pt x="1608" y="6650"/>
                      </a:lnTo>
                      <a:lnTo>
                        <a:pt x="1924" y="6844"/>
                      </a:lnTo>
                      <a:lnTo>
                        <a:pt x="2241" y="6990"/>
                      </a:lnTo>
                      <a:lnTo>
                        <a:pt x="2558" y="7112"/>
                      </a:lnTo>
                      <a:lnTo>
                        <a:pt x="2923" y="7210"/>
                      </a:lnTo>
                      <a:lnTo>
                        <a:pt x="3288" y="7258"/>
                      </a:lnTo>
                      <a:lnTo>
                        <a:pt x="3654" y="7283"/>
                      </a:lnTo>
                      <a:lnTo>
                        <a:pt x="3654" y="7283"/>
                      </a:lnTo>
                      <a:lnTo>
                        <a:pt x="4019" y="7258"/>
                      </a:lnTo>
                      <a:lnTo>
                        <a:pt x="4384" y="7210"/>
                      </a:lnTo>
                      <a:lnTo>
                        <a:pt x="4725" y="7112"/>
                      </a:lnTo>
                      <a:lnTo>
                        <a:pt x="5066" y="6990"/>
                      </a:lnTo>
                      <a:lnTo>
                        <a:pt x="5383" y="6844"/>
                      </a:lnTo>
                      <a:lnTo>
                        <a:pt x="5675" y="6650"/>
                      </a:lnTo>
                      <a:lnTo>
                        <a:pt x="5967" y="6455"/>
                      </a:lnTo>
                      <a:lnTo>
                        <a:pt x="6235" y="6211"/>
                      </a:lnTo>
                      <a:lnTo>
                        <a:pt x="6454" y="5943"/>
                      </a:lnTo>
                      <a:lnTo>
                        <a:pt x="6674" y="5675"/>
                      </a:lnTo>
                      <a:lnTo>
                        <a:pt x="6844" y="5383"/>
                      </a:lnTo>
                      <a:lnTo>
                        <a:pt x="7014" y="5066"/>
                      </a:lnTo>
                      <a:lnTo>
                        <a:pt x="7136" y="4725"/>
                      </a:lnTo>
                      <a:lnTo>
                        <a:pt x="7209" y="4360"/>
                      </a:lnTo>
                      <a:lnTo>
                        <a:pt x="7282" y="4019"/>
                      </a:lnTo>
                      <a:lnTo>
                        <a:pt x="7282" y="3629"/>
                      </a:lnTo>
                      <a:lnTo>
                        <a:pt x="7282" y="3629"/>
                      </a:lnTo>
                      <a:lnTo>
                        <a:pt x="7282" y="3386"/>
                      </a:lnTo>
                      <a:lnTo>
                        <a:pt x="7258" y="3167"/>
                      </a:lnTo>
                      <a:lnTo>
                        <a:pt x="7234" y="2923"/>
                      </a:lnTo>
                      <a:lnTo>
                        <a:pt x="7161" y="2704"/>
                      </a:lnTo>
                      <a:lnTo>
                        <a:pt x="7112" y="2485"/>
                      </a:lnTo>
                      <a:lnTo>
                        <a:pt x="7014" y="2266"/>
                      </a:lnTo>
                      <a:lnTo>
                        <a:pt x="6820" y="1852"/>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5"/>
                <p:cNvSpPr/>
                <p:nvPr/>
              </p:nvSpPr>
              <p:spPr>
                <a:xfrm>
                  <a:off x="5971475" y="2001400"/>
                  <a:ext cx="74925" cy="70675"/>
                </a:xfrm>
                <a:custGeom>
                  <a:avLst/>
                  <a:gdLst/>
                  <a:ahLst/>
                  <a:cxnLst/>
                  <a:rect l="l" t="t" r="r" b="b"/>
                  <a:pathLst>
                    <a:path w="2997" h="2827" fill="none" extrusionOk="0">
                      <a:moveTo>
                        <a:pt x="1462" y="1"/>
                      </a:moveTo>
                      <a:lnTo>
                        <a:pt x="293" y="1170"/>
                      </a:lnTo>
                      <a:lnTo>
                        <a:pt x="293" y="1170"/>
                      </a:lnTo>
                      <a:lnTo>
                        <a:pt x="171" y="1316"/>
                      </a:lnTo>
                      <a:lnTo>
                        <a:pt x="74" y="1487"/>
                      </a:lnTo>
                      <a:lnTo>
                        <a:pt x="25" y="1657"/>
                      </a:lnTo>
                      <a:lnTo>
                        <a:pt x="1" y="1852"/>
                      </a:lnTo>
                      <a:lnTo>
                        <a:pt x="25" y="2047"/>
                      </a:lnTo>
                      <a:lnTo>
                        <a:pt x="74" y="2217"/>
                      </a:lnTo>
                      <a:lnTo>
                        <a:pt x="171" y="2388"/>
                      </a:lnTo>
                      <a:lnTo>
                        <a:pt x="293" y="2534"/>
                      </a:lnTo>
                      <a:lnTo>
                        <a:pt x="293" y="2534"/>
                      </a:lnTo>
                      <a:lnTo>
                        <a:pt x="439" y="2656"/>
                      </a:lnTo>
                      <a:lnTo>
                        <a:pt x="609" y="2753"/>
                      </a:lnTo>
                      <a:lnTo>
                        <a:pt x="804" y="2802"/>
                      </a:lnTo>
                      <a:lnTo>
                        <a:pt x="975" y="2826"/>
                      </a:lnTo>
                      <a:lnTo>
                        <a:pt x="975" y="2826"/>
                      </a:lnTo>
                      <a:lnTo>
                        <a:pt x="1170" y="2802"/>
                      </a:lnTo>
                      <a:lnTo>
                        <a:pt x="1340" y="2753"/>
                      </a:lnTo>
                      <a:lnTo>
                        <a:pt x="1511" y="2656"/>
                      </a:lnTo>
                      <a:lnTo>
                        <a:pt x="1681" y="2534"/>
                      </a:lnTo>
                      <a:lnTo>
                        <a:pt x="2850" y="1365"/>
                      </a:lnTo>
                      <a:lnTo>
                        <a:pt x="2850" y="1365"/>
                      </a:lnTo>
                      <a:lnTo>
                        <a:pt x="2996" y="1194"/>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5"/>
                <p:cNvSpPr/>
                <p:nvPr/>
              </p:nvSpPr>
              <p:spPr>
                <a:xfrm>
                  <a:off x="6253375" y="2001400"/>
                  <a:ext cx="74325" cy="70675"/>
                </a:xfrm>
                <a:custGeom>
                  <a:avLst/>
                  <a:gdLst/>
                  <a:ahLst/>
                  <a:cxnLst/>
                  <a:rect l="l" t="t" r="r" b="b"/>
                  <a:pathLst>
                    <a:path w="2973" h="2827" fill="none" extrusionOk="0">
                      <a:moveTo>
                        <a:pt x="1" y="1194"/>
                      </a:moveTo>
                      <a:lnTo>
                        <a:pt x="1" y="1194"/>
                      </a:lnTo>
                      <a:lnTo>
                        <a:pt x="123" y="1365"/>
                      </a:lnTo>
                      <a:lnTo>
                        <a:pt x="1316" y="2534"/>
                      </a:lnTo>
                      <a:lnTo>
                        <a:pt x="1316" y="2534"/>
                      </a:lnTo>
                      <a:lnTo>
                        <a:pt x="1462" y="2656"/>
                      </a:lnTo>
                      <a:lnTo>
                        <a:pt x="1633" y="2753"/>
                      </a:lnTo>
                      <a:lnTo>
                        <a:pt x="1827" y="2802"/>
                      </a:lnTo>
                      <a:lnTo>
                        <a:pt x="1998" y="2826"/>
                      </a:lnTo>
                      <a:lnTo>
                        <a:pt x="1998" y="2826"/>
                      </a:lnTo>
                      <a:lnTo>
                        <a:pt x="2193" y="2802"/>
                      </a:lnTo>
                      <a:lnTo>
                        <a:pt x="2363" y="2753"/>
                      </a:lnTo>
                      <a:lnTo>
                        <a:pt x="2534" y="2656"/>
                      </a:lnTo>
                      <a:lnTo>
                        <a:pt x="2704" y="2534"/>
                      </a:lnTo>
                      <a:lnTo>
                        <a:pt x="2704" y="2534"/>
                      </a:lnTo>
                      <a:lnTo>
                        <a:pt x="2826" y="2388"/>
                      </a:lnTo>
                      <a:lnTo>
                        <a:pt x="2923" y="2217"/>
                      </a:lnTo>
                      <a:lnTo>
                        <a:pt x="2972" y="2047"/>
                      </a:lnTo>
                      <a:lnTo>
                        <a:pt x="2972" y="1852"/>
                      </a:lnTo>
                      <a:lnTo>
                        <a:pt x="2972" y="1657"/>
                      </a:lnTo>
                      <a:lnTo>
                        <a:pt x="2923" y="1487"/>
                      </a:lnTo>
                      <a:lnTo>
                        <a:pt x="2826" y="1316"/>
                      </a:lnTo>
                      <a:lnTo>
                        <a:pt x="2704" y="1170"/>
                      </a:lnTo>
                      <a:lnTo>
                        <a:pt x="1535" y="1"/>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5"/>
                <p:cNvSpPr/>
                <p:nvPr/>
              </p:nvSpPr>
              <p:spPr>
                <a:xfrm>
                  <a:off x="6137700" y="1623900"/>
                  <a:ext cx="250875" cy="255150"/>
                </a:xfrm>
                <a:custGeom>
                  <a:avLst/>
                  <a:gdLst/>
                  <a:ahLst/>
                  <a:cxnLst/>
                  <a:rect l="l" t="t" r="r" b="b"/>
                  <a:pathLst>
                    <a:path w="10035" h="10206" fill="none" extrusionOk="0">
                      <a:moveTo>
                        <a:pt x="9718" y="2412"/>
                      </a:moveTo>
                      <a:lnTo>
                        <a:pt x="8671" y="2217"/>
                      </a:lnTo>
                      <a:lnTo>
                        <a:pt x="9694" y="1194"/>
                      </a:lnTo>
                      <a:lnTo>
                        <a:pt x="9694" y="1194"/>
                      </a:lnTo>
                      <a:lnTo>
                        <a:pt x="9767" y="1121"/>
                      </a:lnTo>
                      <a:lnTo>
                        <a:pt x="9815" y="1024"/>
                      </a:lnTo>
                      <a:lnTo>
                        <a:pt x="9840" y="951"/>
                      </a:lnTo>
                      <a:lnTo>
                        <a:pt x="9840" y="853"/>
                      </a:lnTo>
                      <a:lnTo>
                        <a:pt x="9840" y="756"/>
                      </a:lnTo>
                      <a:lnTo>
                        <a:pt x="9815" y="658"/>
                      </a:lnTo>
                      <a:lnTo>
                        <a:pt x="9767" y="585"/>
                      </a:lnTo>
                      <a:lnTo>
                        <a:pt x="9694" y="512"/>
                      </a:lnTo>
                      <a:lnTo>
                        <a:pt x="9694" y="512"/>
                      </a:lnTo>
                      <a:lnTo>
                        <a:pt x="9621" y="439"/>
                      </a:lnTo>
                      <a:lnTo>
                        <a:pt x="9548" y="391"/>
                      </a:lnTo>
                      <a:lnTo>
                        <a:pt x="9450" y="366"/>
                      </a:lnTo>
                      <a:lnTo>
                        <a:pt x="9353" y="366"/>
                      </a:lnTo>
                      <a:lnTo>
                        <a:pt x="9255" y="366"/>
                      </a:lnTo>
                      <a:lnTo>
                        <a:pt x="9182" y="391"/>
                      </a:lnTo>
                      <a:lnTo>
                        <a:pt x="9085" y="439"/>
                      </a:lnTo>
                      <a:lnTo>
                        <a:pt x="9012" y="512"/>
                      </a:lnTo>
                      <a:lnTo>
                        <a:pt x="7867" y="1657"/>
                      </a:lnTo>
                      <a:lnTo>
                        <a:pt x="7867" y="1657"/>
                      </a:lnTo>
                      <a:lnTo>
                        <a:pt x="7818" y="1487"/>
                      </a:lnTo>
                      <a:lnTo>
                        <a:pt x="7599" y="317"/>
                      </a:lnTo>
                      <a:lnTo>
                        <a:pt x="7599" y="317"/>
                      </a:lnTo>
                      <a:lnTo>
                        <a:pt x="7575" y="196"/>
                      </a:lnTo>
                      <a:lnTo>
                        <a:pt x="7526" y="98"/>
                      </a:lnTo>
                      <a:lnTo>
                        <a:pt x="7477" y="50"/>
                      </a:lnTo>
                      <a:lnTo>
                        <a:pt x="7404" y="1"/>
                      </a:lnTo>
                      <a:lnTo>
                        <a:pt x="7331" y="1"/>
                      </a:lnTo>
                      <a:lnTo>
                        <a:pt x="7234" y="25"/>
                      </a:lnTo>
                      <a:lnTo>
                        <a:pt x="7161" y="74"/>
                      </a:lnTo>
                      <a:lnTo>
                        <a:pt x="7063" y="147"/>
                      </a:lnTo>
                      <a:lnTo>
                        <a:pt x="5432" y="1754"/>
                      </a:lnTo>
                      <a:lnTo>
                        <a:pt x="5432" y="1754"/>
                      </a:lnTo>
                      <a:lnTo>
                        <a:pt x="5358" y="1852"/>
                      </a:lnTo>
                      <a:lnTo>
                        <a:pt x="5285" y="1974"/>
                      </a:lnTo>
                      <a:lnTo>
                        <a:pt x="5212" y="2120"/>
                      </a:lnTo>
                      <a:lnTo>
                        <a:pt x="5164" y="2242"/>
                      </a:lnTo>
                      <a:lnTo>
                        <a:pt x="5139" y="2388"/>
                      </a:lnTo>
                      <a:lnTo>
                        <a:pt x="5115" y="2534"/>
                      </a:lnTo>
                      <a:lnTo>
                        <a:pt x="5115" y="2680"/>
                      </a:lnTo>
                      <a:lnTo>
                        <a:pt x="5115" y="2802"/>
                      </a:lnTo>
                      <a:lnTo>
                        <a:pt x="5334" y="3971"/>
                      </a:lnTo>
                      <a:lnTo>
                        <a:pt x="5334" y="3971"/>
                      </a:lnTo>
                      <a:lnTo>
                        <a:pt x="5383" y="4141"/>
                      </a:lnTo>
                      <a:lnTo>
                        <a:pt x="147" y="9378"/>
                      </a:lnTo>
                      <a:lnTo>
                        <a:pt x="147" y="9378"/>
                      </a:lnTo>
                      <a:lnTo>
                        <a:pt x="73" y="9451"/>
                      </a:lnTo>
                      <a:lnTo>
                        <a:pt x="25" y="9548"/>
                      </a:lnTo>
                      <a:lnTo>
                        <a:pt x="0" y="9645"/>
                      </a:lnTo>
                      <a:lnTo>
                        <a:pt x="0" y="9718"/>
                      </a:lnTo>
                      <a:lnTo>
                        <a:pt x="0" y="9816"/>
                      </a:lnTo>
                      <a:lnTo>
                        <a:pt x="25" y="9913"/>
                      </a:lnTo>
                      <a:lnTo>
                        <a:pt x="73" y="9986"/>
                      </a:lnTo>
                      <a:lnTo>
                        <a:pt x="147" y="10059"/>
                      </a:lnTo>
                      <a:lnTo>
                        <a:pt x="147" y="10059"/>
                      </a:lnTo>
                      <a:lnTo>
                        <a:pt x="220" y="10133"/>
                      </a:lnTo>
                      <a:lnTo>
                        <a:pt x="293" y="10181"/>
                      </a:lnTo>
                      <a:lnTo>
                        <a:pt x="390" y="10206"/>
                      </a:lnTo>
                      <a:lnTo>
                        <a:pt x="488" y="10206"/>
                      </a:lnTo>
                      <a:lnTo>
                        <a:pt x="488" y="10206"/>
                      </a:lnTo>
                      <a:lnTo>
                        <a:pt x="585" y="10206"/>
                      </a:lnTo>
                      <a:lnTo>
                        <a:pt x="658" y="10181"/>
                      </a:lnTo>
                      <a:lnTo>
                        <a:pt x="755" y="10133"/>
                      </a:lnTo>
                      <a:lnTo>
                        <a:pt x="828" y="10059"/>
                      </a:lnTo>
                      <a:lnTo>
                        <a:pt x="6187" y="4726"/>
                      </a:lnTo>
                      <a:lnTo>
                        <a:pt x="7234" y="4896"/>
                      </a:lnTo>
                      <a:lnTo>
                        <a:pt x="7234" y="4896"/>
                      </a:lnTo>
                      <a:lnTo>
                        <a:pt x="7356" y="4921"/>
                      </a:lnTo>
                      <a:lnTo>
                        <a:pt x="7502" y="4921"/>
                      </a:lnTo>
                      <a:lnTo>
                        <a:pt x="7624" y="4896"/>
                      </a:lnTo>
                      <a:lnTo>
                        <a:pt x="7770" y="4848"/>
                      </a:lnTo>
                      <a:lnTo>
                        <a:pt x="7916" y="4799"/>
                      </a:lnTo>
                      <a:lnTo>
                        <a:pt x="8038" y="4750"/>
                      </a:lnTo>
                      <a:lnTo>
                        <a:pt x="8159" y="4677"/>
                      </a:lnTo>
                      <a:lnTo>
                        <a:pt x="8257" y="4580"/>
                      </a:lnTo>
                      <a:lnTo>
                        <a:pt x="9889" y="2948"/>
                      </a:lnTo>
                      <a:lnTo>
                        <a:pt x="9889" y="2948"/>
                      </a:lnTo>
                      <a:lnTo>
                        <a:pt x="9962" y="2875"/>
                      </a:lnTo>
                      <a:lnTo>
                        <a:pt x="10010" y="2777"/>
                      </a:lnTo>
                      <a:lnTo>
                        <a:pt x="10035" y="2704"/>
                      </a:lnTo>
                      <a:lnTo>
                        <a:pt x="10010" y="2607"/>
                      </a:lnTo>
                      <a:lnTo>
                        <a:pt x="9986" y="2558"/>
                      </a:lnTo>
                      <a:lnTo>
                        <a:pt x="9913" y="2485"/>
                      </a:lnTo>
                      <a:lnTo>
                        <a:pt x="9815" y="2436"/>
                      </a:lnTo>
                      <a:lnTo>
                        <a:pt x="9718" y="2412"/>
                      </a:lnTo>
                      <a:lnTo>
                        <a:pt x="9718" y="2412"/>
                      </a:lnTo>
                      <a:close/>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51" name="Google Shape;951;p5"/>
            <p:cNvGrpSpPr/>
            <p:nvPr/>
          </p:nvGrpSpPr>
          <p:grpSpPr>
            <a:xfrm>
              <a:off x="-146105" y="2321897"/>
              <a:ext cx="1967266" cy="430924"/>
              <a:chOff x="-146105" y="2152863"/>
              <a:chExt cx="1967266" cy="430924"/>
            </a:xfrm>
          </p:grpSpPr>
          <p:grpSp>
            <p:nvGrpSpPr>
              <p:cNvPr id="952" name="Google Shape;952;p5"/>
              <p:cNvGrpSpPr/>
              <p:nvPr/>
            </p:nvGrpSpPr>
            <p:grpSpPr>
              <a:xfrm>
                <a:off x="670442" y="2159261"/>
                <a:ext cx="342882" cy="418128"/>
                <a:chOff x="596350" y="929175"/>
                <a:chExt cx="407950" cy="497475"/>
              </a:xfrm>
            </p:grpSpPr>
            <p:sp>
              <p:nvSpPr>
                <p:cNvPr id="953" name="Google Shape;953;p5"/>
                <p:cNvSpPr/>
                <p:nvPr/>
              </p:nvSpPr>
              <p:spPr>
                <a:xfrm>
                  <a:off x="596350" y="953550"/>
                  <a:ext cx="387250" cy="473100"/>
                </a:xfrm>
                <a:custGeom>
                  <a:avLst/>
                  <a:gdLst/>
                  <a:ahLst/>
                  <a:cxnLst/>
                  <a:rect l="l" t="t" r="r" b="b"/>
                  <a:pathLst>
                    <a:path w="15490" h="18924" fill="none" extrusionOk="0">
                      <a:moveTo>
                        <a:pt x="15490" y="17828"/>
                      </a:moveTo>
                      <a:lnTo>
                        <a:pt x="15490" y="17828"/>
                      </a:lnTo>
                      <a:lnTo>
                        <a:pt x="15466" y="17998"/>
                      </a:lnTo>
                      <a:lnTo>
                        <a:pt x="15417" y="18169"/>
                      </a:lnTo>
                      <a:lnTo>
                        <a:pt x="15319" y="18364"/>
                      </a:lnTo>
                      <a:lnTo>
                        <a:pt x="15198" y="18534"/>
                      </a:lnTo>
                      <a:lnTo>
                        <a:pt x="15052" y="18680"/>
                      </a:lnTo>
                      <a:lnTo>
                        <a:pt x="14881" y="18802"/>
                      </a:lnTo>
                      <a:lnTo>
                        <a:pt x="14735" y="18900"/>
                      </a:lnTo>
                      <a:lnTo>
                        <a:pt x="14564" y="18924"/>
                      </a:lnTo>
                      <a:lnTo>
                        <a:pt x="1023" y="18924"/>
                      </a:lnTo>
                      <a:lnTo>
                        <a:pt x="1023" y="18924"/>
                      </a:lnTo>
                      <a:lnTo>
                        <a:pt x="853" y="18900"/>
                      </a:lnTo>
                      <a:lnTo>
                        <a:pt x="682" y="18802"/>
                      </a:lnTo>
                      <a:lnTo>
                        <a:pt x="512" y="18680"/>
                      </a:lnTo>
                      <a:lnTo>
                        <a:pt x="341" y="18534"/>
                      </a:lnTo>
                      <a:lnTo>
                        <a:pt x="219" y="18364"/>
                      </a:lnTo>
                      <a:lnTo>
                        <a:pt x="98" y="18169"/>
                      </a:lnTo>
                      <a:lnTo>
                        <a:pt x="25" y="17998"/>
                      </a:lnTo>
                      <a:lnTo>
                        <a:pt x="0" y="17828"/>
                      </a:lnTo>
                      <a:lnTo>
                        <a:pt x="0" y="877"/>
                      </a:lnTo>
                      <a:lnTo>
                        <a:pt x="0" y="877"/>
                      </a:lnTo>
                      <a:lnTo>
                        <a:pt x="25" y="706"/>
                      </a:lnTo>
                      <a:lnTo>
                        <a:pt x="98" y="560"/>
                      </a:lnTo>
                      <a:lnTo>
                        <a:pt x="195" y="414"/>
                      </a:lnTo>
                      <a:lnTo>
                        <a:pt x="341" y="268"/>
                      </a:lnTo>
                      <a:lnTo>
                        <a:pt x="487" y="171"/>
                      </a:lnTo>
                      <a:lnTo>
                        <a:pt x="658" y="73"/>
                      </a:lnTo>
                      <a:lnTo>
                        <a:pt x="828" y="24"/>
                      </a:lnTo>
                      <a:lnTo>
                        <a:pt x="974" y="0"/>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5"/>
                <p:cNvSpPr/>
                <p:nvPr/>
              </p:nvSpPr>
              <p:spPr>
                <a:xfrm>
                  <a:off x="626775" y="929175"/>
                  <a:ext cx="377525" cy="462775"/>
                </a:xfrm>
                <a:custGeom>
                  <a:avLst/>
                  <a:gdLst/>
                  <a:ahLst/>
                  <a:cxnLst/>
                  <a:rect l="l" t="t" r="r" b="b"/>
                  <a:pathLst>
                    <a:path w="15101" h="18511" fill="none" extrusionOk="0">
                      <a:moveTo>
                        <a:pt x="15101" y="3362"/>
                      </a:moveTo>
                      <a:lnTo>
                        <a:pt x="15101" y="17731"/>
                      </a:lnTo>
                      <a:lnTo>
                        <a:pt x="15101" y="17731"/>
                      </a:lnTo>
                      <a:lnTo>
                        <a:pt x="15077" y="17877"/>
                      </a:lnTo>
                      <a:lnTo>
                        <a:pt x="15028" y="18024"/>
                      </a:lnTo>
                      <a:lnTo>
                        <a:pt x="14979" y="18145"/>
                      </a:lnTo>
                      <a:lnTo>
                        <a:pt x="14882" y="18267"/>
                      </a:lnTo>
                      <a:lnTo>
                        <a:pt x="14760" y="18365"/>
                      </a:lnTo>
                      <a:lnTo>
                        <a:pt x="14614" y="18438"/>
                      </a:lnTo>
                      <a:lnTo>
                        <a:pt x="14468" y="18486"/>
                      </a:lnTo>
                      <a:lnTo>
                        <a:pt x="14322" y="18511"/>
                      </a:lnTo>
                      <a:lnTo>
                        <a:pt x="780" y="18511"/>
                      </a:lnTo>
                      <a:lnTo>
                        <a:pt x="780" y="18511"/>
                      </a:lnTo>
                      <a:lnTo>
                        <a:pt x="634" y="18486"/>
                      </a:lnTo>
                      <a:lnTo>
                        <a:pt x="488" y="18438"/>
                      </a:lnTo>
                      <a:lnTo>
                        <a:pt x="342" y="18365"/>
                      </a:lnTo>
                      <a:lnTo>
                        <a:pt x="220" y="18267"/>
                      </a:lnTo>
                      <a:lnTo>
                        <a:pt x="123" y="18145"/>
                      </a:lnTo>
                      <a:lnTo>
                        <a:pt x="74" y="18024"/>
                      </a:lnTo>
                      <a:lnTo>
                        <a:pt x="25" y="17877"/>
                      </a:lnTo>
                      <a:lnTo>
                        <a:pt x="1" y="17731"/>
                      </a:lnTo>
                      <a:lnTo>
                        <a:pt x="1" y="780"/>
                      </a:lnTo>
                      <a:lnTo>
                        <a:pt x="1" y="780"/>
                      </a:lnTo>
                      <a:lnTo>
                        <a:pt x="25" y="610"/>
                      </a:lnTo>
                      <a:lnTo>
                        <a:pt x="74" y="464"/>
                      </a:lnTo>
                      <a:lnTo>
                        <a:pt x="123" y="342"/>
                      </a:lnTo>
                      <a:lnTo>
                        <a:pt x="220" y="220"/>
                      </a:lnTo>
                      <a:lnTo>
                        <a:pt x="342" y="123"/>
                      </a:lnTo>
                      <a:lnTo>
                        <a:pt x="488" y="50"/>
                      </a:lnTo>
                      <a:lnTo>
                        <a:pt x="634" y="1"/>
                      </a:lnTo>
                      <a:lnTo>
                        <a:pt x="780" y="1"/>
                      </a:lnTo>
                      <a:lnTo>
                        <a:pt x="11740" y="1"/>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5"/>
                <p:cNvSpPr/>
                <p:nvPr/>
              </p:nvSpPr>
              <p:spPr>
                <a:xfrm>
                  <a:off x="688900" y="1256150"/>
                  <a:ext cx="133975" cy="25"/>
                </a:xfrm>
                <a:custGeom>
                  <a:avLst/>
                  <a:gdLst/>
                  <a:ahLst/>
                  <a:cxnLst/>
                  <a:rect l="l" t="t" r="r" b="b"/>
                  <a:pathLst>
                    <a:path w="5359" h="1" fill="none" extrusionOk="0">
                      <a:moveTo>
                        <a:pt x="5358" y="0"/>
                      </a:moveTo>
                      <a:lnTo>
                        <a:pt x="0" y="0"/>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5"/>
                <p:cNvSpPr/>
                <p:nvPr/>
              </p:nvSpPr>
              <p:spPr>
                <a:xfrm>
                  <a:off x="688900" y="1201350"/>
                  <a:ext cx="255750" cy="25"/>
                </a:xfrm>
                <a:custGeom>
                  <a:avLst/>
                  <a:gdLst/>
                  <a:ahLst/>
                  <a:cxnLst/>
                  <a:rect l="l" t="t" r="r" b="b"/>
                  <a:pathLst>
                    <a:path w="10230" h="1" fill="none" extrusionOk="0">
                      <a:moveTo>
                        <a:pt x="10229" y="1"/>
                      </a:moveTo>
                      <a:lnTo>
                        <a:pt x="0" y="1"/>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5"/>
                <p:cNvSpPr/>
                <p:nvPr/>
              </p:nvSpPr>
              <p:spPr>
                <a:xfrm>
                  <a:off x="688900" y="1145950"/>
                  <a:ext cx="255750" cy="25"/>
                </a:xfrm>
                <a:custGeom>
                  <a:avLst/>
                  <a:gdLst/>
                  <a:ahLst/>
                  <a:cxnLst/>
                  <a:rect l="l" t="t" r="r" b="b"/>
                  <a:pathLst>
                    <a:path w="10230" h="1" fill="none" extrusionOk="0">
                      <a:moveTo>
                        <a:pt x="10229" y="0"/>
                      </a:moveTo>
                      <a:lnTo>
                        <a:pt x="0" y="0"/>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5"/>
                <p:cNvSpPr/>
                <p:nvPr/>
              </p:nvSpPr>
              <p:spPr>
                <a:xfrm>
                  <a:off x="688900" y="1090525"/>
                  <a:ext cx="255750" cy="25"/>
                </a:xfrm>
                <a:custGeom>
                  <a:avLst/>
                  <a:gdLst/>
                  <a:ahLst/>
                  <a:cxnLst/>
                  <a:rect l="l" t="t" r="r" b="b"/>
                  <a:pathLst>
                    <a:path w="10230" h="1" fill="none" extrusionOk="0">
                      <a:moveTo>
                        <a:pt x="10229" y="1"/>
                      </a:moveTo>
                      <a:lnTo>
                        <a:pt x="0" y="1"/>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5"/>
                <p:cNvSpPr/>
                <p:nvPr/>
              </p:nvSpPr>
              <p:spPr>
                <a:xfrm>
                  <a:off x="920250" y="929175"/>
                  <a:ext cx="84050" cy="84050"/>
                </a:xfrm>
                <a:custGeom>
                  <a:avLst/>
                  <a:gdLst/>
                  <a:ahLst/>
                  <a:cxnLst/>
                  <a:rect l="l" t="t" r="r" b="b"/>
                  <a:pathLst>
                    <a:path w="3362" h="3362" fill="none" extrusionOk="0">
                      <a:moveTo>
                        <a:pt x="1" y="2582"/>
                      </a:moveTo>
                      <a:lnTo>
                        <a:pt x="1" y="1"/>
                      </a:lnTo>
                      <a:lnTo>
                        <a:pt x="3362" y="3362"/>
                      </a:lnTo>
                      <a:lnTo>
                        <a:pt x="780" y="3362"/>
                      </a:lnTo>
                      <a:lnTo>
                        <a:pt x="780" y="3362"/>
                      </a:lnTo>
                      <a:lnTo>
                        <a:pt x="610" y="3337"/>
                      </a:lnTo>
                      <a:lnTo>
                        <a:pt x="464" y="3289"/>
                      </a:lnTo>
                      <a:lnTo>
                        <a:pt x="342" y="3216"/>
                      </a:lnTo>
                      <a:lnTo>
                        <a:pt x="220" y="3118"/>
                      </a:lnTo>
                      <a:lnTo>
                        <a:pt x="123" y="3021"/>
                      </a:lnTo>
                      <a:lnTo>
                        <a:pt x="50" y="2875"/>
                      </a:lnTo>
                      <a:lnTo>
                        <a:pt x="1" y="2729"/>
                      </a:lnTo>
                      <a:lnTo>
                        <a:pt x="1" y="2582"/>
                      </a:lnTo>
                      <a:lnTo>
                        <a:pt x="1" y="2582"/>
                      </a:lnTo>
                      <a:close/>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60" name="Google Shape;960;p5"/>
              <p:cNvSpPr/>
              <p:nvPr/>
            </p:nvSpPr>
            <p:spPr>
              <a:xfrm>
                <a:off x="-146105" y="2152863"/>
                <a:ext cx="248746" cy="430924"/>
              </a:xfrm>
              <a:custGeom>
                <a:avLst/>
                <a:gdLst/>
                <a:ahLst/>
                <a:cxnLst/>
                <a:rect l="l" t="t" r="r" b="b"/>
                <a:pathLst>
                  <a:path w="11838" h="20508" fill="none" extrusionOk="0">
                    <a:moveTo>
                      <a:pt x="10547" y="1"/>
                    </a:moveTo>
                    <a:lnTo>
                      <a:pt x="1292" y="1"/>
                    </a:lnTo>
                    <a:lnTo>
                      <a:pt x="1292" y="1"/>
                    </a:lnTo>
                    <a:lnTo>
                      <a:pt x="1024" y="25"/>
                    </a:lnTo>
                    <a:lnTo>
                      <a:pt x="780" y="98"/>
                    </a:lnTo>
                    <a:lnTo>
                      <a:pt x="561" y="220"/>
                    </a:lnTo>
                    <a:lnTo>
                      <a:pt x="366" y="366"/>
                    </a:lnTo>
                    <a:lnTo>
                      <a:pt x="220" y="561"/>
                    </a:lnTo>
                    <a:lnTo>
                      <a:pt x="98" y="780"/>
                    </a:lnTo>
                    <a:lnTo>
                      <a:pt x="25" y="1024"/>
                    </a:lnTo>
                    <a:lnTo>
                      <a:pt x="1" y="1292"/>
                    </a:lnTo>
                    <a:lnTo>
                      <a:pt x="1" y="19217"/>
                    </a:lnTo>
                    <a:lnTo>
                      <a:pt x="1" y="19217"/>
                    </a:lnTo>
                    <a:lnTo>
                      <a:pt x="25" y="19485"/>
                    </a:lnTo>
                    <a:lnTo>
                      <a:pt x="98" y="19728"/>
                    </a:lnTo>
                    <a:lnTo>
                      <a:pt x="220" y="19948"/>
                    </a:lnTo>
                    <a:lnTo>
                      <a:pt x="366" y="20142"/>
                    </a:lnTo>
                    <a:lnTo>
                      <a:pt x="561" y="20289"/>
                    </a:lnTo>
                    <a:lnTo>
                      <a:pt x="780" y="20410"/>
                    </a:lnTo>
                    <a:lnTo>
                      <a:pt x="1024" y="20483"/>
                    </a:lnTo>
                    <a:lnTo>
                      <a:pt x="1292" y="20508"/>
                    </a:lnTo>
                    <a:lnTo>
                      <a:pt x="10547" y="20508"/>
                    </a:lnTo>
                    <a:lnTo>
                      <a:pt x="10547" y="20508"/>
                    </a:lnTo>
                    <a:lnTo>
                      <a:pt x="10814" y="20483"/>
                    </a:lnTo>
                    <a:lnTo>
                      <a:pt x="11058" y="20410"/>
                    </a:lnTo>
                    <a:lnTo>
                      <a:pt x="11277" y="20289"/>
                    </a:lnTo>
                    <a:lnTo>
                      <a:pt x="11472" y="20142"/>
                    </a:lnTo>
                    <a:lnTo>
                      <a:pt x="11618" y="19948"/>
                    </a:lnTo>
                    <a:lnTo>
                      <a:pt x="11740" y="19728"/>
                    </a:lnTo>
                    <a:lnTo>
                      <a:pt x="11813" y="19485"/>
                    </a:lnTo>
                    <a:lnTo>
                      <a:pt x="11837" y="19217"/>
                    </a:lnTo>
                    <a:lnTo>
                      <a:pt x="11837" y="1292"/>
                    </a:lnTo>
                    <a:lnTo>
                      <a:pt x="11837" y="1292"/>
                    </a:lnTo>
                    <a:lnTo>
                      <a:pt x="11813" y="1024"/>
                    </a:lnTo>
                    <a:lnTo>
                      <a:pt x="11740" y="780"/>
                    </a:lnTo>
                    <a:lnTo>
                      <a:pt x="11618" y="561"/>
                    </a:lnTo>
                    <a:lnTo>
                      <a:pt x="11472" y="366"/>
                    </a:lnTo>
                    <a:lnTo>
                      <a:pt x="11277" y="220"/>
                    </a:lnTo>
                    <a:lnTo>
                      <a:pt x="11058" y="98"/>
                    </a:lnTo>
                    <a:lnTo>
                      <a:pt x="10814" y="25"/>
                    </a:lnTo>
                    <a:lnTo>
                      <a:pt x="10547" y="1"/>
                    </a:lnTo>
                    <a:lnTo>
                      <a:pt x="10547" y="1"/>
                    </a:lnTo>
                    <a:close/>
                    <a:moveTo>
                      <a:pt x="5554" y="975"/>
                    </a:moveTo>
                    <a:lnTo>
                      <a:pt x="6284" y="975"/>
                    </a:lnTo>
                    <a:lnTo>
                      <a:pt x="6284" y="975"/>
                    </a:lnTo>
                    <a:lnTo>
                      <a:pt x="6406" y="999"/>
                    </a:lnTo>
                    <a:lnTo>
                      <a:pt x="6479" y="1073"/>
                    </a:lnTo>
                    <a:lnTo>
                      <a:pt x="6552" y="1146"/>
                    </a:lnTo>
                    <a:lnTo>
                      <a:pt x="6577" y="1267"/>
                    </a:lnTo>
                    <a:lnTo>
                      <a:pt x="6577" y="1267"/>
                    </a:lnTo>
                    <a:lnTo>
                      <a:pt x="6552" y="1365"/>
                    </a:lnTo>
                    <a:lnTo>
                      <a:pt x="6479" y="1462"/>
                    </a:lnTo>
                    <a:lnTo>
                      <a:pt x="6406" y="1511"/>
                    </a:lnTo>
                    <a:lnTo>
                      <a:pt x="6284" y="1535"/>
                    </a:lnTo>
                    <a:lnTo>
                      <a:pt x="5554" y="1535"/>
                    </a:lnTo>
                    <a:lnTo>
                      <a:pt x="5554" y="1535"/>
                    </a:lnTo>
                    <a:lnTo>
                      <a:pt x="5432" y="1511"/>
                    </a:lnTo>
                    <a:lnTo>
                      <a:pt x="5359" y="1462"/>
                    </a:lnTo>
                    <a:lnTo>
                      <a:pt x="5286" y="1365"/>
                    </a:lnTo>
                    <a:lnTo>
                      <a:pt x="5262" y="1267"/>
                    </a:lnTo>
                    <a:lnTo>
                      <a:pt x="5262" y="1267"/>
                    </a:lnTo>
                    <a:lnTo>
                      <a:pt x="5286" y="1146"/>
                    </a:lnTo>
                    <a:lnTo>
                      <a:pt x="5359" y="1073"/>
                    </a:lnTo>
                    <a:lnTo>
                      <a:pt x="5432" y="999"/>
                    </a:lnTo>
                    <a:lnTo>
                      <a:pt x="5554" y="975"/>
                    </a:lnTo>
                    <a:lnTo>
                      <a:pt x="5554" y="975"/>
                    </a:lnTo>
                    <a:close/>
                    <a:moveTo>
                      <a:pt x="5919" y="19436"/>
                    </a:moveTo>
                    <a:lnTo>
                      <a:pt x="5919" y="19436"/>
                    </a:lnTo>
                    <a:lnTo>
                      <a:pt x="5749" y="19412"/>
                    </a:lnTo>
                    <a:lnTo>
                      <a:pt x="5578" y="19363"/>
                    </a:lnTo>
                    <a:lnTo>
                      <a:pt x="5432" y="19290"/>
                    </a:lnTo>
                    <a:lnTo>
                      <a:pt x="5310" y="19193"/>
                    </a:lnTo>
                    <a:lnTo>
                      <a:pt x="5213" y="19071"/>
                    </a:lnTo>
                    <a:lnTo>
                      <a:pt x="5140" y="18925"/>
                    </a:lnTo>
                    <a:lnTo>
                      <a:pt x="5091" y="18754"/>
                    </a:lnTo>
                    <a:lnTo>
                      <a:pt x="5067" y="18584"/>
                    </a:lnTo>
                    <a:lnTo>
                      <a:pt x="5067" y="18584"/>
                    </a:lnTo>
                    <a:lnTo>
                      <a:pt x="5091" y="18413"/>
                    </a:lnTo>
                    <a:lnTo>
                      <a:pt x="5140" y="18243"/>
                    </a:lnTo>
                    <a:lnTo>
                      <a:pt x="5213" y="18097"/>
                    </a:lnTo>
                    <a:lnTo>
                      <a:pt x="5310" y="17975"/>
                    </a:lnTo>
                    <a:lnTo>
                      <a:pt x="5432" y="17877"/>
                    </a:lnTo>
                    <a:lnTo>
                      <a:pt x="5578" y="17804"/>
                    </a:lnTo>
                    <a:lnTo>
                      <a:pt x="5749" y="17756"/>
                    </a:lnTo>
                    <a:lnTo>
                      <a:pt x="5919" y="17731"/>
                    </a:lnTo>
                    <a:lnTo>
                      <a:pt x="5919" y="17731"/>
                    </a:lnTo>
                    <a:lnTo>
                      <a:pt x="6090" y="17756"/>
                    </a:lnTo>
                    <a:lnTo>
                      <a:pt x="6260" y="17804"/>
                    </a:lnTo>
                    <a:lnTo>
                      <a:pt x="6406" y="17877"/>
                    </a:lnTo>
                    <a:lnTo>
                      <a:pt x="6528" y="17975"/>
                    </a:lnTo>
                    <a:lnTo>
                      <a:pt x="6625" y="18097"/>
                    </a:lnTo>
                    <a:lnTo>
                      <a:pt x="6699" y="18243"/>
                    </a:lnTo>
                    <a:lnTo>
                      <a:pt x="6747" y="18413"/>
                    </a:lnTo>
                    <a:lnTo>
                      <a:pt x="6772" y="18584"/>
                    </a:lnTo>
                    <a:lnTo>
                      <a:pt x="6772" y="18584"/>
                    </a:lnTo>
                    <a:lnTo>
                      <a:pt x="6747" y="18754"/>
                    </a:lnTo>
                    <a:lnTo>
                      <a:pt x="6699" y="18925"/>
                    </a:lnTo>
                    <a:lnTo>
                      <a:pt x="6625" y="19071"/>
                    </a:lnTo>
                    <a:lnTo>
                      <a:pt x="6528" y="19193"/>
                    </a:lnTo>
                    <a:lnTo>
                      <a:pt x="6406" y="19290"/>
                    </a:lnTo>
                    <a:lnTo>
                      <a:pt x="6260" y="19363"/>
                    </a:lnTo>
                    <a:lnTo>
                      <a:pt x="6090" y="19412"/>
                    </a:lnTo>
                    <a:lnTo>
                      <a:pt x="5919" y="19436"/>
                    </a:lnTo>
                    <a:lnTo>
                      <a:pt x="5919" y="19436"/>
                    </a:lnTo>
                    <a:close/>
                    <a:moveTo>
                      <a:pt x="10547" y="16660"/>
                    </a:moveTo>
                    <a:lnTo>
                      <a:pt x="1292" y="16660"/>
                    </a:lnTo>
                    <a:lnTo>
                      <a:pt x="1292" y="2558"/>
                    </a:lnTo>
                    <a:lnTo>
                      <a:pt x="10547" y="2558"/>
                    </a:lnTo>
                    <a:lnTo>
                      <a:pt x="10547" y="16660"/>
                    </a:lnTo>
                    <a:close/>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5"/>
              <p:cNvSpPr/>
              <p:nvPr/>
            </p:nvSpPr>
            <p:spPr>
              <a:xfrm>
                <a:off x="1470084" y="2193806"/>
                <a:ext cx="351077" cy="349039"/>
              </a:xfrm>
              <a:custGeom>
                <a:avLst/>
                <a:gdLst/>
                <a:ahLst/>
                <a:cxnLst/>
                <a:rect l="l" t="t" r="r" b="b"/>
                <a:pathLst>
                  <a:path w="16708" h="16611" fill="none" extrusionOk="0">
                    <a:moveTo>
                      <a:pt x="414" y="8842"/>
                    </a:moveTo>
                    <a:lnTo>
                      <a:pt x="8403" y="1048"/>
                    </a:lnTo>
                    <a:lnTo>
                      <a:pt x="8403" y="1048"/>
                    </a:lnTo>
                    <a:lnTo>
                      <a:pt x="8500" y="951"/>
                    </a:lnTo>
                    <a:lnTo>
                      <a:pt x="8597" y="829"/>
                    </a:lnTo>
                    <a:lnTo>
                      <a:pt x="8865" y="658"/>
                    </a:lnTo>
                    <a:lnTo>
                      <a:pt x="9158" y="488"/>
                    </a:lnTo>
                    <a:lnTo>
                      <a:pt x="9450" y="317"/>
                    </a:lnTo>
                    <a:lnTo>
                      <a:pt x="9450" y="317"/>
                    </a:lnTo>
                    <a:lnTo>
                      <a:pt x="9839" y="171"/>
                    </a:lnTo>
                    <a:lnTo>
                      <a:pt x="10180" y="74"/>
                    </a:lnTo>
                    <a:lnTo>
                      <a:pt x="10497" y="25"/>
                    </a:lnTo>
                    <a:lnTo>
                      <a:pt x="10814" y="1"/>
                    </a:lnTo>
                    <a:lnTo>
                      <a:pt x="15344" y="1"/>
                    </a:lnTo>
                    <a:lnTo>
                      <a:pt x="15344" y="1"/>
                    </a:lnTo>
                    <a:lnTo>
                      <a:pt x="15465" y="1"/>
                    </a:lnTo>
                    <a:lnTo>
                      <a:pt x="15587" y="49"/>
                    </a:lnTo>
                    <a:lnTo>
                      <a:pt x="15855" y="122"/>
                    </a:lnTo>
                    <a:lnTo>
                      <a:pt x="16099" y="269"/>
                    </a:lnTo>
                    <a:lnTo>
                      <a:pt x="16294" y="415"/>
                    </a:lnTo>
                    <a:lnTo>
                      <a:pt x="16294" y="415"/>
                    </a:lnTo>
                    <a:lnTo>
                      <a:pt x="16391" y="537"/>
                    </a:lnTo>
                    <a:lnTo>
                      <a:pt x="16488" y="658"/>
                    </a:lnTo>
                    <a:lnTo>
                      <a:pt x="16561" y="780"/>
                    </a:lnTo>
                    <a:lnTo>
                      <a:pt x="16610" y="902"/>
                    </a:lnTo>
                    <a:lnTo>
                      <a:pt x="16659" y="1048"/>
                    </a:lnTo>
                    <a:lnTo>
                      <a:pt x="16683" y="1170"/>
                    </a:lnTo>
                    <a:lnTo>
                      <a:pt x="16708" y="1486"/>
                    </a:lnTo>
                    <a:lnTo>
                      <a:pt x="16708" y="5992"/>
                    </a:lnTo>
                    <a:lnTo>
                      <a:pt x="16708" y="5992"/>
                    </a:lnTo>
                    <a:lnTo>
                      <a:pt x="16683" y="6309"/>
                    </a:lnTo>
                    <a:lnTo>
                      <a:pt x="16635" y="6625"/>
                    </a:lnTo>
                    <a:lnTo>
                      <a:pt x="16537" y="6942"/>
                    </a:lnTo>
                    <a:lnTo>
                      <a:pt x="16391" y="7258"/>
                    </a:lnTo>
                    <a:lnTo>
                      <a:pt x="16391" y="7258"/>
                    </a:lnTo>
                    <a:lnTo>
                      <a:pt x="16342" y="7453"/>
                    </a:lnTo>
                    <a:lnTo>
                      <a:pt x="16294" y="7624"/>
                    </a:lnTo>
                    <a:lnTo>
                      <a:pt x="16196" y="7770"/>
                    </a:lnTo>
                    <a:lnTo>
                      <a:pt x="16123" y="7916"/>
                    </a:lnTo>
                    <a:lnTo>
                      <a:pt x="15928" y="8160"/>
                    </a:lnTo>
                    <a:lnTo>
                      <a:pt x="15758" y="8403"/>
                    </a:lnTo>
                    <a:lnTo>
                      <a:pt x="7891" y="16197"/>
                    </a:lnTo>
                    <a:lnTo>
                      <a:pt x="7891" y="16197"/>
                    </a:lnTo>
                    <a:lnTo>
                      <a:pt x="7794" y="16294"/>
                    </a:lnTo>
                    <a:lnTo>
                      <a:pt x="7696" y="16392"/>
                    </a:lnTo>
                    <a:lnTo>
                      <a:pt x="7574" y="16465"/>
                    </a:lnTo>
                    <a:lnTo>
                      <a:pt x="7453" y="16513"/>
                    </a:lnTo>
                    <a:lnTo>
                      <a:pt x="7185" y="16586"/>
                    </a:lnTo>
                    <a:lnTo>
                      <a:pt x="6941" y="16611"/>
                    </a:lnTo>
                    <a:lnTo>
                      <a:pt x="6941" y="16611"/>
                    </a:lnTo>
                    <a:lnTo>
                      <a:pt x="6649" y="16586"/>
                    </a:lnTo>
                    <a:lnTo>
                      <a:pt x="6503" y="16562"/>
                    </a:lnTo>
                    <a:lnTo>
                      <a:pt x="6381" y="16513"/>
                    </a:lnTo>
                    <a:lnTo>
                      <a:pt x="6235" y="16465"/>
                    </a:lnTo>
                    <a:lnTo>
                      <a:pt x="6113" y="16392"/>
                    </a:lnTo>
                    <a:lnTo>
                      <a:pt x="5991" y="16294"/>
                    </a:lnTo>
                    <a:lnTo>
                      <a:pt x="5894" y="16197"/>
                    </a:lnTo>
                    <a:lnTo>
                      <a:pt x="414" y="10839"/>
                    </a:lnTo>
                    <a:lnTo>
                      <a:pt x="414" y="10839"/>
                    </a:lnTo>
                    <a:lnTo>
                      <a:pt x="268" y="10595"/>
                    </a:lnTo>
                    <a:lnTo>
                      <a:pt x="122" y="10352"/>
                    </a:lnTo>
                    <a:lnTo>
                      <a:pt x="24" y="10108"/>
                    </a:lnTo>
                    <a:lnTo>
                      <a:pt x="0" y="10011"/>
                    </a:lnTo>
                    <a:lnTo>
                      <a:pt x="0" y="9889"/>
                    </a:lnTo>
                    <a:lnTo>
                      <a:pt x="0" y="9889"/>
                    </a:lnTo>
                    <a:lnTo>
                      <a:pt x="0" y="9718"/>
                    </a:lnTo>
                    <a:lnTo>
                      <a:pt x="24" y="9597"/>
                    </a:lnTo>
                    <a:lnTo>
                      <a:pt x="122" y="9329"/>
                    </a:lnTo>
                    <a:lnTo>
                      <a:pt x="268" y="9061"/>
                    </a:lnTo>
                    <a:lnTo>
                      <a:pt x="414" y="8842"/>
                    </a:lnTo>
                    <a:lnTo>
                      <a:pt x="414" y="8842"/>
                    </a:lnTo>
                    <a:close/>
                    <a:moveTo>
                      <a:pt x="12519" y="4190"/>
                    </a:moveTo>
                    <a:lnTo>
                      <a:pt x="12519" y="4190"/>
                    </a:lnTo>
                    <a:lnTo>
                      <a:pt x="12689" y="4336"/>
                    </a:lnTo>
                    <a:lnTo>
                      <a:pt x="12859" y="4433"/>
                    </a:lnTo>
                    <a:lnTo>
                      <a:pt x="13030" y="4482"/>
                    </a:lnTo>
                    <a:lnTo>
                      <a:pt x="13249" y="4482"/>
                    </a:lnTo>
                    <a:lnTo>
                      <a:pt x="13249" y="4482"/>
                    </a:lnTo>
                    <a:lnTo>
                      <a:pt x="13444" y="4482"/>
                    </a:lnTo>
                    <a:lnTo>
                      <a:pt x="13615" y="4433"/>
                    </a:lnTo>
                    <a:lnTo>
                      <a:pt x="13761" y="4336"/>
                    </a:lnTo>
                    <a:lnTo>
                      <a:pt x="13882" y="4190"/>
                    </a:lnTo>
                    <a:lnTo>
                      <a:pt x="13882" y="4190"/>
                    </a:lnTo>
                    <a:lnTo>
                      <a:pt x="14029" y="4044"/>
                    </a:lnTo>
                    <a:lnTo>
                      <a:pt x="14102" y="3873"/>
                    </a:lnTo>
                    <a:lnTo>
                      <a:pt x="14150" y="3727"/>
                    </a:lnTo>
                    <a:lnTo>
                      <a:pt x="14175" y="3557"/>
                    </a:lnTo>
                    <a:lnTo>
                      <a:pt x="14175" y="3557"/>
                    </a:lnTo>
                    <a:lnTo>
                      <a:pt x="14150" y="3362"/>
                    </a:lnTo>
                    <a:lnTo>
                      <a:pt x="14102" y="3167"/>
                    </a:lnTo>
                    <a:lnTo>
                      <a:pt x="14029" y="2996"/>
                    </a:lnTo>
                    <a:lnTo>
                      <a:pt x="13882" y="2850"/>
                    </a:lnTo>
                    <a:lnTo>
                      <a:pt x="13882" y="2850"/>
                    </a:lnTo>
                    <a:lnTo>
                      <a:pt x="13761" y="2728"/>
                    </a:lnTo>
                    <a:lnTo>
                      <a:pt x="13615" y="2655"/>
                    </a:lnTo>
                    <a:lnTo>
                      <a:pt x="13444" y="2582"/>
                    </a:lnTo>
                    <a:lnTo>
                      <a:pt x="13249" y="2558"/>
                    </a:lnTo>
                    <a:lnTo>
                      <a:pt x="13249" y="2558"/>
                    </a:lnTo>
                    <a:lnTo>
                      <a:pt x="13030" y="2582"/>
                    </a:lnTo>
                    <a:lnTo>
                      <a:pt x="12859" y="2655"/>
                    </a:lnTo>
                    <a:lnTo>
                      <a:pt x="12689" y="2728"/>
                    </a:lnTo>
                    <a:lnTo>
                      <a:pt x="12519" y="2850"/>
                    </a:lnTo>
                    <a:lnTo>
                      <a:pt x="12519" y="2850"/>
                    </a:lnTo>
                    <a:lnTo>
                      <a:pt x="12445" y="2996"/>
                    </a:lnTo>
                    <a:lnTo>
                      <a:pt x="12372" y="3167"/>
                    </a:lnTo>
                    <a:lnTo>
                      <a:pt x="12324" y="3362"/>
                    </a:lnTo>
                    <a:lnTo>
                      <a:pt x="12324" y="3557"/>
                    </a:lnTo>
                    <a:lnTo>
                      <a:pt x="12324" y="3557"/>
                    </a:lnTo>
                    <a:lnTo>
                      <a:pt x="12324" y="3727"/>
                    </a:lnTo>
                    <a:lnTo>
                      <a:pt x="12372" y="3873"/>
                    </a:lnTo>
                    <a:lnTo>
                      <a:pt x="12445" y="4044"/>
                    </a:lnTo>
                    <a:lnTo>
                      <a:pt x="12519" y="4190"/>
                    </a:lnTo>
                    <a:lnTo>
                      <a:pt x="12519" y="4190"/>
                    </a:lnTo>
                    <a:close/>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2" name="Google Shape;962;p5"/>
            <p:cNvGrpSpPr/>
            <p:nvPr/>
          </p:nvGrpSpPr>
          <p:grpSpPr>
            <a:xfrm>
              <a:off x="-191649" y="4887272"/>
              <a:ext cx="2054783" cy="376691"/>
              <a:chOff x="-191649" y="4658672"/>
              <a:chExt cx="2054783" cy="376691"/>
            </a:xfrm>
          </p:grpSpPr>
          <p:grpSp>
            <p:nvGrpSpPr>
              <p:cNvPr id="963" name="Google Shape;963;p5"/>
              <p:cNvGrpSpPr/>
              <p:nvPr/>
            </p:nvGrpSpPr>
            <p:grpSpPr>
              <a:xfrm>
                <a:off x="662247" y="4658672"/>
                <a:ext cx="359272" cy="376691"/>
                <a:chOff x="5961125" y="1623900"/>
                <a:chExt cx="427450" cy="448175"/>
              </a:xfrm>
            </p:grpSpPr>
            <p:sp>
              <p:nvSpPr>
                <p:cNvPr id="964" name="Google Shape;964;p5"/>
                <p:cNvSpPr/>
                <p:nvPr/>
              </p:nvSpPr>
              <p:spPr>
                <a:xfrm>
                  <a:off x="5961125" y="1678700"/>
                  <a:ext cx="376925" cy="376925"/>
                </a:xfrm>
                <a:custGeom>
                  <a:avLst/>
                  <a:gdLst/>
                  <a:ahLst/>
                  <a:cxnLst/>
                  <a:rect l="l" t="t" r="r" b="b"/>
                  <a:pathLst>
                    <a:path w="15077" h="15077" fill="none" extrusionOk="0">
                      <a:moveTo>
                        <a:pt x="11813" y="1340"/>
                      </a:moveTo>
                      <a:lnTo>
                        <a:pt x="11813" y="1340"/>
                      </a:lnTo>
                      <a:lnTo>
                        <a:pt x="11350" y="1024"/>
                      </a:lnTo>
                      <a:lnTo>
                        <a:pt x="10863" y="780"/>
                      </a:lnTo>
                      <a:lnTo>
                        <a:pt x="10351" y="537"/>
                      </a:lnTo>
                      <a:lnTo>
                        <a:pt x="9816" y="342"/>
                      </a:lnTo>
                      <a:lnTo>
                        <a:pt x="9280" y="196"/>
                      </a:lnTo>
                      <a:lnTo>
                        <a:pt x="8720" y="98"/>
                      </a:lnTo>
                      <a:lnTo>
                        <a:pt x="8135" y="25"/>
                      </a:lnTo>
                      <a:lnTo>
                        <a:pt x="7551" y="1"/>
                      </a:lnTo>
                      <a:lnTo>
                        <a:pt x="7551" y="1"/>
                      </a:lnTo>
                      <a:lnTo>
                        <a:pt x="7161" y="1"/>
                      </a:lnTo>
                      <a:lnTo>
                        <a:pt x="6771" y="50"/>
                      </a:lnTo>
                      <a:lnTo>
                        <a:pt x="6406" y="98"/>
                      </a:lnTo>
                      <a:lnTo>
                        <a:pt x="6041" y="147"/>
                      </a:lnTo>
                      <a:lnTo>
                        <a:pt x="5675" y="244"/>
                      </a:lnTo>
                      <a:lnTo>
                        <a:pt x="5310" y="342"/>
                      </a:lnTo>
                      <a:lnTo>
                        <a:pt x="4969" y="464"/>
                      </a:lnTo>
                      <a:lnTo>
                        <a:pt x="4628" y="585"/>
                      </a:lnTo>
                      <a:lnTo>
                        <a:pt x="4287" y="731"/>
                      </a:lnTo>
                      <a:lnTo>
                        <a:pt x="3970" y="902"/>
                      </a:lnTo>
                      <a:lnTo>
                        <a:pt x="3654" y="1097"/>
                      </a:lnTo>
                      <a:lnTo>
                        <a:pt x="3337" y="1292"/>
                      </a:lnTo>
                      <a:lnTo>
                        <a:pt x="3045" y="1486"/>
                      </a:lnTo>
                      <a:lnTo>
                        <a:pt x="2753" y="1730"/>
                      </a:lnTo>
                      <a:lnTo>
                        <a:pt x="2485" y="1949"/>
                      </a:lnTo>
                      <a:lnTo>
                        <a:pt x="2217" y="2217"/>
                      </a:lnTo>
                      <a:lnTo>
                        <a:pt x="1973" y="2461"/>
                      </a:lnTo>
                      <a:lnTo>
                        <a:pt x="1730" y="2753"/>
                      </a:lnTo>
                      <a:lnTo>
                        <a:pt x="1510" y="3021"/>
                      </a:lnTo>
                      <a:lnTo>
                        <a:pt x="1291" y="3313"/>
                      </a:lnTo>
                      <a:lnTo>
                        <a:pt x="1096" y="3630"/>
                      </a:lnTo>
                      <a:lnTo>
                        <a:pt x="926" y="3946"/>
                      </a:lnTo>
                      <a:lnTo>
                        <a:pt x="755" y="4263"/>
                      </a:lnTo>
                      <a:lnTo>
                        <a:pt x="609" y="4604"/>
                      </a:lnTo>
                      <a:lnTo>
                        <a:pt x="463" y="4945"/>
                      </a:lnTo>
                      <a:lnTo>
                        <a:pt x="341" y="5286"/>
                      </a:lnTo>
                      <a:lnTo>
                        <a:pt x="244" y="5651"/>
                      </a:lnTo>
                      <a:lnTo>
                        <a:pt x="171" y="6016"/>
                      </a:lnTo>
                      <a:lnTo>
                        <a:pt x="98" y="6382"/>
                      </a:lnTo>
                      <a:lnTo>
                        <a:pt x="49" y="6771"/>
                      </a:lnTo>
                      <a:lnTo>
                        <a:pt x="25" y="7137"/>
                      </a:lnTo>
                      <a:lnTo>
                        <a:pt x="0" y="7526"/>
                      </a:lnTo>
                      <a:lnTo>
                        <a:pt x="0" y="7526"/>
                      </a:lnTo>
                      <a:lnTo>
                        <a:pt x="25" y="7916"/>
                      </a:lnTo>
                      <a:lnTo>
                        <a:pt x="49" y="8306"/>
                      </a:lnTo>
                      <a:lnTo>
                        <a:pt x="98" y="8671"/>
                      </a:lnTo>
                      <a:lnTo>
                        <a:pt x="171" y="9061"/>
                      </a:lnTo>
                      <a:lnTo>
                        <a:pt x="244" y="9426"/>
                      </a:lnTo>
                      <a:lnTo>
                        <a:pt x="341" y="9767"/>
                      </a:lnTo>
                      <a:lnTo>
                        <a:pt x="463" y="10132"/>
                      </a:lnTo>
                      <a:lnTo>
                        <a:pt x="609" y="10473"/>
                      </a:lnTo>
                      <a:lnTo>
                        <a:pt x="755" y="10790"/>
                      </a:lnTo>
                      <a:lnTo>
                        <a:pt x="926" y="11131"/>
                      </a:lnTo>
                      <a:lnTo>
                        <a:pt x="1096" y="11448"/>
                      </a:lnTo>
                      <a:lnTo>
                        <a:pt x="1291" y="11740"/>
                      </a:lnTo>
                      <a:lnTo>
                        <a:pt x="1510" y="12032"/>
                      </a:lnTo>
                      <a:lnTo>
                        <a:pt x="1730" y="12324"/>
                      </a:lnTo>
                      <a:lnTo>
                        <a:pt x="1973" y="12592"/>
                      </a:lnTo>
                      <a:lnTo>
                        <a:pt x="2217" y="12860"/>
                      </a:lnTo>
                      <a:lnTo>
                        <a:pt x="2485" y="13104"/>
                      </a:lnTo>
                      <a:lnTo>
                        <a:pt x="2753" y="13347"/>
                      </a:lnTo>
                      <a:lnTo>
                        <a:pt x="3045" y="13567"/>
                      </a:lnTo>
                      <a:lnTo>
                        <a:pt x="3337" y="13786"/>
                      </a:lnTo>
                      <a:lnTo>
                        <a:pt x="3654" y="13981"/>
                      </a:lnTo>
                      <a:lnTo>
                        <a:pt x="3970" y="14151"/>
                      </a:lnTo>
                      <a:lnTo>
                        <a:pt x="4287" y="14322"/>
                      </a:lnTo>
                      <a:lnTo>
                        <a:pt x="4628" y="14468"/>
                      </a:lnTo>
                      <a:lnTo>
                        <a:pt x="4969" y="14614"/>
                      </a:lnTo>
                      <a:lnTo>
                        <a:pt x="5310" y="14736"/>
                      </a:lnTo>
                      <a:lnTo>
                        <a:pt x="5675" y="14833"/>
                      </a:lnTo>
                      <a:lnTo>
                        <a:pt x="6041" y="14906"/>
                      </a:lnTo>
                      <a:lnTo>
                        <a:pt x="6406" y="14979"/>
                      </a:lnTo>
                      <a:lnTo>
                        <a:pt x="6771" y="15028"/>
                      </a:lnTo>
                      <a:lnTo>
                        <a:pt x="7161" y="15052"/>
                      </a:lnTo>
                      <a:lnTo>
                        <a:pt x="7551" y="15077"/>
                      </a:lnTo>
                      <a:lnTo>
                        <a:pt x="7551" y="15077"/>
                      </a:lnTo>
                      <a:lnTo>
                        <a:pt x="7940" y="15052"/>
                      </a:lnTo>
                      <a:lnTo>
                        <a:pt x="8306" y="15028"/>
                      </a:lnTo>
                      <a:lnTo>
                        <a:pt x="8695" y="14979"/>
                      </a:lnTo>
                      <a:lnTo>
                        <a:pt x="9061" y="14906"/>
                      </a:lnTo>
                      <a:lnTo>
                        <a:pt x="9426" y="14833"/>
                      </a:lnTo>
                      <a:lnTo>
                        <a:pt x="9791" y="14736"/>
                      </a:lnTo>
                      <a:lnTo>
                        <a:pt x="10132" y="14614"/>
                      </a:lnTo>
                      <a:lnTo>
                        <a:pt x="10473" y="14468"/>
                      </a:lnTo>
                      <a:lnTo>
                        <a:pt x="10814" y="14322"/>
                      </a:lnTo>
                      <a:lnTo>
                        <a:pt x="11131" y="14151"/>
                      </a:lnTo>
                      <a:lnTo>
                        <a:pt x="11447" y="13981"/>
                      </a:lnTo>
                      <a:lnTo>
                        <a:pt x="11764" y="13786"/>
                      </a:lnTo>
                      <a:lnTo>
                        <a:pt x="12056" y="13567"/>
                      </a:lnTo>
                      <a:lnTo>
                        <a:pt x="12348" y="13347"/>
                      </a:lnTo>
                      <a:lnTo>
                        <a:pt x="12616" y="13104"/>
                      </a:lnTo>
                      <a:lnTo>
                        <a:pt x="12884" y="12860"/>
                      </a:lnTo>
                      <a:lnTo>
                        <a:pt x="13128" y="12592"/>
                      </a:lnTo>
                      <a:lnTo>
                        <a:pt x="13371" y="12324"/>
                      </a:lnTo>
                      <a:lnTo>
                        <a:pt x="13591" y="12032"/>
                      </a:lnTo>
                      <a:lnTo>
                        <a:pt x="13785" y="11740"/>
                      </a:lnTo>
                      <a:lnTo>
                        <a:pt x="13980" y="11448"/>
                      </a:lnTo>
                      <a:lnTo>
                        <a:pt x="14175" y="11131"/>
                      </a:lnTo>
                      <a:lnTo>
                        <a:pt x="14346" y="10790"/>
                      </a:lnTo>
                      <a:lnTo>
                        <a:pt x="14492" y="10473"/>
                      </a:lnTo>
                      <a:lnTo>
                        <a:pt x="14613" y="10132"/>
                      </a:lnTo>
                      <a:lnTo>
                        <a:pt x="14735" y="9767"/>
                      </a:lnTo>
                      <a:lnTo>
                        <a:pt x="14857" y="9426"/>
                      </a:lnTo>
                      <a:lnTo>
                        <a:pt x="14930" y="9061"/>
                      </a:lnTo>
                      <a:lnTo>
                        <a:pt x="15003" y="8671"/>
                      </a:lnTo>
                      <a:lnTo>
                        <a:pt x="15052" y="8306"/>
                      </a:lnTo>
                      <a:lnTo>
                        <a:pt x="15076" y="7916"/>
                      </a:lnTo>
                      <a:lnTo>
                        <a:pt x="15076" y="7526"/>
                      </a:lnTo>
                      <a:lnTo>
                        <a:pt x="15076" y="7526"/>
                      </a:lnTo>
                      <a:lnTo>
                        <a:pt x="15052" y="6918"/>
                      </a:lnTo>
                      <a:lnTo>
                        <a:pt x="14979" y="6309"/>
                      </a:lnTo>
                      <a:lnTo>
                        <a:pt x="14857" y="5724"/>
                      </a:lnTo>
                      <a:lnTo>
                        <a:pt x="14687" y="5164"/>
                      </a:lnTo>
                      <a:lnTo>
                        <a:pt x="14492" y="4604"/>
                      </a:lnTo>
                      <a:lnTo>
                        <a:pt x="14248" y="4068"/>
                      </a:lnTo>
                      <a:lnTo>
                        <a:pt x="13956" y="3581"/>
                      </a:lnTo>
                      <a:lnTo>
                        <a:pt x="13615" y="3094"/>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5"/>
                <p:cNvSpPr/>
                <p:nvPr/>
              </p:nvSpPr>
              <p:spPr>
                <a:xfrm>
                  <a:off x="6009825" y="1727425"/>
                  <a:ext cx="279500" cy="279500"/>
                </a:xfrm>
                <a:custGeom>
                  <a:avLst/>
                  <a:gdLst/>
                  <a:ahLst/>
                  <a:cxnLst/>
                  <a:rect l="l" t="t" r="r" b="b"/>
                  <a:pathLst>
                    <a:path w="11180" h="11180" fill="none" extrusionOk="0">
                      <a:moveTo>
                        <a:pt x="10181" y="2387"/>
                      </a:moveTo>
                      <a:lnTo>
                        <a:pt x="10181" y="2387"/>
                      </a:lnTo>
                      <a:lnTo>
                        <a:pt x="10400" y="2728"/>
                      </a:lnTo>
                      <a:lnTo>
                        <a:pt x="10595" y="3093"/>
                      </a:lnTo>
                      <a:lnTo>
                        <a:pt x="10766" y="3483"/>
                      </a:lnTo>
                      <a:lnTo>
                        <a:pt x="10912" y="3873"/>
                      </a:lnTo>
                      <a:lnTo>
                        <a:pt x="11034" y="4287"/>
                      </a:lnTo>
                      <a:lnTo>
                        <a:pt x="11107" y="4701"/>
                      </a:lnTo>
                      <a:lnTo>
                        <a:pt x="11180" y="5139"/>
                      </a:lnTo>
                      <a:lnTo>
                        <a:pt x="11180" y="5577"/>
                      </a:lnTo>
                      <a:lnTo>
                        <a:pt x="11180" y="5577"/>
                      </a:lnTo>
                      <a:lnTo>
                        <a:pt x="11155" y="6162"/>
                      </a:lnTo>
                      <a:lnTo>
                        <a:pt x="11082" y="6722"/>
                      </a:lnTo>
                      <a:lnTo>
                        <a:pt x="10936" y="7234"/>
                      </a:lnTo>
                      <a:lnTo>
                        <a:pt x="10741" y="7769"/>
                      </a:lnTo>
                      <a:lnTo>
                        <a:pt x="10522" y="8257"/>
                      </a:lnTo>
                      <a:lnTo>
                        <a:pt x="10230" y="8695"/>
                      </a:lnTo>
                      <a:lnTo>
                        <a:pt x="9913" y="9133"/>
                      </a:lnTo>
                      <a:lnTo>
                        <a:pt x="9548" y="9523"/>
                      </a:lnTo>
                      <a:lnTo>
                        <a:pt x="9158" y="9888"/>
                      </a:lnTo>
                      <a:lnTo>
                        <a:pt x="8720" y="10205"/>
                      </a:lnTo>
                      <a:lnTo>
                        <a:pt x="8257" y="10497"/>
                      </a:lnTo>
                      <a:lnTo>
                        <a:pt x="7770" y="10741"/>
                      </a:lnTo>
                      <a:lnTo>
                        <a:pt x="7259" y="10911"/>
                      </a:lnTo>
                      <a:lnTo>
                        <a:pt x="6723" y="11057"/>
                      </a:lnTo>
                      <a:lnTo>
                        <a:pt x="6163" y="11155"/>
                      </a:lnTo>
                      <a:lnTo>
                        <a:pt x="5603" y="11179"/>
                      </a:lnTo>
                      <a:lnTo>
                        <a:pt x="5603" y="11179"/>
                      </a:lnTo>
                      <a:lnTo>
                        <a:pt x="5018" y="11155"/>
                      </a:lnTo>
                      <a:lnTo>
                        <a:pt x="4482" y="11057"/>
                      </a:lnTo>
                      <a:lnTo>
                        <a:pt x="3946" y="10911"/>
                      </a:lnTo>
                      <a:lnTo>
                        <a:pt x="3435" y="10741"/>
                      </a:lnTo>
                      <a:lnTo>
                        <a:pt x="2948" y="10497"/>
                      </a:lnTo>
                      <a:lnTo>
                        <a:pt x="2485" y="10205"/>
                      </a:lnTo>
                      <a:lnTo>
                        <a:pt x="2047" y="9888"/>
                      </a:lnTo>
                      <a:lnTo>
                        <a:pt x="1657" y="9523"/>
                      </a:lnTo>
                      <a:lnTo>
                        <a:pt x="1292" y="9133"/>
                      </a:lnTo>
                      <a:lnTo>
                        <a:pt x="975" y="8695"/>
                      </a:lnTo>
                      <a:lnTo>
                        <a:pt x="683" y="8257"/>
                      </a:lnTo>
                      <a:lnTo>
                        <a:pt x="464" y="7769"/>
                      </a:lnTo>
                      <a:lnTo>
                        <a:pt x="269" y="7234"/>
                      </a:lnTo>
                      <a:lnTo>
                        <a:pt x="123" y="6722"/>
                      </a:lnTo>
                      <a:lnTo>
                        <a:pt x="50" y="6162"/>
                      </a:lnTo>
                      <a:lnTo>
                        <a:pt x="1" y="5577"/>
                      </a:lnTo>
                      <a:lnTo>
                        <a:pt x="1" y="5577"/>
                      </a:lnTo>
                      <a:lnTo>
                        <a:pt x="50" y="5017"/>
                      </a:lnTo>
                      <a:lnTo>
                        <a:pt x="123" y="4457"/>
                      </a:lnTo>
                      <a:lnTo>
                        <a:pt x="269" y="3921"/>
                      </a:lnTo>
                      <a:lnTo>
                        <a:pt x="464" y="3410"/>
                      </a:lnTo>
                      <a:lnTo>
                        <a:pt x="683" y="2923"/>
                      </a:lnTo>
                      <a:lnTo>
                        <a:pt x="975" y="2460"/>
                      </a:lnTo>
                      <a:lnTo>
                        <a:pt x="1292" y="2046"/>
                      </a:lnTo>
                      <a:lnTo>
                        <a:pt x="1657" y="1632"/>
                      </a:lnTo>
                      <a:lnTo>
                        <a:pt x="2047" y="1267"/>
                      </a:lnTo>
                      <a:lnTo>
                        <a:pt x="2485" y="950"/>
                      </a:lnTo>
                      <a:lnTo>
                        <a:pt x="2948" y="682"/>
                      </a:lnTo>
                      <a:lnTo>
                        <a:pt x="3435" y="439"/>
                      </a:lnTo>
                      <a:lnTo>
                        <a:pt x="3946" y="244"/>
                      </a:lnTo>
                      <a:lnTo>
                        <a:pt x="4482" y="122"/>
                      </a:lnTo>
                      <a:lnTo>
                        <a:pt x="5018" y="25"/>
                      </a:lnTo>
                      <a:lnTo>
                        <a:pt x="5603" y="0"/>
                      </a:lnTo>
                      <a:lnTo>
                        <a:pt x="5603" y="0"/>
                      </a:lnTo>
                      <a:lnTo>
                        <a:pt x="6041" y="25"/>
                      </a:lnTo>
                      <a:lnTo>
                        <a:pt x="6479" y="73"/>
                      </a:lnTo>
                      <a:lnTo>
                        <a:pt x="6893" y="146"/>
                      </a:lnTo>
                      <a:lnTo>
                        <a:pt x="7307" y="268"/>
                      </a:lnTo>
                      <a:lnTo>
                        <a:pt x="7697" y="414"/>
                      </a:lnTo>
                      <a:lnTo>
                        <a:pt x="8087" y="585"/>
                      </a:lnTo>
                      <a:lnTo>
                        <a:pt x="8452" y="780"/>
                      </a:lnTo>
                      <a:lnTo>
                        <a:pt x="8793" y="999"/>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5"/>
                <p:cNvSpPr/>
                <p:nvPr/>
              </p:nvSpPr>
              <p:spPr>
                <a:xfrm>
                  <a:off x="6107250" y="1824850"/>
                  <a:ext cx="84650" cy="84650"/>
                </a:xfrm>
                <a:custGeom>
                  <a:avLst/>
                  <a:gdLst/>
                  <a:ahLst/>
                  <a:cxnLst/>
                  <a:rect l="l" t="t" r="r" b="b"/>
                  <a:pathLst>
                    <a:path w="3386" h="3386" fill="none" extrusionOk="0">
                      <a:moveTo>
                        <a:pt x="3362" y="1388"/>
                      </a:moveTo>
                      <a:lnTo>
                        <a:pt x="3362" y="1388"/>
                      </a:lnTo>
                      <a:lnTo>
                        <a:pt x="3386" y="1680"/>
                      </a:lnTo>
                      <a:lnTo>
                        <a:pt x="3386" y="1680"/>
                      </a:lnTo>
                      <a:lnTo>
                        <a:pt x="3386" y="1851"/>
                      </a:lnTo>
                      <a:lnTo>
                        <a:pt x="3362" y="2021"/>
                      </a:lnTo>
                      <a:lnTo>
                        <a:pt x="3313" y="2192"/>
                      </a:lnTo>
                      <a:lnTo>
                        <a:pt x="3264" y="2338"/>
                      </a:lnTo>
                      <a:lnTo>
                        <a:pt x="3191" y="2484"/>
                      </a:lnTo>
                      <a:lnTo>
                        <a:pt x="3118" y="2630"/>
                      </a:lnTo>
                      <a:lnTo>
                        <a:pt x="3021" y="2776"/>
                      </a:lnTo>
                      <a:lnTo>
                        <a:pt x="2899" y="2898"/>
                      </a:lnTo>
                      <a:lnTo>
                        <a:pt x="2777" y="2996"/>
                      </a:lnTo>
                      <a:lnTo>
                        <a:pt x="2655" y="3093"/>
                      </a:lnTo>
                      <a:lnTo>
                        <a:pt x="2509" y="3191"/>
                      </a:lnTo>
                      <a:lnTo>
                        <a:pt x="2363" y="3239"/>
                      </a:lnTo>
                      <a:lnTo>
                        <a:pt x="2217" y="3312"/>
                      </a:lnTo>
                      <a:lnTo>
                        <a:pt x="2046" y="3337"/>
                      </a:lnTo>
                      <a:lnTo>
                        <a:pt x="1876" y="3385"/>
                      </a:lnTo>
                      <a:lnTo>
                        <a:pt x="1706" y="3385"/>
                      </a:lnTo>
                      <a:lnTo>
                        <a:pt x="1706" y="3385"/>
                      </a:lnTo>
                      <a:lnTo>
                        <a:pt x="1535" y="3385"/>
                      </a:lnTo>
                      <a:lnTo>
                        <a:pt x="1365" y="3337"/>
                      </a:lnTo>
                      <a:lnTo>
                        <a:pt x="1194" y="3312"/>
                      </a:lnTo>
                      <a:lnTo>
                        <a:pt x="1048" y="3239"/>
                      </a:lnTo>
                      <a:lnTo>
                        <a:pt x="902" y="3191"/>
                      </a:lnTo>
                      <a:lnTo>
                        <a:pt x="756" y="3093"/>
                      </a:lnTo>
                      <a:lnTo>
                        <a:pt x="634" y="2996"/>
                      </a:lnTo>
                      <a:lnTo>
                        <a:pt x="512" y="2898"/>
                      </a:lnTo>
                      <a:lnTo>
                        <a:pt x="390" y="2776"/>
                      </a:lnTo>
                      <a:lnTo>
                        <a:pt x="293" y="2630"/>
                      </a:lnTo>
                      <a:lnTo>
                        <a:pt x="220" y="2484"/>
                      </a:lnTo>
                      <a:lnTo>
                        <a:pt x="147" y="2338"/>
                      </a:lnTo>
                      <a:lnTo>
                        <a:pt x="74" y="2192"/>
                      </a:lnTo>
                      <a:lnTo>
                        <a:pt x="49" y="2021"/>
                      </a:lnTo>
                      <a:lnTo>
                        <a:pt x="25" y="1851"/>
                      </a:lnTo>
                      <a:lnTo>
                        <a:pt x="1" y="1680"/>
                      </a:lnTo>
                      <a:lnTo>
                        <a:pt x="1" y="1680"/>
                      </a:lnTo>
                      <a:lnTo>
                        <a:pt x="25" y="1510"/>
                      </a:lnTo>
                      <a:lnTo>
                        <a:pt x="49" y="1340"/>
                      </a:lnTo>
                      <a:lnTo>
                        <a:pt x="74" y="1193"/>
                      </a:lnTo>
                      <a:lnTo>
                        <a:pt x="147" y="1023"/>
                      </a:lnTo>
                      <a:lnTo>
                        <a:pt x="220" y="877"/>
                      </a:lnTo>
                      <a:lnTo>
                        <a:pt x="293" y="731"/>
                      </a:lnTo>
                      <a:lnTo>
                        <a:pt x="390" y="609"/>
                      </a:lnTo>
                      <a:lnTo>
                        <a:pt x="512" y="487"/>
                      </a:lnTo>
                      <a:lnTo>
                        <a:pt x="634" y="390"/>
                      </a:lnTo>
                      <a:lnTo>
                        <a:pt x="756" y="292"/>
                      </a:lnTo>
                      <a:lnTo>
                        <a:pt x="902" y="195"/>
                      </a:lnTo>
                      <a:lnTo>
                        <a:pt x="1048" y="122"/>
                      </a:lnTo>
                      <a:lnTo>
                        <a:pt x="1194" y="73"/>
                      </a:lnTo>
                      <a:lnTo>
                        <a:pt x="1365" y="24"/>
                      </a:lnTo>
                      <a:lnTo>
                        <a:pt x="1535" y="0"/>
                      </a:lnTo>
                      <a:lnTo>
                        <a:pt x="1706" y="0"/>
                      </a:lnTo>
                      <a:lnTo>
                        <a:pt x="1706" y="0"/>
                      </a:lnTo>
                      <a:lnTo>
                        <a:pt x="1998" y="24"/>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5"/>
                <p:cNvSpPr/>
                <p:nvPr/>
              </p:nvSpPr>
              <p:spPr>
                <a:xfrm>
                  <a:off x="6058550" y="1776125"/>
                  <a:ext cx="182075" cy="182075"/>
                </a:xfrm>
                <a:custGeom>
                  <a:avLst/>
                  <a:gdLst/>
                  <a:ahLst/>
                  <a:cxnLst/>
                  <a:rect l="l" t="t" r="r" b="b"/>
                  <a:pathLst>
                    <a:path w="7283" h="7283" fill="none" extrusionOk="0">
                      <a:moveTo>
                        <a:pt x="5431" y="463"/>
                      </a:moveTo>
                      <a:lnTo>
                        <a:pt x="5431" y="463"/>
                      </a:lnTo>
                      <a:lnTo>
                        <a:pt x="5042" y="269"/>
                      </a:lnTo>
                      <a:lnTo>
                        <a:pt x="4823" y="195"/>
                      </a:lnTo>
                      <a:lnTo>
                        <a:pt x="4603" y="122"/>
                      </a:lnTo>
                      <a:lnTo>
                        <a:pt x="4360" y="74"/>
                      </a:lnTo>
                      <a:lnTo>
                        <a:pt x="4141" y="25"/>
                      </a:lnTo>
                      <a:lnTo>
                        <a:pt x="3897" y="1"/>
                      </a:lnTo>
                      <a:lnTo>
                        <a:pt x="3654" y="1"/>
                      </a:lnTo>
                      <a:lnTo>
                        <a:pt x="3654" y="1"/>
                      </a:lnTo>
                      <a:lnTo>
                        <a:pt x="3288" y="25"/>
                      </a:lnTo>
                      <a:lnTo>
                        <a:pt x="2923" y="74"/>
                      </a:lnTo>
                      <a:lnTo>
                        <a:pt x="2558" y="147"/>
                      </a:lnTo>
                      <a:lnTo>
                        <a:pt x="2241" y="293"/>
                      </a:lnTo>
                      <a:lnTo>
                        <a:pt x="1924" y="439"/>
                      </a:lnTo>
                      <a:lnTo>
                        <a:pt x="1608" y="609"/>
                      </a:lnTo>
                      <a:lnTo>
                        <a:pt x="1340" y="829"/>
                      </a:lnTo>
                      <a:lnTo>
                        <a:pt x="1072" y="1072"/>
                      </a:lnTo>
                      <a:lnTo>
                        <a:pt x="828" y="1316"/>
                      </a:lnTo>
                      <a:lnTo>
                        <a:pt x="633" y="1608"/>
                      </a:lnTo>
                      <a:lnTo>
                        <a:pt x="439" y="1900"/>
                      </a:lnTo>
                      <a:lnTo>
                        <a:pt x="293" y="2217"/>
                      </a:lnTo>
                      <a:lnTo>
                        <a:pt x="171" y="2558"/>
                      </a:lnTo>
                      <a:lnTo>
                        <a:pt x="73" y="2899"/>
                      </a:lnTo>
                      <a:lnTo>
                        <a:pt x="25" y="3264"/>
                      </a:lnTo>
                      <a:lnTo>
                        <a:pt x="0" y="3629"/>
                      </a:lnTo>
                      <a:lnTo>
                        <a:pt x="0" y="3629"/>
                      </a:lnTo>
                      <a:lnTo>
                        <a:pt x="25" y="4019"/>
                      </a:lnTo>
                      <a:lnTo>
                        <a:pt x="73" y="4360"/>
                      </a:lnTo>
                      <a:lnTo>
                        <a:pt x="171" y="4725"/>
                      </a:lnTo>
                      <a:lnTo>
                        <a:pt x="293" y="5066"/>
                      </a:lnTo>
                      <a:lnTo>
                        <a:pt x="439" y="5383"/>
                      </a:lnTo>
                      <a:lnTo>
                        <a:pt x="633" y="5675"/>
                      </a:lnTo>
                      <a:lnTo>
                        <a:pt x="828" y="5943"/>
                      </a:lnTo>
                      <a:lnTo>
                        <a:pt x="1072" y="6211"/>
                      </a:lnTo>
                      <a:lnTo>
                        <a:pt x="1340" y="6455"/>
                      </a:lnTo>
                      <a:lnTo>
                        <a:pt x="1608" y="6650"/>
                      </a:lnTo>
                      <a:lnTo>
                        <a:pt x="1924" y="6844"/>
                      </a:lnTo>
                      <a:lnTo>
                        <a:pt x="2241" y="6990"/>
                      </a:lnTo>
                      <a:lnTo>
                        <a:pt x="2558" y="7112"/>
                      </a:lnTo>
                      <a:lnTo>
                        <a:pt x="2923" y="7210"/>
                      </a:lnTo>
                      <a:lnTo>
                        <a:pt x="3288" y="7258"/>
                      </a:lnTo>
                      <a:lnTo>
                        <a:pt x="3654" y="7283"/>
                      </a:lnTo>
                      <a:lnTo>
                        <a:pt x="3654" y="7283"/>
                      </a:lnTo>
                      <a:lnTo>
                        <a:pt x="4019" y="7258"/>
                      </a:lnTo>
                      <a:lnTo>
                        <a:pt x="4384" y="7210"/>
                      </a:lnTo>
                      <a:lnTo>
                        <a:pt x="4725" y="7112"/>
                      </a:lnTo>
                      <a:lnTo>
                        <a:pt x="5066" y="6990"/>
                      </a:lnTo>
                      <a:lnTo>
                        <a:pt x="5383" y="6844"/>
                      </a:lnTo>
                      <a:lnTo>
                        <a:pt x="5675" y="6650"/>
                      </a:lnTo>
                      <a:lnTo>
                        <a:pt x="5967" y="6455"/>
                      </a:lnTo>
                      <a:lnTo>
                        <a:pt x="6235" y="6211"/>
                      </a:lnTo>
                      <a:lnTo>
                        <a:pt x="6454" y="5943"/>
                      </a:lnTo>
                      <a:lnTo>
                        <a:pt x="6674" y="5675"/>
                      </a:lnTo>
                      <a:lnTo>
                        <a:pt x="6844" y="5383"/>
                      </a:lnTo>
                      <a:lnTo>
                        <a:pt x="7014" y="5066"/>
                      </a:lnTo>
                      <a:lnTo>
                        <a:pt x="7136" y="4725"/>
                      </a:lnTo>
                      <a:lnTo>
                        <a:pt x="7209" y="4360"/>
                      </a:lnTo>
                      <a:lnTo>
                        <a:pt x="7282" y="4019"/>
                      </a:lnTo>
                      <a:lnTo>
                        <a:pt x="7282" y="3629"/>
                      </a:lnTo>
                      <a:lnTo>
                        <a:pt x="7282" y="3629"/>
                      </a:lnTo>
                      <a:lnTo>
                        <a:pt x="7282" y="3386"/>
                      </a:lnTo>
                      <a:lnTo>
                        <a:pt x="7258" y="3167"/>
                      </a:lnTo>
                      <a:lnTo>
                        <a:pt x="7234" y="2923"/>
                      </a:lnTo>
                      <a:lnTo>
                        <a:pt x="7161" y="2704"/>
                      </a:lnTo>
                      <a:lnTo>
                        <a:pt x="7112" y="2485"/>
                      </a:lnTo>
                      <a:lnTo>
                        <a:pt x="7014" y="2266"/>
                      </a:lnTo>
                      <a:lnTo>
                        <a:pt x="6820" y="1852"/>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5"/>
                <p:cNvSpPr/>
                <p:nvPr/>
              </p:nvSpPr>
              <p:spPr>
                <a:xfrm>
                  <a:off x="5971475" y="2001400"/>
                  <a:ext cx="74925" cy="70675"/>
                </a:xfrm>
                <a:custGeom>
                  <a:avLst/>
                  <a:gdLst/>
                  <a:ahLst/>
                  <a:cxnLst/>
                  <a:rect l="l" t="t" r="r" b="b"/>
                  <a:pathLst>
                    <a:path w="2997" h="2827" fill="none" extrusionOk="0">
                      <a:moveTo>
                        <a:pt x="1462" y="1"/>
                      </a:moveTo>
                      <a:lnTo>
                        <a:pt x="293" y="1170"/>
                      </a:lnTo>
                      <a:lnTo>
                        <a:pt x="293" y="1170"/>
                      </a:lnTo>
                      <a:lnTo>
                        <a:pt x="171" y="1316"/>
                      </a:lnTo>
                      <a:lnTo>
                        <a:pt x="74" y="1487"/>
                      </a:lnTo>
                      <a:lnTo>
                        <a:pt x="25" y="1657"/>
                      </a:lnTo>
                      <a:lnTo>
                        <a:pt x="1" y="1852"/>
                      </a:lnTo>
                      <a:lnTo>
                        <a:pt x="25" y="2047"/>
                      </a:lnTo>
                      <a:lnTo>
                        <a:pt x="74" y="2217"/>
                      </a:lnTo>
                      <a:lnTo>
                        <a:pt x="171" y="2388"/>
                      </a:lnTo>
                      <a:lnTo>
                        <a:pt x="293" y="2534"/>
                      </a:lnTo>
                      <a:lnTo>
                        <a:pt x="293" y="2534"/>
                      </a:lnTo>
                      <a:lnTo>
                        <a:pt x="439" y="2656"/>
                      </a:lnTo>
                      <a:lnTo>
                        <a:pt x="609" y="2753"/>
                      </a:lnTo>
                      <a:lnTo>
                        <a:pt x="804" y="2802"/>
                      </a:lnTo>
                      <a:lnTo>
                        <a:pt x="975" y="2826"/>
                      </a:lnTo>
                      <a:lnTo>
                        <a:pt x="975" y="2826"/>
                      </a:lnTo>
                      <a:lnTo>
                        <a:pt x="1170" y="2802"/>
                      </a:lnTo>
                      <a:lnTo>
                        <a:pt x="1340" y="2753"/>
                      </a:lnTo>
                      <a:lnTo>
                        <a:pt x="1511" y="2656"/>
                      </a:lnTo>
                      <a:lnTo>
                        <a:pt x="1681" y="2534"/>
                      </a:lnTo>
                      <a:lnTo>
                        <a:pt x="2850" y="1365"/>
                      </a:lnTo>
                      <a:lnTo>
                        <a:pt x="2850" y="1365"/>
                      </a:lnTo>
                      <a:lnTo>
                        <a:pt x="2996" y="1194"/>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5"/>
                <p:cNvSpPr/>
                <p:nvPr/>
              </p:nvSpPr>
              <p:spPr>
                <a:xfrm>
                  <a:off x="6253375" y="2001400"/>
                  <a:ext cx="74325" cy="70675"/>
                </a:xfrm>
                <a:custGeom>
                  <a:avLst/>
                  <a:gdLst/>
                  <a:ahLst/>
                  <a:cxnLst/>
                  <a:rect l="l" t="t" r="r" b="b"/>
                  <a:pathLst>
                    <a:path w="2973" h="2827" fill="none" extrusionOk="0">
                      <a:moveTo>
                        <a:pt x="1" y="1194"/>
                      </a:moveTo>
                      <a:lnTo>
                        <a:pt x="1" y="1194"/>
                      </a:lnTo>
                      <a:lnTo>
                        <a:pt x="123" y="1365"/>
                      </a:lnTo>
                      <a:lnTo>
                        <a:pt x="1316" y="2534"/>
                      </a:lnTo>
                      <a:lnTo>
                        <a:pt x="1316" y="2534"/>
                      </a:lnTo>
                      <a:lnTo>
                        <a:pt x="1462" y="2656"/>
                      </a:lnTo>
                      <a:lnTo>
                        <a:pt x="1633" y="2753"/>
                      </a:lnTo>
                      <a:lnTo>
                        <a:pt x="1827" y="2802"/>
                      </a:lnTo>
                      <a:lnTo>
                        <a:pt x="1998" y="2826"/>
                      </a:lnTo>
                      <a:lnTo>
                        <a:pt x="1998" y="2826"/>
                      </a:lnTo>
                      <a:lnTo>
                        <a:pt x="2193" y="2802"/>
                      </a:lnTo>
                      <a:lnTo>
                        <a:pt x="2363" y="2753"/>
                      </a:lnTo>
                      <a:lnTo>
                        <a:pt x="2534" y="2656"/>
                      </a:lnTo>
                      <a:lnTo>
                        <a:pt x="2704" y="2534"/>
                      </a:lnTo>
                      <a:lnTo>
                        <a:pt x="2704" y="2534"/>
                      </a:lnTo>
                      <a:lnTo>
                        <a:pt x="2826" y="2388"/>
                      </a:lnTo>
                      <a:lnTo>
                        <a:pt x="2923" y="2217"/>
                      </a:lnTo>
                      <a:lnTo>
                        <a:pt x="2972" y="2047"/>
                      </a:lnTo>
                      <a:lnTo>
                        <a:pt x="2972" y="1852"/>
                      </a:lnTo>
                      <a:lnTo>
                        <a:pt x="2972" y="1657"/>
                      </a:lnTo>
                      <a:lnTo>
                        <a:pt x="2923" y="1487"/>
                      </a:lnTo>
                      <a:lnTo>
                        <a:pt x="2826" y="1316"/>
                      </a:lnTo>
                      <a:lnTo>
                        <a:pt x="2704" y="1170"/>
                      </a:lnTo>
                      <a:lnTo>
                        <a:pt x="1535" y="1"/>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5"/>
                <p:cNvSpPr/>
                <p:nvPr/>
              </p:nvSpPr>
              <p:spPr>
                <a:xfrm>
                  <a:off x="6137700" y="1623900"/>
                  <a:ext cx="250875" cy="255150"/>
                </a:xfrm>
                <a:custGeom>
                  <a:avLst/>
                  <a:gdLst/>
                  <a:ahLst/>
                  <a:cxnLst/>
                  <a:rect l="l" t="t" r="r" b="b"/>
                  <a:pathLst>
                    <a:path w="10035" h="10206" fill="none" extrusionOk="0">
                      <a:moveTo>
                        <a:pt x="9718" y="2412"/>
                      </a:moveTo>
                      <a:lnTo>
                        <a:pt x="8671" y="2217"/>
                      </a:lnTo>
                      <a:lnTo>
                        <a:pt x="9694" y="1194"/>
                      </a:lnTo>
                      <a:lnTo>
                        <a:pt x="9694" y="1194"/>
                      </a:lnTo>
                      <a:lnTo>
                        <a:pt x="9767" y="1121"/>
                      </a:lnTo>
                      <a:lnTo>
                        <a:pt x="9815" y="1024"/>
                      </a:lnTo>
                      <a:lnTo>
                        <a:pt x="9840" y="951"/>
                      </a:lnTo>
                      <a:lnTo>
                        <a:pt x="9840" y="853"/>
                      </a:lnTo>
                      <a:lnTo>
                        <a:pt x="9840" y="756"/>
                      </a:lnTo>
                      <a:lnTo>
                        <a:pt x="9815" y="658"/>
                      </a:lnTo>
                      <a:lnTo>
                        <a:pt x="9767" y="585"/>
                      </a:lnTo>
                      <a:lnTo>
                        <a:pt x="9694" y="512"/>
                      </a:lnTo>
                      <a:lnTo>
                        <a:pt x="9694" y="512"/>
                      </a:lnTo>
                      <a:lnTo>
                        <a:pt x="9621" y="439"/>
                      </a:lnTo>
                      <a:lnTo>
                        <a:pt x="9548" y="391"/>
                      </a:lnTo>
                      <a:lnTo>
                        <a:pt x="9450" y="366"/>
                      </a:lnTo>
                      <a:lnTo>
                        <a:pt x="9353" y="366"/>
                      </a:lnTo>
                      <a:lnTo>
                        <a:pt x="9255" y="366"/>
                      </a:lnTo>
                      <a:lnTo>
                        <a:pt x="9182" y="391"/>
                      </a:lnTo>
                      <a:lnTo>
                        <a:pt x="9085" y="439"/>
                      </a:lnTo>
                      <a:lnTo>
                        <a:pt x="9012" y="512"/>
                      </a:lnTo>
                      <a:lnTo>
                        <a:pt x="7867" y="1657"/>
                      </a:lnTo>
                      <a:lnTo>
                        <a:pt x="7867" y="1657"/>
                      </a:lnTo>
                      <a:lnTo>
                        <a:pt x="7818" y="1487"/>
                      </a:lnTo>
                      <a:lnTo>
                        <a:pt x="7599" y="317"/>
                      </a:lnTo>
                      <a:lnTo>
                        <a:pt x="7599" y="317"/>
                      </a:lnTo>
                      <a:lnTo>
                        <a:pt x="7575" y="196"/>
                      </a:lnTo>
                      <a:lnTo>
                        <a:pt x="7526" y="98"/>
                      </a:lnTo>
                      <a:lnTo>
                        <a:pt x="7477" y="50"/>
                      </a:lnTo>
                      <a:lnTo>
                        <a:pt x="7404" y="1"/>
                      </a:lnTo>
                      <a:lnTo>
                        <a:pt x="7331" y="1"/>
                      </a:lnTo>
                      <a:lnTo>
                        <a:pt x="7234" y="25"/>
                      </a:lnTo>
                      <a:lnTo>
                        <a:pt x="7161" y="74"/>
                      </a:lnTo>
                      <a:lnTo>
                        <a:pt x="7063" y="147"/>
                      </a:lnTo>
                      <a:lnTo>
                        <a:pt x="5432" y="1754"/>
                      </a:lnTo>
                      <a:lnTo>
                        <a:pt x="5432" y="1754"/>
                      </a:lnTo>
                      <a:lnTo>
                        <a:pt x="5358" y="1852"/>
                      </a:lnTo>
                      <a:lnTo>
                        <a:pt x="5285" y="1974"/>
                      </a:lnTo>
                      <a:lnTo>
                        <a:pt x="5212" y="2120"/>
                      </a:lnTo>
                      <a:lnTo>
                        <a:pt x="5164" y="2242"/>
                      </a:lnTo>
                      <a:lnTo>
                        <a:pt x="5139" y="2388"/>
                      </a:lnTo>
                      <a:lnTo>
                        <a:pt x="5115" y="2534"/>
                      </a:lnTo>
                      <a:lnTo>
                        <a:pt x="5115" y="2680"/>
                      </a:lnTo>
                      <a:lnTo>
                        <a:pt x="5115" y="2802"/>
                      </a:lnTo>
                      <a:lnTo>
                        <a:pt x="5334" y="3971"/>
                      </a:lnTo>
                      <a:lnTo>
                        <a:pt x="5334" y="3971"/>
                      </a:lnTo>
                      <a:lnTo>
                        <a:pt x="5383" y="4141"/>
                      </a:lnTo>
                      <a:lnTo>
                        <a:pt x="147" y="9378"/>
                      </a:lnTo>
                      <a:lnTo>
                        <a:pt x="147" y="9378"/>
                      </a:lnTo>
                      <a:lnTo>
                        <a:pt x="73" y="9451"/>
                      </a:lnTo>
                      <a:lnTo>
                        <a:pt x="25" y="9548"/>
                      </a:lnTo>
                      <a:lnTo>
                        <a:pt x="0" y="9645"/>
                      </a:lnTo>
                      <a:lnTo>
                        <a:pt x="0" y="9718"/>
                      </a:lnTo>
                      <a:lnTo>
                        <a:pt x="0" y="9816"/>
                      </a:lnTo>
                      <a:lnTo>
                        <a:pt x="25" y="9913"/>
                      </a:lnTo>
                      <a:lnTo>
                        <a:pt x="73" y="9986"/>
                      </a:lnTo>
                      <a:lnTo>
                        <a:pt x="147" y="10059"/>
                      </a:lnTo>
                      <a:lnTo>
                        <a:pt x="147" y="10059"/>
                      </a:lnTo>
                      <a:lnTo>
                        <a:pt x="220" y="10133"/>
                      </a:lnTo>
                      <a:lnTo>
                        <a:pt x="293" y="10181"/>
                      </a:lnTo>
                      <a:lnTo>
                        <a:pt x="390" y="10206"/>
                      </a:lnTo>
                      <a:lnTo>
                        <a:pt x="488" y="10206"/>
                      </a:lnTo>
                      <a:lnTo>
                        <a:pt x="488" y="10206"/>
                      </a:lnTo>
                      <a:lnTo>
                        <a:pt x="585" y="10206"/>
                      </a:lnTo>
                      <a:lnTo>
                        <a:pt x="658" y="10181"/>
                      </a:lnTo>
                      <a:lnTo>
                        <a:pt x="755" y="10133"/>
                      </a:lnTo>
                      <a:lnTo>
                        <a:pt x="828" y="10059"/>
                      </a:lnTo>
                      <a:lnTo>
                        <a:pt x="6187" y="4726"/>
                      </a:lnTo>
                      <a:lnTo>
                        <a:pt x="7234" y="4896"/>
                      </a:lnTo>
                      <a:lnTo>
                        <a:pt x="7234" y="4896"/>
                      </a:lnTo>
                      <a:lnTo>
                        <a:pt x="7356" y="4921"/>
                      </a:lnTo>
                      <a:lnTo>
                        <a:pt x="7502" y="4921"/>
                      </a:lnTo>
                      <a:lnTo>
                        <a:pt x="7624" y="4896"/>
                      </a:lnTo>
                      <a:lnTo>
                        <a:pt x="7770" y="4848"/>
                      </a:lnTo>
                      <a:lnTo>
                        <a:pt x="7916" y="4799"/>
                      </a:lnTo>
                      <a:lnTo>
                        <a:pt x="8038" y="4750"/>
                      </a:lnTo>
                      <a:lnTo>
                        <a:pt x="8159" y="4677"/>
                      </a:lnTo>
                      <a:lnTo>
                        <a:pt x="8257" y="4580"/>
                      </a:lnTo>
                      <a:lnTo>
                        <a:pt x="9889" y="2948"/>
                      </a:lnTo>
                      <a:lnTo>
                        <a:pt x="9889" y="2948"/>
                      </a:lnTo>
                      <a:lnTo>
                        <a:pt x="9962" y="2875"/>
                      </a:lnTo>
                      <a:lnTo>
                        <a:pt x="10010" y="2777"/>
                      </a:lnTo>
                      <a:lnTo>
                        <a:pt x="10035" y="2704"/>
                      </a:lnTo>
                      <a:lnTo>
                        <a:pt x="10010" y="2607"/>
                      </a:lnTo>
                      <a:lnTo>
                        <a:pt x="9986" y="2558"/>
                      </a:lnTo>
                      <a:lnTo>
                        <a:pt x="9913" y="2485"/>
                      </a:lnTo>
                      <a:lnTo>
                        <a:pt x="9815" y="2436"/>
                      </a:lnTo>
                      <a:lnTo>
                        <a:pt x="9718" y="2412"/>
                      </a:lnTo>
                      <a:lnTo>
                        <a:pt x="9718" y="2412"/>
                      </a:lnTo>
                      <a:close/>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71" name="Google Shape;971;p5"/>
              <p:cNvSpPr/>
              <p:nvPr/>
            </p:nvSpPr>
            <p:spPr>
              <a:xfrm>
                <a:off x="-191649" y="4692461"/>
                <a:ext cx="339835" cy="309115"/>
              </a:xfrm>
              <a:custGeom>
                <a:avLst/>
                <a:gdLst/>
                <a:ahLst/>
                <a:cxnLst/>
                <a:rect l="l" t="t" r="r" b="b"/>
                <a:pathLst>
                  <a:path w="16173" h="14711" fill="none" extrusionOk="0">
                    <a:moveTo>
                      <a:pt x="8087" y="1"/>
                    </a:moveTo>
                    <a:lnTo>
                      <a:pt x="8087" y="1"/>
                    </a:lnTo>
                    <a:lnTo>
                      <a:pt x="7672" y="1"/>
                    </a:lnTo>
                    <a:lnTo>
                      <a:pt x="7258" y="25"/>
                    </a:lnTo>
                    <a:lnTo>
                      <a:pt x="6844" y="74"/>
                    </a:lnTo>
                    <a:lnTo>
                      <a:pt x="6455" y="122"/>
                    </a:lnTo>
                    <a:lnTo>
                      <a:pt x="6065" y="195"/>
                    </a:lnTo>
                    <a:lnTo>
                      <a:pt x="5675" y="293"/>
                    </a:lnTo>
                    <a:lnTo>
                      <a:pt x="5310" y="415"/>
                    </a:lnTo>
                    <a:lnTo>
                      <a:pt x="4945" y="536"/>
                    </a:lnTo>
                    <a:lnTo>
                      <a:pt x="4579" y="658"/>
                    </a:lnTo>
                    <a:lnTo>
                      <a:pt x="4238" y="829"/>
                    </a:lnTo>
                    <a:lnTo>
                      <a:pt x="3897" y="975"/>
                    </a:lnTo>
                    <a:lnTo>
                      <a:pt x="3557" y="1170"/>
                    </a:lnTo>
                    <a:lnTo>
                      <a:pt x="3240" y="1364"/>
                    </a:lnTo>
                    <a:lnTo>
                      <a:pt x="2948" y="1559"/>
                    </a:lnTo>
                    <a:lnTo>
                      <a:pt x="2655" y="1778"/>
                    </a:lnTo>
                    <a:lnTo>
                      <a:pt x="2363" y="1998"/>
                    </a:lnTo>
                    <a:lnTo>
                      <a:pt x="2095" y="2241"/>
                    </a:lnTo>
                    <a:lnTo>
                      <a:pt x="1852" y="2485"/>
                    </a:lnTo>
                    <a:lnTo>
                      <a:pt x="1608" y="2753"/>
                    </a:lnTo>
                    <a:lnTo>
                      <a:pt x="1389" y="3021"/>
                    </a:lnTo>
                    <a:lnTo>
                      <a:pt x="1170" y="3288"/>
                    </a:lnTo>
                    <a:lnTo>
                      <a:pt x="975" y="3581"/>
                    </a:lnTo>
                    <a:lnTo>
                      <a:pt x="804" y="3873"/>
                    </a:lnTo>
                    <a:lnTo>
                      <a:pt x="634" y="4190"/>
                    </a:lnTo>
                    <a:lnTo>
                      <a:pt x="488" y="4506"/>
                    </a:lnTo>
                    <a:lnTo>
                      <a:pt x="366" y="4823"/>
                    </a:lnTo>
                    <a:lnTo>
                      <a:pt x="244" y="5139"/>
                    </a:lnTo>
                    <a:lnTo>
                      <a:pt x="171" y="5480"/>
                    </a:lnTo>
                    <a:lnTo>
                      <a:pt x="98" y="5821"/>
                    </a:lnTo>
                    <a:lnTo>
                      <a:pt x="49" y="6162"/>
                    </a:lnTo>
                    <a:lnTo>
                      <a:pt x="1" y="6503"/>
                    </a:lnTo>
                    <a:lnTo>
                      <a:pt x="1" y="6869"/>
                    </a:lnTo>
                    <a:lnTo>
                      <a:pt x="1" y="6869"/>
                    </a:lnTo>
                    <a:lnTo>
                      <a:pt x="1" y="7234"/>
                    </a:lnTo>
                    <a:lnTo>
                      <a:pt x="49" y="7624"/>
                    </a:lnTo>
                    <a:lnTo>
                      <a:pt x="98" y="7989"/>
                    </a:lnTo>
                    <a:lnTo>
                      <a:pt x="196" y="8330"/>
                    </a:lnTo>
                    <a:lnTo>
                      <a:pt x="293" y="8695"/>
                    </a:lnTo>
                    <a:lnTo>
                      <a:pt x="415" y="9036"/>
                    </a:lnTo>
                    <a:lnTo>
                      <a:pt x="561" y="9377"/>
                    </a:lnTo>
                    <a:lnTo>
                      <a:pt x="731" y="9718"/>
                    </a:lnTo>
                    <a:lnTo>
                      <a:pt x="902" y="10035"/>
                    </a:lnTo>
                    <a:lnTo>
                      <a:pt x="1097" y="10327"/>
                    </a:lnTo>
                    <a:lnTo>
                      <a:pt x="1340" y="10644"/>
                    </a:lnTo>
                    <a:lnTo>
                      <a:pt x="1559" y="10936"/>
                    </a:lnTo>
                    <a:lnTo>
                      <a:pt x="1827" y="11204"/>
                    </a:lnTo>
                    <a:lnTo>
                      <a:pt x="2095" y="11472"/>
                    </a:lnTo>
                    <a:lnTo>
                      <a:pt x="2387" y="11740"/>
                    </a:lnTo>
                    <a:lnTo>
                      <a:pt x="2680" y="11983"/>
                    </a:lnTo>
                    <a:lnTo>
                      <a:pt x="2680" y="11983"/>
                    </a:lnTo>
                    <a:lnTo>
                      <a:pt x="2485" y="12349"/>
                    </a:lnTo>
                    <a:lnTo>
                      <a:pt x="2266" y="12714"/>
                    </a:lnTo>
                    <a:lnTo>
                      <a:pt x="2022" y="13104"/>
                    </a:lnTo>
                    <a:lnTo>
                      <a:pt x="1706" y="13469"/>
                    </a:lnTo>
                    <a:lnTo>
                      <a:pt x="1365" y="13834"/>
                    </a:lnTo>
                    <a:lnTo>
                      <a:pt x="1170" y="14005"/>
                    </a:lnTo>
                    <a:lnTo>
                      <a:pt x="951" y="14151"/>
                    </a:lnTo>
                    <a:lnTo>
                      <a:pt x="731" y="14297"/>
                    </a:lnTo>
                    <a:lnTo>
                      <a:pt x="512" y="14443"/>
                    </a:lnTo>
                    <a:lnTo>
                      <a:pt x="269" y="14540"/>
                    </a:lnTo>
                    <a:lnTo>
                      <a:pt x="1" y="14662"/>
                    </a:lnTo>
                    <a:lnTo>
                      <a:pt x="1" y="14662"/>
                    </a:lnTo>
                    <a:lnTo>
                      <a:pt x="122" y="14662"/>
                    </a:lnTo>
                    <a:lnTo>
                      <a:pt x="488" y="14711"/>
                    </a:lnTo>
                    <a:lnTo>
                      <a:pt x="1024" y="14711"/>
                    </a:lnTo>
                    <a:lnTo>
                      <a:pt x="1365" y="14711"/>
                    </a:lnTo>
                    <a:lnTo>
                      <a:pt x="1706" y="14687"/>
                    </a:lnTo>
                    <a:lnTo>
                      <a:pt x="2095" y="14614"/>
                    </a:lnTo>
                    <a:lnTo>
                      <a:pt x="2485" y="14540"/>
                    </a:lnTo>
                    <a:lnTo>
                      <a:pt x="2899" y="14419"/>
                    </a:lnTo>
                    <a:lnTo>
                      <a:pt x="3313" y="14273"/>
                    </a:lnTo>
                    <a:lnTo>
                      <a:pt x="3751" y="14078"/>
                    </a:lnTo>
                    <a:lnTo>
                      <a:pt x="4165" y="13834"/>
                    </a:lnTo>
                    <a:lnTo>
                      <a:pt x="4579" y="13566"/>
                    </a:lnTo>
                    <a:lnTo>
                      <a:pt x="4969" y="13201"/>
                    </a:lnTo>
                    <a:lnTo>
                      <a:pt x="4969" y="13201"/>
                    </a:lnTo>
                    <a:lnTo>
                      <a:pt x="5334" y="13323"/>
                    </a:lnTo>
                    <a:lnTo>
                      <a:pt x="5700" y="13444"/>
                    </a:lnTo>
                    <a:lnTo>
                      <a:pt x="6089" y="13518"/>
                    </a:lnTo>
                    <a:lnTo>
                      <a:pt x="6479" y="13591"/>
                    </a:lnTo>
                    <a:lnTo>
                      <a:pt x="6869" y="13664"/>
                    </a:lnTo>
                    <a:lnTo>
                      <a:pt x="7258" y="13712"/>
                    </a:lnTo>
                    <a:lnTo>
                      <a:pt x="7672" y="13737"/>
                    </a:lnTo>
                    <a:lnTo>
                      <a:pt x="8087" y="13737"/>
                    </a:lnTo>
                    <a:lnTo>
                      <a:pt x="8087" y="13737"/>
                    </a:lnTo>
                    <a:lnTo>
                      <a:pt x="8501" y="13737"/>
                    </a:lnTo>
                    <a:lnTo>
                      <a:pt x="8915" y="13712"/>
                    </a:lnTo>
                    <a:lnTo>
                      <a:pt x="9329" y="13664"/>
                    </a:lnTo>
                    <a:lnTo>
                      <a:pt x="9718" y="13591"/>
                    </a:lnTo>
                    <a:lnTo>
                      <a:pt x="10108" y="13518"/>
                    </a:lnTo>
                    <a:lnTo>
                      <a:pt x="10498" y="13420"/>
                    </a:lnTo>
                    <a:lnTo>
                      <a:pt x="10863" y="13323"/>
                    </a:lnTo>
                    <a:lnTo>
                      <a:pt x="11228" y="13201"/>
                    </a:lnTo>
                    <a:lnTo>
                      <a:pt x="11594" y="13055"/>
                    </a:lnTo>
                    <a:lnTo>
                      <a:pt x="11935" y="12909"/>
                    </a:lnTo>
                    <a:lnTo>
                      <a:pt x="12276" y="12738"/>
                    </a:lnTo>
                    <a:lnTo>
                      <a:pt x="12617" y="12568"/>
                    </a:lnTo>
                    <a:lnTo>
                      <a:pt x="12933" y="12373"/>
                    </a:lnTo>
                    <a:lnTo>
                      <a:pt x="13225" y="12178"/>
                    </a:lnTo>
                    <a:lnTo>
                      <a:pt x="13518" y="11959"/>
                    </a:lnTo>
                    <a:lnTo>
                      <a:pt x="13810" y="11715"/>
                    </a:lnTo>
                    <a:lnTo>
                      <a:pt x="14078" y="11496"/>
                    </a:lnTo>
                    <a:lnTo>
                      <a:pt x="14321" y="11228"/>
                    </a:lnTo>
                    <a:lnTo>
                      <a:pt x="14565" y="10985"/>
                    </a:lnTo>
                    <a:lnTo>
                      <a:pt x="14784" y="10717"/>
                    </a:lnTo>
                    <a:lnTo>
                      <a:pt x="15003" y="10424"/>
                    </a:lnTo>
                    <a:lnTo>
                      <a:pt x="15198" y="10132"/>
                    </a:lnTo>
                    <a:lnTo>
                      <a:pt x="15369" y="9840"/>
                    </a:lnTo>
                    <a:lnTo>
                      <a:pt x="15539" y="9548"/>
                    </a:lnTo>
                    <a:lnTo>
                      <a:pt x="15685" y="9231"/>
                    </a:lnTo>
                    <a:lnTo>
                      <a:pt x="15807" y="8914"/>
                    </a:lnTo>
                    <a:lnTo>
                      <a:pt x="15929" y="8574"/>
                    </a:lnTo>
                    <a:lnTo>
                      <a:pt x="16002" y="8257"/>
                    </a:lnTo>
                    <a:lnTo>
                      <a:pt x="16075" y="7916"/>
                    </a:lnTo>
                    <a:lnTo>
                      <a:pt x="16124" y="7575"/>
                    </a:lnTo>
                    <a:lnTo>
                      <a:pt x="16172" y="7210"/>
                    </a:lnTo>
                    <a:lnTo>
                      <a:pt x="16172" y="6869"/>
                    </a:lnTo>
                    <a:lnTo>
                      <a:pt x="16172" y="6869"/>
                    </a:lnTo>
                    <a:lnTo>
                      <a:pt x="16172" y="6503"/>
                    </a:lnTo>
                    <a:lnTo>
                      <a:pt x="16124" y="6162"/>
                    </a:lnTo>
                    <a:lnTo>
                      <a:pt x="16075" y="5821"/>
                    </a:lnTo>
                    <a:lnTo>
                      <a:pt x="16002" y="5480"/>
                    </a:lnTo>
                    <a:lnTo>
                      <a:pt x="15929" y="5139"/>
                    </a:lnTo>
                    <a:lnTo>
                      <a:pt x="15807" y="4823"/>
                    </a:lnTo>
                    <a:lnTo>
                      <a:pt x="15685" y="4506"/>
                    </a:lnTo>
                    <a:lnTo>
                      <a:pt x="15539" y="4190"/>
                    </a:lnTo>
                    <a:lnTo>
                      <a:pt x="15369" y="3873"/>
                    </a:lnTo>
                    <a:lnTo>
                      <a:pt x="15198" y="3581"/>
                    </a:lnTo>
                    <a:lnTo>
                      <a:pt x="15003" y="3288"/>
                    </a:lnTo>
                    <a:lnTo>
                      <a:pt x="14784" y="3021"/>
                    </a:lnTo>
                    <a:lnTo>
                      <a:pt x="14565" y="2753"/>
                    </a:lnTo>
                    <a:lnTo>
                      <a:pt x="14321" y="2485"/>
                    </a:lnTo>
                    <a:lnTo>
                      <a:pt x="14078" y="2241"/>
                    </a:lnTo>
                    <a:lnTo>
                      <a:pt x="13810" y="1998"/>
                    </a:lnTo>
                    <a:lnTo>
                      <a:pt x="13518" y="1778"/>
                    </a:lnTo>
                    <a:lnTo>
                      <a:pt x="13225" y="1559"/>
                    </a:lnTo>
                    <a:lnTo>
                      <a:pt x="12933" y="1364"/>
                    </a:lnTo>
                    <a:lnTo>
                      <a:pt x="12617" y="1170"/>
                    </a:lnTo>
                    <a:lnTo>
                      <a:pt x="12276" y="975"/>
                    </a:lnTo>
                    <a:lnTo>
                      <a:pt x="11935" y="829"/>
                    </a:lnTo>
                    <a:lnTo>
                      <a:pt x="11594" y="658"/>
                    </a:lnTo>
                    <a:lnTo>
                      <a:pt x="11228" y="536"/>
                    </a:lnTo>
                    <a:lnTo>
                      <a:pt x="10863" y="415"/>
                    </a:lnTo>
                    <a:lnTo>
                      <a:pt x="10498" y="293"/>
                    </a:lnTo>
                    <a:lnTo>
                      <a:pt x="10108" y="195"/>
                    </a:lnTo>
                    <a:lnTo>
                      <a:pt x="9718" y="122"/>
                    </a:lnTo>
                    <a:lnTo>
                      <a:pt x="9329" y="74"/>
                    </a:lnTo>
                    <a:lnTo>
                      <a:pt x="8915" y="25"/>
                    </a:lnTo>
                    <a:lnTo>
                      <a:pt x="8501" y="1"/>
                    </a:lnTo>
                    <a:lnTo>
                      <a:pt x="8087" y="1"/>
                    </a:lnTo>
                    <a:lnTo>
                      <a:pt x="8087" y="1"/>
                    </a:lnTo>
                    <a:close/>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72" name="Google Shape;972;p5"/>
              <p:cNvGrpSpPr/>
              <p:nvPr/>
            </p:nvGrpSpPr>
            <p:grpSpPr>
              <a:xfrm>
                <a:off x="1428112" y="4685295"/>
                <a:ext cx="435022" cy="323445"/>
                <a:chOff x="5247525" y="3007275"/>
                <a:chExt cx="517575" cy="384825"/>
              </a:xfrm>
            </p:grpSpPr>
            <p:sp>
              <p:nvSpPr>
                <p:cNvPr id="973" name="Google Shape;973;p5"/>
                <p:cNvSpPr/>
                <p:nvPr/>
              </p:nvSpPr>
              <p:spPr>
                <a:xfrm>
                  <a:off x="5247525" y="3007275"/>
                  <a:ext cx="348900" cy="348900"/>
                </a:xfrm>
                <a:custGeom>
                  <a:avLst/>
                  <a:gdLst/>
                  <a:ahLst/>
                  <a:cxnLst/>
                  <a:rect l="l" t="t" r="r" b="b"/>
                  <a:pathLst>
                    <a:path w="13956" h="13956" fill="none" extrusionOk="0">
                      <a:moveTo>
                        <a:pt x="13323" y="5772"/>
                      </a:moveTo>
                      <a:lnTo>
                        <a:pt x="11861" y="5626"/>
                      </a:lnTo>
                      <a:lnTo>
                        <a:pt x="11861" y="5626"/>
                      </a:lnTo>
                      <a:lnTo>
                        <a:pt x="11788" y="5334"/>
                      </a:lnTo>
                      <a:lnTo>
                        <a:pt x="11667" y="5042"/>
                      </a:lnTo>
                      <a:lnTo>
                        <a:pt x="11545" y="4750"/>
                      </a:lnTo>
                      <a:lnTo>
                        <a:pt x="11399" y="4482"/>
                      </a:lnTo>
                      <a:lnTo>
                        <a:pt x="12300" y="3337"/>
                      </a:lnTo>
                      <a:lnTo>
                        <a:pt x="12300" y="3337"/>
                      </a:lnTo>
                      <a:lnTo>
                        <a:pt x="12373" y="3240"/>
                      </a:lnTo>
                      <a:lnTo>
                        <a:pt x="12422" y="3118"/>
                      </a:lnTo>
                      <a:lnTo>
                        <a:pt x="12446" y="2996"/>
                      </a:lnTo>
                      <a:lnTo>
                        <a:pt x="12446" y="2850"/>
                      </a:lnTo>
                      <a:lnTo>
                        <a:pt x="12422" y="2728"/>
                      </a:lnTo>
                      <a:lnTo>
                        <a:pt x="12397" y="2606"/>
                      </a:lnTo>
                      <a:lnTo>
                        <a:pt x="12324" y="2485"/>
                      </a:lnTo>
                      <a:lnTo>
                        <a:pt x="12251" y="2387"/>
                      </a:lnTo>
                      <a:lnTo>
                        <a:pt x="11569" y="1705"/>
                      </a:lnTo>
                      <a:lnTo>
                        <a:pt x="11569" y="1705"/>
                      </a:lnTo>
                      <a:lnTo>
                        <a:pt x="11472" y="1632"/>
                      </a:lnTo>
                      <a:lnTo>
                        <a:pt x="11350" y="1559"/>
                      </a:lnTo>
                      <a:lnTo>
                        <a:pt x="11228" y="1510"/>
                      </a:lnTo>
                      <a:lnTo>
                        <a:pt x="11106" y="1510"/>
                      </a:lnTo>
                      <a:lnTo>
                        <a:pt x="10960" y="1510"/>
                      </a:lnTo>
                      <a:lnTo>
                        <a:pt x="10838" y="1535"/>
                      </a:lnTo>
                      <a:lnTo>
                        <a:pt x="10717" y="1583"/>
                      </a:lnTo>
                      <a:lnTo>
                        <a:pt x="10619" y="1656"/>
                      </a:lnTo>
                      <a:lnTo>
                        <a:pt x="9475" y="2558"/>
                      </a:lnTo>
                      <a:lnTo>
                        <a:pt x="9475" y="2558"/>
                      </a:lnTo>
                      <a:lnTo>
                        <a:pt x="9207" y="2411"/>
                      </a:lnTo>
                      <a:lnTo>
                        <a:pt x="8914" y="2290"/>
                      </a:lnTo>
                      <a:lnTo>
                        <a:pt x="8622" y="2168"/>
                      </a:lnTo>
                      <a:lnTo>
                        <a:pt x="8330" y="2070"/>
                      </a:lnTo>
                      <a:lnTo>
                        <a:pt x="8159" y="634"/>
                      </a:lnTo>
                      <a:lnTo>
                        <a:pt x="8159" y="634"/>
                      </a:lnTo>
                      <a:lnTo>
                        <a:pt x="8135" y="512"/>
                      </a:lnTo>
                      <a:lnTo>
                        <a:pt x="8086" y="390"/>
                      </a:lnTo>
                      <a:lnTo>
                        <a:pt x="8013" y="293"/>
                      </a:lnTo>
                      <a:lnTo>
                        <a:pt x="7940" y="195"/>
                      </a:lnTo>
                      <a:lnTo>
                        <a:pt x="7818" y="122"/>
                      </a:lnTo>
                      <a:lnTo>
                        <a:pt x="7721" y="49"/>
                      </a:lnTo>
                      <a:lnTo>
                        <a:pt x="7575" y="25"/>
                      </a:lnTo>
                      <a:lnTo>
                        <a:pt x="7453" y="0"/>
                      </a:lnTo>
                      <a:lnTo>
                        <a:pt x="6479" y="0"/>
                      </a:lnTo>
                      <a:lnTo>
                        <a:pt x="6479" y="0"/>
                      </a:lnTo>
                      <a:lnTo>
                        <a:pt x="6357" y="25"/>
                      </a:lnTo>
                      <a:lnTo>
                        <a:pt x="6235" y="49"/>
                      </a:lnTo>
                      <a:lnTo>
                        <a:pt x="6114" y="122"/>
                      </a:lnTo>
                      <a:lnTo>
                        <a:pt x="6016" y="195"/>
                      </a:lnTo>
                      <a:lnTo>
                        <a:pt x="5919" y="293"/>
                      </a:lnTo>
                      <a:lnTo>
                        <a:pt x="5846" y="390"/>
                      </a:lnTo>
                      <a:lnTo>
                        <a:pt x="5797" y="512"/>
                      </a:lnTo>
                      <a:lnTo>
                        <a:pt x="5773" y="634"/>
                      </a:lnTo>
                      <a:lnTo>
                        <a:pt x="5602" y="2070"/>
                      </a:lnTo>
                      <a:lnTo>
                        <a:pt x="5602" y="2070"/>
                      </a:lnTo>
                      <a:lnTo>
                        <a:pt x="5310" y="2168"/>
                      </a:lnTo>
                      <a:lnTo>
                        <a:pt x="5018" y="2290"/>
                      </a:lnTo>
                      <a:lnTo>
                        <a:pt x="4750" y="2411"/>
                      </a:lnTo>
                      <a:lnTo>
                        <a:pt x="4482" y="2558"/>
                      </a:lnTo>
                      <a:lnTo>
                        <a:pt x="3337" y="1656"/>
                      </a:lnTo>
                      <a:lnTo>
                        <a:pt x="3337" y="1656"/>
                      </a:lnTo>
                      <a:lnTo>
                        <a:pt x="3215" y="1583"/>
                      </a:lnTo>
                      <a:lnTo>
                        <a:pt x="3094" y="1535"/>
                      </a:lnTo>
                      <a:lnTo>
                        <a:pt x="2972" y="1510"/>
                      </a:lnTo>
                      <a:lnTo>
                        <a:pt x="2850" y="1510"/>
                      </a:lnTo>
                      <a:lnTo>
                        <a:pt x="2728" y="1510"/>
                      </a:lnTo>
                      <a:lnTo>
                        <a:pt x="2582" y="1559"/>
                      </a:lnTo>
                      <a:lnTo>
                        <a:pt x="2485" y="1632"/>
                      </a:lnTo>
                      <a:lnTo>
                        <a:pt x="2387" y="1705"/>
                      </a:lnTo>
                      <a:lnTo>
                        <a:pt x="1705" y="2387"/>
                      </a:lnTo>
                      <a:lnTo>
                        <a:pt x="1705" y="2387"/>
                      </a:lnTo>
                      <a:lnTo>
                        <a:pt x="1608" y="2485"/>
                      </a:lnTo>
                      <a:lnTo>
                        <a:pt x="1559" y="2606"/>
                      </a:lnTo>
                      <a:lnTo>
                        <a:pt x="1511" y="2728"/>
                      </a:lnTo>
                      <a:lnTo>
                        <a:pt x="1486" y="2850"/>
                      </a:lnTo>
                      <a:lnTo>
                        <a:pt x="1486" y="2996"/>
                      </a:lnTo>
                      <a:lnTo>
                        <a:pt x="1511" y="3118"/>
                      </a:lnTo>
                      <a:lnTo>
                        <a:pt x="1559" y="3240"/>
                      </a:lnTo>
                      <a:lnTo>
                        <a:pt x="1632" y="3337"/>
                      </a:lnTo>
                      <a:lnTo>
                        <a:pt x="2533" y="4482"/>
                      </a:lnTo>
                      <a:lnTo>
                        <a:pt x="2533" y="4482"/>
                      </a:lnTo>
                      <a:lnTo>
                        <a:pt x="2387" y="4750"/>
                      </a:lnTo>
                      <a:lnTo>
                        <a:pt x="2266" y="5042"/>
                      </a:lnTo>
                      <a:lnTo>
                        <a:pt x="2168" y="5334"/>
                      </a:lnTo>
                      <a:lnTo>
                        <a:pt x="2071" y="5626"/>
                      </a:lnTo>
                      <a:lnTo>
                        <a:pt x="634" y="5772"/>
                      </a:lnTo>
                      <a:lnTo>
                        <a:pt x="634" y="5772"/>
                      </a:lnTo>
                      <a:lnTo>
                        <a:pt x="512" y="5821"/>
                      </a:lnTo>
                      <a:lnTo>
                        <a:pt x="390" y="5870"/>
                      </a:lnTo>
                      <a:lnTo>
                        <a:pt x="268" y="5943"/>
                      </a:lnTo>
                      <a:lnTo>
                        <a:pt x="171" y="6016"/>
                      </a:lnTo>
                      <a:lnTo>
                        <a:pt x="98" y="6138"/>
                      </a:lnTo>
                      <a:lnTo>
                        <a:pt x="49" y="6235"/>
                      </a:lnTo>
                      <a:lnTo>
                        <a:pt x="1" y="6381"/>
                      </a:lnTo>
                      <a:lnTo>
                        <a:pt x="1" y="6503"/>
                      </a:lnTo>
                      <a:lnTo>
                        <a:pt x="1" y="7453"/>
                      </a:lnTo>
                      <a:lnTo>
                        <a:pt x="1" y="7453"/>
                      </a:lnTo>
                      <a:lnTo>
                        <a:pt x="1" y="7599"/>
                      </a:lnTo>
                      <a:lnTo>
                        <a:pt x="49" y="7721"/>
                      </a:lnTo>
                      <a:lnTo>
                        <a:pt x="98" y="7843"/>
                      </a:lnTo>
                      <a:lnTo>
                        <a:pt x="171" y="7940"/>
                      </a:lnTo>
                      <a:lnTo>
                        <a:pt x="268" y="8037"/>
                      </a:lnTo>
                      <a:lnTo>
                        <a:pt x="390" y="8111"/>
                      </a:lnTo>
                      <a:lnTo>
                        <a:pt x="512" y="8159"/>
                      </a:lnTo>
                      <a:lnTo>
                        <a:pt x="634" y="8184"/>
                      </a:lnTo>
                      <a:lnTo>
                        <a:pt x="2071" y="8354"/>
                      </a:lnTo>
                      <a:lnTo>
                        <a:pt x="2071" y="8354"/>
                      </a:lnTo>
                      <a:lnTo>
                        <a:pt x="2168" y="8646"/>
                      </a:lnTo>
                      <a:lnTo>
                        <a:pt x="2266" y="8914"/>
                      </a:lnTo>
                      <a:lnTo>
                        <a:pt x="2387" y="9206"/>
                      </a:lnTo>
                      <a:lnTo>
                        <a:pt x="2533" y="9474"/>
                      </a:lnTo>
                      <a:lnTo>
                        <a:pt x="1632" y="10619"/>
                      </a:lnTo>
                      <a:lnTo>
                        <a:pt x="1632" y="10619"/>
                      </a:lnTo>
                      <a:lnTo>
                        <a:pt x="1559" y="10741"/>
                      </a:lnTo>
                      <a:lnTo>
                        <a:pt x="1511" y="10863"/>
                      </a:lnTo>
                      <a:lnTo>
                        <a:pt x="1486" y="10984"/>
                      </a:lnTo>
                      <a:lnTo>
                        <a:pt x="1486" y="11106"/>
                      </a:lnTo>
                      <a:lnTo>
                        <a:pt x="1511" y="11228"/>
                      </a:lnTo>
                      <a:lnTo>
                        <a:pt x="1559" y="11350"/>
                      </a:lnTo>
                      <a:lnTo>
                        <a:pt x="1608" y="11472"/>
                      </a:lnTo>
                      <a:lnTo>
                        <a:pt x="1705" y="11569"/>
                      </a:lnTo>
                      <a:lnTo>
                        <a:pt x="2387" y="12251"/>
                      </a:lnTo>
                      <a:lnTo>
                        <a:pt x="2387" y="12251"/>
                      </a:lnTo>
                      <a:lnTo>
                        <a:pt x="2485" y="12348"/>
                      </a:lnTo>
                      <a:lnTo>
                        <a:pt x="2582" y="12397"/>
                      </a:lnTo>
                      <a:lnTo>
                        <a:pt x="2728" y="12446"/>
                      </a:lnTo>
                      <a:lnTo>
                        <a:pt x="2850" y="12470"/>
                      </a:lnTo>
                      <a:lnTo>
                        <a:pt x="2972" y="12470"/>
                      </a:lnTo>
                      <a:lnTo>
                        <a:pt x="3094" y="12421"/>
                      </a:lnTo>
                      <a:lnTo>
                        <a:pt x="3215" y="12373"/>
                      </a:lnTo>
                      <a:lnTo>
                        <a:pt x="3337" y="12324"/>
                      </a:lnTo>
                      <a:lnTo>
                        <a:pt x="4482" y="11423"/>
                      </a:lnTo>
                      <a:lnTo>
                        <a:pt x="4482" y="11423"/>
                      </a:lnTo>
                      <a:lnTo>
                        <a:pt x="4750" y="11545"/>
                      </a:lnTo>
                      <a:lnTo>
                        <a:pt x="5018" y="11691"/>
                      </a:lnTo>
                      <a:lnTo>
                        <a:pt x="5310" y="11788"/>
                      </a:lnTo>
                      <a:lnTo>
                        <a:pt x="5602" y="11886"/>
                      </a:lnTo>
                      <a:lnTo>
                        <a:pt x="5773" y="13322"/>
                      </a:lnTo>
                      <a:lnTo>
                        <a:pt x="5773" y="13322"/>
                      </a:lnTo>
                      <a:lnTo>
                        <a:pt x="5797" y="13444"/>
                      </a:lnTo>
                      <a:lnTo>
                        <a:pt x="5846" y="13566"/>
                      </a:lnTo>
                      <a:lnTo>
                        <a:pt x="5919" y="13688"/>
                      </a:lnTo>
                      <a:lnTo>
                        <a:pt x="6016" y="13785"/>
                      </a:lnTo>
                      <a:lnTo>
                        <a:pt x="6114" y="13858"/>
                      </a:lnTo>
                      <a:lnTo>
                        <a:pt x="6235" y="13907"/>
                      </a:lnTo>
                      <a:lnTo>
                        <a:pt x="6357" y="13956"/>
                      </a:lnTo>
                      <a:lnTo>
                        <a:pt x="6479" y="13956"/>
                      </a:lnTo>
                      <a:lnTo>
                        <a:pt x="7453" y="13956"/>
                      </a:lnTo>
                      <a:lnTo>
                        <a:pt x="7453" y="13956"/>
                      </a:lnTo>
                      <a:lnTo>
                        <a:pt x="7575" y="13956"/>
                      </a:lnTo>
                      <a:lnTo>
                        <a:pt x="7721" y="13907"/>
                      </a:lnTo>
                      <a:lnTo>
                        <a:pt x="7818" y="13858"/>
                      </a:lnTo>
                      <a:lnTo>
                        <a:pt x="7940" y="13785"/>
                      </a:lnTo>
                      <a:lnTo>
                        <a:pt x="8013" y="13688"/>
                      </a:lnTo>
                      <a:lnTo>
                        <a:pt x="8086" y="13566"/>
                      </a:lnTo>
                      <a:lnTo>
                        <a:pt x="8135" y="13444"/>
                      </a:lnTo>
                      <a:lnTo>
                        <a:pt x="8159" y="13322"/>
                      </a:lnTo>
                      <a:lnTo>
                        <a:pt x="8330" y="11886"/>
                      </a:lnTo>
                      <a:lnTo>
                        <a:pt x="8330" y="11886"/>
                      </a:lnTo>
                      <a:lnTo>
                        <a:pt x="8622" y="11788"/>
                      </a:lnTo>
                      <a:lnTo>
                        <a:pt x="8914" y="11691"/>
                      </a:lnTo>
                      <a:lnTo>
                        <a:pt x="9207" y="11545"/>
                      </a:lnTo>
                      <a:lnTo>
                        <a:pt x="9475" y="11423"/>
                      </a:lnTo>
                      <a:lnTo>
                        <a:pt x="10619" y="12324"/>
                      </a:lnTo>
                      <a:lnTo>
                        <a:pt x="10619" y="12324"/>
                      </a:lnTo>
                      <a:lnTo>
                        <a:pt x="10717" y="12373"/>
                      </a:lnTo>
                      <a:lnTo>
                        <a:pt x="10838" y="12421"/>
                      </a:lnTo>
                      <a:lnTo>
                        <a:pt x="10960" y="12470"/>
                      </a:lnTo>
                      <a:lnTo>
                        <a:pt x="11106" y="12470"/>
                      </a:lnTo>
                      <a:lnTo>
                        <a:pt x="11228" y="12446"/>
                      </a:lnTo>
                      <a:lnTo>
                        <a:pt x="11350" y="12397"/>
                      </a:lnTo>
                      <a:lnTo>
                        <a:pt x="11472" y="12348"/>
                      </a:lnTo>
                      <a:lnTo>
                        <a:pt x="11569" y="12251"/>
                      </a:lnTo>
                      <a:lnTo>
                        <a:pt x="12251" y="11569"/>
                      </a:lnTo>
                      <a:lnTo>
                        <a:pt x="12251" y="11569"/>
                      </a:lnTo>
                      <a:lnTo>
                        <a:pt x="12324" y="11472"/>
                      </a:lnTo>
                      <a:lnTo>
                        <a:pt x="12397" y="11350"/>
                      </a:lnTo>
                      <a:lnTo>
                        <a:pt x="12422" y="11228"/>
                      </a:lnTo>
                      <a:lnTo>
                        <a:pt x="12446" y="11106"/>
                      </a:lnTo>
                      <a:lnTo>
                        <a:pt x="12446" y="10984"/>
                      </a:lnTo>
                      <a:lnTo>
                        <a:pt x="12422" y="10863"/>
                      </a:lnTo>
                      <a:lnTo>
                        <a:pt x="12373" y="10741"/>
                      </a:lnTo>
                      <a:lnTo>
                        <a:pt x="12300" y="10619"/>
                      </a:lnTo>
                      <a:lnTo>
                        <a:pt x="11399" y="9474"/>
                      </a:lnTo>
                      <a:lnTo>
                        <a:pt x="11399" y="9474"/>
                      </a:lnTo>
                      <a:lnTo>
                        <a:pt x="11545" y="9206"/>
                      </a:lnTo>
                      <a:lnTo>
                        <a:pt x="11667" y="8914"/>
                      </a:lnTo>
                      <a:lnTo>
                        <a:pt x="11788" y="8646"/>
                      </a:lnTo>
                      <a:lnTo>
                        <a:pt x="11861" y="8354"/>
                      </a:lnTo>
                      <a:lnTo>
                        <a:pt x="13323" y="8184"/>
                      </a:lnTo>
                      <a:lnTo>
                        <a:pt x="13323" y="8184"/>
                      </a:lnTo>
                      <a:lnTo>
                        <a:pt x="13444" y="8159"/>
                      </a:lnTo>
                      <a:lnTo>
                        <a:pt x="13566" y="8111"/>
                      </a:lnTo>
                      <a:lnTo>
                        <a:pt x="13664" y="8037"/>
                      </a:lnTo>
                      <a:lnTo>
                        <a:pt x="13761" y="7940"/>
                      </a:lnTo>
                      <a:lnTo>
                        <a:pt x="13834" y="7843"/>
                      </a:lnTo>
                      <a:lnTo>
                        <a:pt x="13907" y="7721"/>
                      </a:lnTo>
                      <a:lnTo>
                        <a:pt x="13932" y="7599"/>
                      </a:lnTo>
                      <a:lnTo>
                        <a:pt x="13956" y="7453"/>
                      </a:lnTo>
                      <a:lnTo>
                        <a:pt x="13956" y="6503"/>
                      </a:lnTo>
                      <a:lnTo>
                        <a:pt x="13956" y="6503"/>
                      </a:lnTo>
                      <a:lnTo>
                        <a:pt x="13932" y="6381"/>
                      </a:lnTo>
                      <a:lnTo>
                        <a:pt x="13907" y="6235"/>
                      </a:lnTo>
                      <a:lnTo>
                        <a:pt x="13834" y="6138"/>
                      </a:lnTo>
                      <a:lnTo>
                        <a:pt x="13761" y="6016"/>
                      </a:lnTo>
                      <a:lnTo>
                        <a:pt x="13664" y="5943"/>
                      </a:lnTo>
                      <a:lnTo>
                        <a:pt x="13566" y="5870"/>
                      </a:lnTo>
                      <a:lnTo>
                        <a:pt x="13444" y="5821"/>
                      </a:lnTo>
                      <a:lnTo>
                        <a:pt x="13323" y="5772"/>
                      </a:lnTo>
                      <a:lnTo>
                        <a:pt x="13323" y="5772"/>
                      </a:lnTo>
                      <a:close/>
                      <a:moveTo>
                        <a:pt x="8573" y="8598"/>
                      </a:moveTo>
                      <a:lnTo>
                        <a:pt x="8573" y="8598"/>
                      </a:lnTo>
                      <a:lnTo>
                        <a:pt x="8403" y="8744"/>
                      </a:lnTo>
                      <a:lnTo>
                        <a:pt x="8232" y="8890"/>
                      </a:lnTo>
                      <a:lnTo>
                        <a:pt x="8038" y="8987"/>
                      </a:lnTo>
                      <a:lnTo>
                        <a:pt x="7818" y="9085"/>
                      </a:lnTo>
                      <a:lnTo>
                        <a:pt x="7624" y="9158"/>
                      </a:lnTo>
                      <a:lnTo>
                        <a:pt x="7404" y="9206"/>
                      </a:lnTo>
                      <a:lnTo>
                        <a:pt x="7185" y="9231"/>
                      </a:lnTo>
                      <a:lnTo>
                        <a:pt x="6966" y="9255"/>
                      </a:lnTo>
                      <a:lnTo>
                        <a:pt x="6747" y="9231"/>
                      </a:lnTo>
                      <a:lnTo>
                        <a:pt x="6528" y="9206"/>
                      </a:lnTo>
                      <a:lnTo>
                        <a:pt x="6333" y="9158"/>
                      </a:lnTo>
                      <a:lnTo>
                        <a:pt x="6114" y="9085"/>
                      </a:lnTo>
                      <a:lnTo>
                        <a:pt x="5919" y="8987"/>
                      </a:lnTo>
                      <a:lnTo>
                        <a:pt x="5724" y="8890"/>
                      </a:lnTo>
                      <a:lnTo>
                        <a:pt x="5529" y="8744"/>
                      </a:lnTo>
                      <a:lnTo>
                        <a:pt x="5359" y="8598"/>
                      </a:lnTo>
                      <a:lnTo>
                        <a:pt x="5359" y="8598"/>
                      </a:lnTo>
                      <a:lnTo>
                        <a:pt x="5212" y="8427"/>
                      </a:lnTo>
                      <a:lnTo>
                        <a:pt x="5066" y="8232"/>
                      </a:lnTo>
                      <a:lnTo>
                        <a:pt x="4969" y="8037"/>
                      </a:lnTo>
                      <a:lnTo>
                        <a:pt x="4871" y="7843"/>
                      </a:lnTo>
                      <a:lnTo>
                        <a:pt x="4798" y="7623"/>
                      </a:lnTo>
                      <a:lnTo>
                        <a:pt x="4750" y="7404"/>
                      </a:lnTo>
                      <a:lnTo>
                        <a:pt x="4701" y="7209"/>
                      </a:lnTo>
                      <a:lnTo>
                        <a:pt x="4701" y="6990"/>
                      </a:lnTo>
                      <a:lnTo>
                        <a:pt x="4701" y="6771"/>
                      </a:lnTo>
                      <a:lnTo>
                        <a:pt x="4750" y="6552"/>
                      </a:lnTo>
                      <a:lnTo>
                        <a:pt x="4798" y="6333"/>
                      </a:lnTo>
                      <a:lnTo>
                        <a:pt x="4871" y="6138"/>
                      </a:lnTo>
                      <a:lnTo>
                        <a:pt x="4969" y="5919"/>
                      </a:lnTo>
                      <a:lnTo>
                        <a:pt x="5066" y="5724"/>
                      </a:lnTo>
                      <a:lnTo>
                        <a:pt x="5212" y="5553"/>
                      </a:lnTo>
                      <a:lnTo>
                        <a:pt x="5359" y="5383"/>
                      </a:lnTo>
                      <a:lnTo>
                        <a:pt x="5359" y="5383"/>
                      </a:lnTo>
                      <a:lnTo>
                        <a:pt x="5529" y="5212"/>
                      </a:lnTo>
                      <a:lnTo>
                        <a:pt x="5724" y="5091"/>
                      </a:lnTo>
                      <a:lnTo>
                        <a:pt x="5919" y="4969"/>
                      </a:lnTo>
                      <a:lnTo>
                        <a:pt x="6114" y="4871"/>
                      </a:lnTo>
                      <a:lnTo>
                        <a:pt x="6333" y="4798"/>
                      </a:lnTo>
                      <a:lnTo>
                        <a:pt x="6528" y="4750"/>
                      </a:lnTo>
                      <a:lnTo>
                        <a:pt x="6747" y="4725"/>
                      </a:lnTo>
                      <a:lnTo>
                        <a:pt x="6966" y="4701"/>
                      </a:lnTo>
                      <a:lnTo>
                        <a:pt x="7185" y="4725"/>
                      </a:lnTo>
                      <a:lnTo>
                        <a:pt x="7404" y="4750"/>
                      </a:lnTo>
                      <a:lnTo>
                        <a:pt x="7624" y="4798"/>
                      </a:lnTo>
                      <a:lnTo>
                        <a:pt x="7818" y="4871"/>
                      </a:lnTo>
                      <a:lnTo>
                        <a:pt x="8038" y="4969"/>
                      </a:lnTo>
                      <a:lnTo>
                        <a:pt x="8232" y="5091"/>
                      </a:lnTo>
                      <a:lnTo>
                        <a:pt x="8403" y="5212"/>
                      </a:lnTo>
                      <a:lnTo>
                        <a:pt x="8573" y="5383"/>
                      </a:lnTo>
                      <a:lnTo>
                        <a:pt x="8573" y="5383"/>
                      </a:lnTo>
                      <a:lnTo>
                        <a:pt x="8744" y="5553"/>
                      </a:lnTo>
                      <a:lnTo>
                        <a:pt x="8866" y="5724"/>
                      </a:lnTo>
                      <a:lnTo>
                        <a:pt x="8987" y="5919"/>
                      </a:lnTo>
                      <a:lnTo>
                        <a:pt x="9085" y="6138"/>
                      </a:lnTo>
                      <a:lnTo>
                        <a:pt x="9158" y="6333"/>
                      </a:lnTo>
                      <a:lnTo>
                        <a:pt x="9207" y="6552"/>
                      </a:lnTo>
                      <a:lnTo>
                        <a:pt x="9231" y="6771"/>
                      </a:lnTo>
                      <a:lnTo>
                        <a:pt x="9231" y="6990"/>
                      </a:lnTo>
                      <a:lnTo>
                        <a:pt x="9231" y="7209"/>
                      </a:lnTo>
                      <a:lnTo>
                        <a:pt x="9207" y="7404"/>
                      </a:lnTo>
                      <a:lnTo>
                        <a:pt x="9158" y="7623"/>
                      </a:lnTo>
                      <a:lnTo>
                        <a:pt x="9085" y="7843"/>
                      </a:lnTo>
                      <a:lnTo>
                        <a:pt x="8987" y="8037"/>
                      </a:lnTo>
                      <a:lnTo>
                        <a:pt x="8866" y="8232"/>
                      </a:lnTo>
                      <a:lnTo>
                        <a:pt x="8744" y="8427"/>
                      </a:lnTo>
                      <a:lnTo>
                        <a:pt x="8573" y="8598"/>
                      </a:lnTo>
                      <a:lnTo>
                        <a:pt x="8573" y="8598"/>
                      </a:lnTo>
                      <a:close/>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5"/>
                <p:cNvSpPr/>
                <p:nvPr/>
              </p:nvSpPr>
              <p:spPr>
                <a:xfrm>
                  <a:off x="5566575" y="3193575"/>
                  <a:ext cx="198525" cy="198525"/>
                </a:xfrm>
                <a:custGeom>
                  <a:avLst/>
                  <a:gdLst/>
                  <a:ahLst/>
                  <a:cxnLst/>
                  <a:rect l="l" t="t" r="r" b="b"/>
                  <a:pathLst>
                    <a:path w="7941" h="7941" fill="none" extrusionOk="0">
                      <a:moveTo>
                        <a:pt x="7258" y="2144"/>
                      </a:moveTo>
                      <a:lnTo>
                        <a:pt x="6138" y="2388"/>
                      </a:lnTo>
                      <a:lnTo>
                        <a:pt x="6138" y="2388"/>
                      </a:lnTo>
                      <a:lnTo>
                        <a:pt x="6016" y="2217"/>
                      </a:lnTo>
                      <a:lnTo>
                        <a:pt x="5870" y="2071"/>
                      </a:lnTo>
                      <a:lnTo>
                        <a:pt x="6260" y="975"/>
                      </a:lnTo>
                      <a:lnTo>
                        <a:pt x="6260" y="975"/>
                      </a:lnTo>
                      <a:lnTo>
                        <a:pt x="6284" y="902"/>
                      </a:lnTo>
                      <a:lnTo>
                        <a:pt x="6284" y="829"/>
                      </a:lnTo>
                      <a:lnTo>
                        <a:pt x="6260" y="683"/>
                      </a:lnTo>
                      <a:lnTo>
                        <a:pt x="6162" y="561"/>
                      </a:lnTo>
                      <a:lnTo>
                        <a:pt x="6114" y="488"/>
                      </a:lnTo>
                      <a:lnTo>
                        <a:pt x="6065" y="464"/>
                      </a:lnTo>
                      <a:lnTo>
                        <a:pt x="5553" y="196"/>
                      </a:lnTo>
                      <a:lnTo>
                        <a:pt x="5553" y="196"/>
                      </a:lnTo>
                      <a:lnTo>
                        <a:pt x="5480" y="171"/>
                      </a:lnTo>
                      <a:lnTo>
                        <a:pt x="5407" y="171"/>
                      </a:lnTo>
                      <a:lnTo>
                        <a:pt x="5261" y="171"/>
                      </a:lnTo>
                      <a:lnTo>
                        <a:pt x="5115" y="244"/>
                      </a:lnTo>
                      <a:lnTo>
                        <a:pt x="5066" y="293"/>
                      </a:lnTo>
                      <a:lnTo>
                        <a:pt x="5018" y="342"/>
                      </a:lnTo>
                      <a:lnTo>
                        <a:pt x="4384" y="1316"/>
                      </a:lnTo>
                      <a:lnTo>
                        <a:pt x="4384" y="1316"/>
                      </a:lnTo>
                      <a:lnTo>
                        <a:pt x="4165" y="1292"/>
                      </a:lnTo>
                      <a:lnTo>
                        <a:pt x="3970" y="1292"/>
                      </a:lnTo>
                      <a:lnTo>
                        <a:pt x="3483" y="244"/>
                      </a:lnTo>
                      <a:lnTo>
                        <a:pt x="3483" y="244"/>
                      </a:lnTo>
                      <a:lnTo>
                        <a:pt x="3435" y="171"/>
                      </a:lnTo>
                      <a:lnTo>
                        <a:pt x="3386" y="123"/>
                      </a:lnTo>
                      <a:lnTo>
                        <a:pt x="3264" y="50"/>
                      </a:lnTo>
                      <a:lnTo>
                        <a:pt x="3118" y="1"/>
                      </a:lnTo>
                      <a:lnTo>
                        <a:pt x="3045" y="1"/>
                      </a:lnTo>
                      <a:lnTo>
                        <a:pt x="2972" y="25"/>
                      </a:lnTo>
                      <a:lnTo>
                        <a:pt x="2436" y="196"/>
                      </a:lnTo>
                      <a:lnTo>
                        <a:pt x="2436" y="196"/>
                      </a:lnTo>
                      <a:lnTo>
                        <a:pt x="2363" y="220"/>
                      </a:lnTo>
                      <a:lnTo>
                        <a:pt x="2290" y="269"/>
                      </a:lnTo>
                      <a:lnTo>
                        <a:pt x="2192" y="391"/>
                      </a:lnTo>
                      <a:lnTo>
                        <a:pt x="2144" y="537"/>
                      </a:lnTo>
                      <a:lnTo>
                        <a:pt x="2144" y="610"/>
                      </a:lnTo>
                      <a:lnTo>
                        <a:pt x="2144" y="683"/>
                      </a:lnTo>
                      <a:lnTo>
                        <a:pt x="2387" y="1828"/>
                      </a:lnTo>
                      <a:lnTo>
                        <a:pt x="2387" y="1828"/>
                      </a:lnTo>
                      <a:lnTo>
                        <a:pt x="2217" y="1949"/>
                      </a:lnTo>
                      <a:lnTo>
                        <a:pt x="2071" y="2095"/>
                      </a:lnTo>
                      <a:lnTo>
                        <a:pt x="999" y="1681"/>
                      </a:lnTo>
                      <a:lnTo>
                        <a:pt x="999" y="1681"/>
                      </a:lnTo>
                      <a:lnTo>
                        <a:pt x="926" y="1681"/>
                      </a:lnTo>
                      <a:lnTo>
                        <a:pt x="829" y="1657"/>
                      </a:lnTo>
                      <a:lnTo>
                        <a:pt x="682" y="1706"/>
                      </a:lnTo>
                      <a:lnTo>
                        <a:pt x="561" y="1779"/>
                      </a:lnTo>
                      <a:lnTo>
                        <a:pt x="512" y="1828"/>
                      </a:lnTo>
                      <a:lnTo>
                        <a:pt x="463" y="1901"/>
                      </a:lnTo>
                      <a:lnTo>
                        <a:pt x="220" y="2388"/>
                      </a:lnTo>
                      <a:lnTo>
                        <a:pt x="220" y="2388"/>
                      </a:lnTo>
                      <a:lnTo>
                        <a:pt x="195" y="2461"/>
                      </a:lnTo>
                      <a:lnTo>
                        <a:pt x="171" y="2534"/>
                      </a:lnTo>
                      <a:lnTo>
                        <a:pt x="195" y="2704"/>
                      </a:lnTo>
                      <a:lnTo>
                        <a:pt x="244" y="2826"/>
                      </a:lnTo>
                      <a:lnTo>
                        <a:pt x="293" y="2899"/>
                      </a:lnTo>
                      <a:lnTo>
                        <a:pt x="366" y="2948"/>
                      </a:lnTo>
                      <a:lnTo>
                        <a:pt x="1340" y="3581"/>
                      </a:lnTo>
                      <a:lnTo>
                        <a:pt x="1340" y="3581"/>
                      </a:lnTo>
                      <a:lnTo>
                        <a:pt x="1316" y="3776"/>
                      </a:lnTo>
                      <a:lnTo>
                        <a:pt x="1291" y="3995"/>
                      </a:lnTo>
                      <a:lnTo>
                        <a:pt x="244" y="4482"/>
                      </a:lnTo>
                      <a:lnTo>
                        <a:pt x="244" y="4482"/>
                      </a:lnTo>
                      <a:lnTo>
                        <a:pt x="195" y="4507"/>
                      </a:lnTo>
                      <a:lnTo>
                        <a:pt x="122" y="4555"/>
                      </a:lnTo>
                      <a:lnTo>
                        <a:pt x="49" y="4701"/>
                      </a:lnTo>
                      <a:lnTo>
                        <a:pt x="0" y="4848"/>
                      </a:lnTo>
                      <a:lnTo>
                        <a:pt x="25" y="4921"/>
                      </a:lnTo>
                      <a:lnTo>
                        <a:pt x="25" y="4994"/>
                      </a:lnTo>
                      <a:lnTo>
                        <a:pt x="220" y="5530"/>
                      </a:lnTo>
                      <a:lnTo>
                        <a:pt x="220" y="5530"/>
                      </a:lnTo>
                      <a:lnTo>
                        <a:pt x="244" y="5578"/>
                      </a:lnTo>
                      <a:lnTo>
                        <a:pt x="293" y="5651"/>
                      </a:lnTo>
                      <a:lnTo>
                        <a:pt x="390" y="5749"/>
                      </a:lnTo>
                      <a:lnTo>
                        <a:pt x="536" y="5797"/>
                      </a:lnTo>
                      <a:lnTo>
                        <a:pt x="609" y="5797"/>
                      </a:lnTo>
                      <a:lnTo>
                        <a:pt x="682" y="5797"/>
                      </a:lnTo>
                      <a:lnTo>
                        <a:pt x="1827" y="5554"/>
                      </a:lnTo>
                      <a:lnTo>
                        <a:pt x="1827" y="5554"/>
                      </a:lnTo>
                      <a:lnTo>
                        <a:pt x="1949" y="5724"/>
                      </a:lnTo>
                      <a:lnTo>
                        <a:pt x="2095" y="5870"/>
                      </a:lnTo>
                      <a:lnTo>
                        <a:pt x="1705" y="6966"/>
                      </a:lnTo>
                      <a:lnTo>
                        <a:pt x="1705" y="6966"/>
                      </a:lnTo>
                      <a:lnTo>
                        <a:pt x="1681" y="7040"/>
                      </a:lnTo>
                      <a:lnTo>
                        <a:pt x="1681" y="7113"/>
                      </a:lnTo>
                      <a:lnTo>
                        <a:pt x="1705" y="7259"/>
                      </a:lnTo>
                      <a:lnTo>
                        <a:pt x="1778" y="7380"/>
                      </a:lnTo>
                      <a:lnTo>
                        <a:pt x="1851" y="7429"/>
                      </a:lnTo>
                      <a:lnTo>
                        <a:pt x="1900" y="7478"/>
                      </a:lnTo>
                      <a:lnTo>
                        <a:pt x="2412" y="7721"/>
                      </a:lnTo>
                      <a:lnTo>
                        <a:pt x="2412" y="7721"/>
                      </a:lnTo>
                      <a:lnTo>
                        <a:pt x="2485" y="7770"/>
                      </a:lnTo>
                      <a:lnTo>
                        <a:pt x="2558" y="7770"/>
                      </a:lnTo>
                      <a:lnTo>
                        <a:pt x="2704" y="7770"/>
                      </a:lnTo>
                      <a:lnTo>
                        <a:pt x="2850" y="7697"/>
                      </a:lnTo>
                      <a:lnTo>
                        <a:pt x="2899" y="7648"/>
                      </a:lnTo>
                      <a:lnTo>
                        <a:pt x="2947" y="7600"/>
                      </a:lnTo>
                      <a:lnTo>
                        <a:pt x="3581" y="6625"/>
                      </a:lnTo>
                      <a:lnTo>
                        <a:pt x="3581" y="6625"/>
                      </a:lnTo>
                      <a:lnTo>
                        <a:pt x="3800" y="6650"/>
                      </a:lnTo>
                      <a:lnTo>
                        <a:pt x="3995" y="6650"/>
                      </a:lnTo>
                      <a:lnTo>
                        <a:pt x="4482" y="7697"/>
                      </a:lnTo>
                      <a:lnTo>
                        <a:pt x="4482" y="7697"/>
                      </a:lnTo>
                      <a:lnTo>
                        <a:pt x="4531" y="7770"/>
                      </a:lnTo>
                      <a:lnTo>
                        <a:pt x="4579" y="7819"/>
                      </a:lnTo>
                      <a:lnTo>
                        <a:pt x="4701" y="7892"/>
                      </a:lnTo>
                      <a:lnTo>
                        <a:pt x="4847" y="7941"/>
                      </a:lnTo>
                      <a:lnTo>
                        <a:pt x="4920" y="7941"/>
                      </a:lnTo>
                      <a:lnTo>
                        <a:pt x="4993" y="7916"/>
                      </a:lnTo>
                      <a:lnTo>
                        <a:pt x="5529" y="7746"/>
                      </a:lnTo>
                      <a:lnTo>
                        <a:pt x="5529" y="7746"/>
                      </a:lnTo>
                      <a:lnTo>
                        <a:pt x="5602" y="7721"/>
                      </a:lnTo>
                      <a:lnTo>
                        <a:pt x="5651" y="7673"/>
                      </a:lnTo>
                      <a:lnTo>
                        <a:pt x="5748" y="7551"/>
                      </a:lnTo>
                      <a:lnTo>
                        <a:pt x="5821" y="7405"/>
                      </a:lnTo>
                      <a:lnTo>
                        <a:pt x="5821" y="7332"/>
                      </a:lnTo>
                      <a:lnTo>
                        <a:pt x="5821" y="7259"/>
                      </a:lnTo>
                      <a:lnTo>
                        <a:pt x="5578" y="6114"/>
                      </a:lnTo>
                      <a:lnTo>
                        <a:pt x="5578" y="6114"/>
                      </a:lnTo>
                      <a:lnTo>
                        <a:pt x="5724" y="5992"/>
                      </a:lnTo>
                      <a:lnTo>
                        <a:pt x="5894" y="5846"/>
                      </a:lnTo>
                      <a:lnTo>
                        <a:pt x="6966" y="6260"/>
                      </a:lnTo>
                      <a:lnTo>
                        <a:pt x="6966" y="6260"/>
                      </a:lnTo>
                      <a:lnTo>
                        <a:pt x="7039" y="6260"/>
                      </a:lnTo>
                      <a:lnTo>
                        <a:pt x="7112" y="6285"/>
                      </a:lnTo>
                      <a:lnTo>
                        <a:pt x="7258" y="6236"/>
                      </a:lnTo>
                      <a:lnTo>
                        <a:pt x="7404" y="6163"/>
                      </a:lnTo>
                      <a:lnTo>
                        <a:pt x="7453" y="6114"/>
                      </a:lnTo>
                      <a:lnTo>
                        <a:pt x="7502" y="6041"/>
                      </a:lnTo>
                      <a:lnTo>
                        <a:pt x="7745" y="5530"/>
                      </a:lnTo>
                      <a:lnTo>
                        <a:pt x="7745" y="5530"/>
                      </a:lnTo>
                      <a:lnTo>
                        <a:pt x="7770" y="5481"/>
                      </a:lnTo>
                      <a:lnTo>
                        <a:pt x="7794" y="5383"/>
                      </a:lnTo>
                      <a:lnTo>
                        <a:pt x="7770" y="5237"/>
                      </a:lnTo>
                      <a:lnTo>
                        <a:pt x="7697" y="5115"/>
                      </a:lnTo>
                      <a:lnTo>
                        <a:pt x="7648" y="5042"/>
                      </a:lnTo>
                      <a:lnTo>
                        <a:pt x="7599" y="4994"/>
                      </a:lnTo>
                      <a:lnTo>
                        <a:pt x="6625" y="4360"/>
                      </a:lnTo>
                      <a:lnTo>
                        <a:pt x="6625" y="4360"/>
                      </a:lnTo>
                      <a:lnTo>
                        <a:pt x="6649" y="4166"/>
                      </a:lnTo>
                      <a:lnTo>
                        <a:pt x="6649" y="3946"/>
                      </a:lnTo>
                      <a:lnTo>
                        <a:pt x="7697" y="3459"/>
                      </a:lnTo>
                      <a:lnTo>
                        <a:pt x="7697" y="3459"/>
                      </a:lnTo>
                      <a:lnTo>
                        <a:pt x="7770" y="3435"/>
                      </a:lnTo>
                      <a:lnTo>
                        <a:pt x="7843" y="3386"/>
                      </a:lnTo>
                      <a:lnTo>
                        <a:pt x="7916" y="3240"/>
                      </a:lnTo>
                      <a:lnTo>
                        <a:pt x="7940" y="3094"/>
                      </a:lnTo>
                      <a:lnTo>
                        <a:pt x="7940" y="3021"/>
                      </a:lnTo>
                      <a:lnTo>
                        <a:pt x="7940" y="2948"/>
                      </a:lnTo>
                      <a:lnTo>
                        <a:pt x="7745" y="2412"/>
                      </a:lnTo>
                      <a:lnTo>
                        <a:pt x="7745" y="2412"/>
                      </a:lnTo>
                      <a:lnTo>
                        <a:pt x="7721" y="2339"/>
                      </a:lnTo>
                      <a:lnTo>
                        <a:pt x="7672" y="2290"/>
                      </a:lnTo>
                      <a:lnTo>
                        <a:pt x="7551" y="2193"/>
                      </a:lnTo>
                      <a:lnTo>
                        <a:pt x="7429" y="2144"/>
                      </a:lnTo>
                      <a:lnTo>
                        <a:pt x="7356" y="2144"/>
                      </a:lnTo>
                      <a:lnTo>
                        <a:pt x="7258" y="2144"/>
                      </a:lnTo>
                      <a:lnTo>
                        <a:pt x="7258" y="2144"/>
                      </a:lnTo>
                      <a:close/>
                      <a:moveTo>
                        <a:pt x="5480" y="4726"/>
                      </a:moveTo>
                      <a:lnTo>
                        <a:pt x="5480" y="4726"/>
                      </a:lnTo>
                      <a:lnTo>
                        <a:pt x="5383" y="4872"/>
                      </a:lnTo>
                      <a:lnTo>
                        <a:pt x="5286" y="4994"/>
                      </a:lnTo>
                      <a:lnTo>
                        <a:pt x="5188" y="5140"/>
                      </a:lnTo>
                      <a:lnTo>
                        <a:pt x="5066" y="5237"/>
                      </a:lnTo>
                      <a:lnTo>
                        <a:pt x="4945" y="5335"/>
                      </a:lnTo>
                      <a:lnTo>
                        <a:pt x="4798" y="5432"/>
                      </a:lnTo>
                      <a:lnTo>
                        <a:pt x="4652" y="5505"/>
                      </a:lnTo>
                      <a:lnTo>
                        <a:pt x="4506" y="5554"/>
                      </a:lnTo>
                      <a:lnTo>
                        <a:pt x="4360" y="5603"/>
                      </a:lnTo>
                      <a:lnTo>
                        <a:pt x="4190" y="5627"/>
                      </a:lnTo>
                      <a:lnTo>
                        <a:pt x="4043" y="5651"/>
                      </a:lnTo>
                      <a:lnTo>
                        <a:pt x="3873" y="5627"/>
                      </a:lnTo>
                      <a:lnTo>
                        <a:pt x="3702" y="5627"/>
                      </a:lnTo>
                      <a:lnTo>
                        <a:pt x="3556" y="5578"/>
                      </a:lnTo>
                      <a:lnTo>
                        <a:pt x="3386" y="5530"/>
                      </a:lnTo>
                      <a:lnTo>
                        <a:pt x="3240" y="5456"/>
                      </a:lnTo>
                      <a:lnTo>
                        <a:pt x="3240" y="5456"/>
                      </a:lnTo>
                      <a:lnTo>
                        <a:pt x="3094" y="5383"/>
                      </a:lnTo>
                      <a:lnTo>
                        <a:pt x="2947" y="5286"/>
                      </a:lnTo>
                      <a:lnTo>
                        <a:pt x="2826" y="5164"/>
                      </a:lnTo>
                      <a:lnTo>
                        <a:pt x="2704" y="5067"/>
                      </a:lnTo>
                      <a:lnTo>
                        <a:pt x="2606" y="4921"/>
                      </a:lnTo>
                      <a:lnTo>
                        <a:pt x="2533" y="4799"/>
                      </a:lnTo>
                      <a:lnTo>
                        <a:pt x="2460" y="4653"/>
                      </a:lnTo>
                      <a:lnTo>
                        <a:pt x="2387" y="4507"/>
                      </a:lnTo>
                      <a:lnTo>
                        <a:pt x="2363" y="4336"/>
                      </a:lnTo>
                      <a:lnTo>
                        <a:pt x="2314" y="4190"/>
                      </a:lnTo>
                      <a:lnTo>
                        <a:pt x="2314" y="4020"/>
                      </a:lnTo>
                      <a:lnTo>
                        <a:pt x="2314" y="3873"/>
                      </a:lnTo>
                      <a:lnTo>
                        <a:pt x="2339" y="3703"/>
                      </a:lnTo>
                      <a:lnTo>
                        <a:pt x="2363" y="3532"/>
                      </a:lnTo>
                      <a:lnTo>
                        <a:pt x="2412" y="3386"/>
                      </a:lnTo>
                      <a:lnTo>
                        <a:pt x="2485" y="3216"/>
                      </a:lnTo>
                      <a:lnTo>
                        <a:pt x="2485" y="3216"/>
                      </a:lnTo>
                      <a:lnTo>
                        <a:pt x="2582" y="3070"/>
                      </a:lnTo>
                      <a:lnTo>
                        <a:pt x="2680" y="2948"/>
                      </a:lnTo>
                      <a:lnTo>
                        <a:pt x="2777" y="2802"/>
                      </a:lnTo>
                      <a:lnTo>
                        <a:pt x="2899" y="2704"/>
                      </a:lnTo>
                      <a:lnTo>
                        <a:pt x="3020" y="2607"/>
                      </a:lnTo>
                      <a:lnTo>
                        <a:pt x="3167" y="2509"/>
                      </a:lnTo>
                      <a:lnTo>
                        <a:pt x="3313" y="2436"/>
                      </a:lnTo>
                      <a:lnTo>
                        <a:pt x="3459" y="2388"/>
                      </a:lnTo>
                      <a:lnTo>
                        <a:pt x="3605" y="2339"/>
                      </a:lnTo>
                      <a:lnTo>
                        <a:pt x="3775" y="2315"/>
                      </a:lnTo>
                      <a:lnTo>
                        <a:pt x="3922" y="2290"/>
                      </a:lnTo>
                      <a:lnTo>
                        <a:pt x="4092" y="2315"/>
                      </a:lnTo>
                      <a:lnTo>
                        <a:pt x="4263" y="2315"/>
                      </a:lnTo>
                      <a:lnTo>
                        <a:pt x="4409" y="2363"/>
                      </a:lnTo>
                      <a:lnTo>
                        <a:pt x="4579" y="2412"/>
                      </a:lnTo>
                      <a:lnTo>
                        <a:pt x="4725" y="2485"/>
                      </a:lnTo>
                      <a:lnTo>
                        <a:pt x="4725" y="2485"/>
                      </a:lnTo>
                      <a:lnTo>
                        <a:pt x="4871" y="2558"/>
                      </a:lnTo>
                      <a:lnTo>
                        <a:pt x="5018" y="2656"/>
                      </a:lnTo>
                      <a:lnTo>
                        <a:pt x="5139" y="2777"/>
                      </a:lnTo>
                      <a:lnTo>
                        <a:pt x="5261" y="2875"/>
                      </a:lnTo>
                      <a:lnTo>
                        <a:pt x="5359" y="3021"/>
                      </a:lnTo>
                      <a:lnTo>
                        <a:pt x="5432" y="3143"/>
                      </a:lnTo>
                      <a:lnTo>
                        <a:pt x="5505" y="3289"/>
                      </a:lnTo>
                      <a:lnTo>
                        <a:pt x="5578" y="3435"/>
                      </a:lnTo>
                      <a:lnTo>
                        <a:pt x="5602" y="3605"/>
                      </a:lnTo>
                      <a:lnTo>
                        <a:pt x="5626" y="3752"/>
                      </a:lnTo>
                      <a:lnTo>
                        <a:pt x="5651" y="3922"/>
                      </a:lnTo>
                      <a:lnTo>
                        <a:pt x="5651" y="4068"/>
                      </a:lnTo>
                      <a:lnTo>
                        <a:pt x="5626" y="4239"/>
                      </a:lnTo>
                      <a:lnTo>
                        <a:pt x="5602" y="4409"/>
                      </a:lnTo>
                      <a:lnTo>
                        <a:pt x="5553" y="4555"/>
                      </a:lnTo>
                      <a:lnTo>
                        <a:pt x="5480" y="4726"/>
                      </a:lnTo>
                      <a:lnTo>
                        <a:pt x="5480" y="4726"/>
                      </a:lnTo>
                      <a:close/>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75" name="Google Shape;975;p5"/>
            <p:cNvGrpSpPr/>
            <p:nvPr/>
          </p:nvGrpSpPr>
          <p:grpSpPr>
            <a:xfrm>
              <a:off x="-129715" y="3597924"/>
              <a:ext cx="1945760" cy="342399"/>
              <a:chOff x="-129715" y="3525598"/>
              <a:chExt cx="1945760" cy="342399"/>
            </a:xfrm>
          </p:grpSpPr>
          <p:grpSp>
            <p:nvGrpSpPr>
              <p:cNvPr id="976" name="Google Shape;976;p5"/>
              <p:cNvGrpSpPr/>
              <p:nvPr/>
            </p:nvGrpSpPr>
            <p:grpSpPr>
              <a:xfrm>
                <a:off x="675548" y="3530463"/>
                <a:ext cx="332670" cy="332670"/>
                <a:chOff x="6649150" y="309350"/>
                <a:chExt cx="395800" cy="395800"/>
              </a:xfrm>
            </p:grpSpPr>
            <p:sp>
              <p:nvSpPr>
                <p:cNvPr id="977" name="Google Shape;977;p5"/>
                <p:cNvSpPr/>
                <p:nvPr/>
              </p:nvSpPr>
              <p:spPr>
                <a:xfrm>
                  <a:off x="6649150" y="309350"/>
                  <a:ext cx="395800" cy="395800"/>
                </a:xfrm>
                <a:custGeom>
                  <a:avLst/>
                  <a:gdLst/>
                  <a:ahLst/>
                  <a:cxnLst/>
                  <a:rect l="l" t="t" r="r" b="b"/>
                  <a:pathLst>
                    <a:path w="15832" h="15832" fill="none" extrusionOk="0">
                      <a:moveTo>
                        <a:pt x="7916" y="1"/>
                      </a:moveTo>
                      <a:lnTo>
                        <a:pt x="7916" y="1"/>
                      </a:lnTo>
                      <a:lnTo>
                        <a:pt x="7502" y="25"/>
                      </a:lnTo>
                      <a:lnTo>
                        <a:pt x="7112" y="49"/>
                      </a:lnTo>
                      <a:lnTo>
                        <a:pt x="6723" y="98"/>
                      </a:lnTo>
                      <a:lnTo>
                        <a:pt x="6333" y="171"/>
                      </a:lnTo>
                      <a:lnTo>
                        <a:pt x="5943" y="244"/>
                      </a:lnTo>
                      <a:lnTo>
                        <a:pt x="5553" y="366"/>
                      </a:lnTo>
                      <a:lnTo>
                        <a:pt x="5188" y="488"/>
                      </a:lnTo>
                      <a:lnTo>
                        <a:pt x="4847" y="634"/>
                      </a:lnTo>
                      <a:lnTo>
                        <a:pt x="4482" y="780"/>
                      </a:lnTo>
                      <a:lnTo>
                        <a:pt x="4141" y="950"/>
                      </a:lnTo>
                      <a:lnTo>
                        <a:pt x="3824" y="1145"/>
                      </a:lnTo>
                      <a:lnTo>
                        <a:pt x="3483" y="1364"/>
                      </a:lnTo>
                      <a:lnTo>
                        <a:pt x="3191" y="1584"/>
                      </a:lnTo>
                      <a:lnTo>
                        <a:pt x="2874" y="1803"/>
                      </a:lnTo>
                      <a:lnTo>
                        <a:pt x="2607" y="2071"/>
                      </a:lnTo>
                      <a:lnTo>
                        <a:pt x="2314" y="2314"/>
                      </a:lnTo>
                      <a:lnTo>
                        <a:pt x="2071" y="2607"/>
                      </a:lnTo>
                      <a:lnTo>
                        <a:pt x="1803" y="2874"/>
                      </a:lnTo>
                      <a:lnTo>
                        <a:pt x="1584" y="3191"/>
                      </a:lnTo>
                      <a:lnTo>
                        <a:pt x="1364" y="3483"/>
                      </a:lnTo>
                      <a:lnTo>
                        <a:pt x="1145" y="3824"/>
                      </a:lnTo>
                      <a:lnTo>
                        <a:pt x="950" y="4141"/>
                      </a:lnTo>
                      <a:lnTo>
                        <a:pt x="780" y="4482"/>
                      </a:lnTo>
                      <a:lnTo>
                        <a:pt x="634" y="4847"/>
                      </a:lnTo>
                      <a:lnTo>
                        <a:pt x="488" y="5188"/>
                      </a:lnTo>
                      <a:lnTo>
                        <a:pt x="366" y="5553"/>
                      </a:lnTo>
                      <a:lnTo>
                        <a:pt x="244" y="5943"/>
                      </a:lnTo>
                      <a:lnTo>
                        <a:pt x="171" y="6333"/>
                      </a:lnTo>
                      <a:lnTo>
                        <a:pt x="98" y="6722"/>
                      </a:lnTo>
                      <a:lnTo>
                        <a:pt x="49" y="7112"/>
                      </a:lnTo>
                      <a:lnTo>
                        <a:pt x="25" y="7502"/>
                      </a:lnTo>
                      <a:lnTo>
                        <a:pt x="1" y="7916"/>
                      </a:lnTo>
                      <a:lnTo>
                        <a:pt x="1" y="7916"/>
                      </a:lnTo>
                      <a:lnTo>
                        <a:pt x="25" y="8330"/>
                      </a:lnTo>
                      <a:lnTo>
                        <a:pt x="49" y="8720"/>
                      </a:lnTo>
                      <a:lnTo>
                        <a:pt x="98" y="9109"/>
                      </a:lnTo>
                      <a:lnTo>
                        <a:pt x="171" y="9499"/>
                      </a:lnTo>
                      <a:lnTo>
                        <a:pt x="244" y="9889"/>
                      </a:lnTo>
                      <a:lnTo>
                        <a:pt x="366" y="10278"/>
                      </a:lnTo>
                      <a:lnTo>
                        <a:pt x="488" y="10644"/>
                      </a:lnTo>
                      <a:lnTo>
                        <a:pt x="634" y="10985"/>
                      </a:lnTo>
                      <a:lnTo>
                        <a:pt x="780" y="11350"/>
                      </a:lnTo>
                      <a:lnTo>
                        <a:pt x="950" y="11691"/>
                      </a:lnTo>
                      <a:lnTo>
                        <a:pt x="1145" y="12008"/>
                      </a:lnTo>
                      <a:lnTo>
                        <a:pt x="1364" y="12348"/>
                      </a:lnTo>
                      <a:lnTo>
                        <a:pt x="1584" y="12641"/>
                      </a:lnTo>
                      <a:lnTo>
                        <a:pt x="1803" y="12957"/>
                      </a:lnTo>
                      <a:lnTo>
                        <a:pt x="2071" y="13225"/>
                      </a:lnTo>
                      <a:lnTo>
                        <a:pt x="2314" y="13518"/>
                      </a:lnTo>
                      <a:lnTo>
                        <a:pt x="2607" y="13761"/>
                      </a:lnTo>
                      <a:lnTo>
                        <a:pt x="2874" y="14029"/>
                      </a:lnTo>
                      <a:lnTo>
                        <a:pt x="3191" y="14248"/>
                      </a:lnTo>
                      <a:lnTo>
                        <a:pt x="3483" y="14467"/>
                      </a:lnTo>
                      <a:lnTo>
                        <a:pt x="3824" y="14687"/>
                      </a:lnTo>
                      <a:lnTo>
                        <a:pt x="4141" y="14881"/>
                      </a:lnTo>
                      <a:lnTo>
                        <a:pt x="4482" y="15052"/>
                      </a:lnTo>
                      <a:lnTo>
                        <a:pt x="4847" y="15198"/>
                      </a:lnTo>
                      <a:lnTo>
                        <a:pt x="5188" y="15344"/>
                      </a:lnTo>
                      <a:lnTo>
                        <a:pt x="5553" y="15466"/>
                      </a:lnTo>
                      <a:lnTo>
                        <a:pt x="5943" y="15588"/>
                      </a:lnTo>
                      <a:lnTo>
                        <a:pt x="6333" y="15661"/>
                      </a:lnTo>
                      <a:lnTo>
                        <a:pt x="6723" y="15734"/>
                      </a:lnTo>
                      <a:lnTo>
                        <a:pt x="7112" y="15783"/>
                      </a:lnTo>
                      <a:lnTo>
                        <a:pt x="7502" y="15807"/>
                      </a:lnTo>
                      <a:lnTo>
                        <a:pt x="7916" y="15831"/>
                      </a:lnTo>
                      <a:lnTo>
                        <a:pt x="7916" y="15831"/>
                      </a:lnTo>
                      <a:lnTo>
                        <a:pt x="8330" y="15807"/>
                      </a:lnTo>
                      <a:lnTo>
                        <a:pt x="8720" y="15783"/>
                      </a:lnTo>
                      <a:lnTo>
                        <a:pt x="9109" y="15734"/>
                      </a:lnTo>
                      <a:lnTo>
                        <a:pt x="9499" y="15661"/>
                      </a:lnTo>
                      <a:lnTo>
                        <a:pt x="9889" y="15588"/>
                      </a:lnTo>
                      <a:lnTo>
                        <a:pt x="10278" y="15466"/>
                      </a:lnTo>
                      <a:lnTo>
                        <a:pt x="10644" y="15344"/>
                      </a:lnTo>
                      <a:lnTo>
                        <a:pt x="10985" y="15198"/>
                      </a:lnTo>
                      <a:lnTo>
                        <a:pt x="11350" y="15052"/>
                      </a:lnTo>
                      <a:lnTo>
                        <a:pt x="11691" y="14881"/>
                      </a:lnTo>
                      <a:lnTo>
                        <a:pt x="12008" y="14687"/>
                      </a:lnTo>
                      <a:lnTo>
                        <a:pt x="12349" y="14467"/>
                      </a:lnTo>
                      <a:lnTo>
                        <a:pt x="12641" y="14248"/>
                      </a:lnTo>
                      <a:lnTo>
                        <a:pt x="12957" y="14029"/>
                      </a:lnTo>
                      <a:lnTo>
                        <a:pt x="13225" y="13761"/>
                      </a:lnTo>
                      <a:lnTo>
                        <a:pt x="13518" y="13518"/>
                      </a:lnTo>
                      <a:lnTo>
                        <a:pt x="13761" y="13225"/>
                      </a:lnTo>
                      <a:lnTo>
                        <a:pt x="14029" y="12957"/>
                      </a:lnTo>
                      <a:lnTo>
                        <a:pt x="14248" y="12641"/>
                      </a:lnTo>
                      <a:lnTo>
                        <a:pt x="14467" y="12348"/>
                      </a:lnTo>
                      <a:lnTo>
                        <a:pt x="14687" y="12008"/>
                      </a:lnTo>
                      <a:lnTo>
                        <a:pt x="14881" y="11691"/>
                      </a:lnTo>
                      <a:lnTo>
                        <a:pt x="15052" y="11350"/>
                      </a:lnTo>
                      <a:lnTo>
                        <a:pt x="15198" y="10985"/>
                      </a:lnTo>
                      <a:lnTo>
                        <a:pt x="15344" y="10644"/>
                      </a:lnTo>
                      <a:lnTo>
                        <a:pt x="15466" y="10278"/>
                      </a:lnTo>
                      <a:lnTo>
                        <a:pt x="15588" y="9889"/>
                      </a:lnTo>
                      <a:lnTo>
                        <a:pt x="15661" y="9499"/>
                      </a:lnTo>
                      <a:lnTo>
                        <a:pt x="15734" y="9109"/>
                      </a:lnTo>
                      <a:lnTo>
                        <a:pt x="15783" y="8720"/>
                      </a:lnTo>
                      <a:lnTo>
                        <a:pt x="15807" y="8330"/>
                      </a:lnTo>
                      <a:lnTo>
                        <a:pt x="15831" y="7916"/>
                      </a:lnTo>
                      <a:lnTo>
                        <a:pt x="15831" y="7916"/>
                      </a:lnTo>
                      <a:lnTo>
                        <a:pt x="15807" y="7502"/>
                      </a:lnTo>
                      <a:lnTo>
                        <a:pt x="15783" y="7112"/>
                      </a:lnTo>
                      <a:lnTo>
                        <a:pt x="15734" y="6722"/>
                      </a:lnTo>
                      <a:lnTo>
                        <a:pt x="15661" y="6333"/>
                      </a:lnTo>
                      <a:lnTo>
                        <a:pt x="15588" y="5943"/>
                      </a:lnTo>
                      <a:lnTo>
                        <a:pt x="15466" y="5553"/>
                      </a:lnTo>
                      <a:lnTo>
                        <a:pt x="15344" y="5188"/>
                      </a:lnTo>
                      <a:lnTo>
                        <a:pt x="15198" y="4847"/>
                      </a:lnTo>
                      <a:lnTo>
                        <a:pt x="15052" y="4482"/>
                      </a:lnTo>
                      <a:lnTo>
                        <a:pt x="14881" y="4141"/>
                      </a:lnTo>
                      <a:lnTo>
                        <a:pt x="14687" y="3824"/>
                      </a:lnTo>
                      <a:lnTo>
                        <a:pt x="14467" y="3483"/>
                      </a:lnTo>
                      <a:lnTo>
                        <a:pt x="14248" y="3191"/>
                      </a:lnTo>
                      <a:lnTo>
                        <a:pt x="14029" y="2874"/>
                      </a:lnTo>
                      <a:lnTo>
                        <a:pt x="13761" y="2607"/>
                      </a:lnTo>
                      <a:lnTo>
                        <a:pt x="13518" y="2314"/>
                      </a:lnTo>
                      <a:lnTo>
                        <a:pt x="13225" y="2071"/>
                      </a:lnTo>
                      <a:lnTo>
                        <a:pt x="12957" y="1803"/>
                      </a:lnTo>
                      <a:lnTo>
                        <a:pt x="12641" y="1584"/>
                      </a:lnTo>
                      <a:lnTo>
                        <a:pt x="12349" y="1364"/>
                      </a:lnTo>
                      <a:lnTo>
                        <a:pt x="12008" y="1145"/>
                      </a:lnTo>
                      <a:lnTo>
                        <a:pt x="11691" y="950"/>
                      </a:lnTo>
                      <a:lnTo>
                        <a:pt x="11350" y="780"/>
                      </a:lnTo>
                      <a:lnTo>
                        <a:pt x="10985" y="634"/>
                      </a:lnTo>
                      <a:lnTo>
                        <a:pt x="10644" y="488"/>
                      </a:lnTo>
                      <a:lnTo>
                        <a:pt x="10278" y="366"/>
                      </a:lnTo>
                      <a:lnTo>
                        <a:pt x="9889" y="244"/>
                      </a:lnTo>
                      <a:lnTo>
                        <a:pt x="9499" y="171"/>
                      </a:lnTo>
                      <a:lnTo>
                        <a:pt x="9109" y="98"/>
                      </a:lnTo>
                      <a:lnTo>
                        <a:pt x="8720" y="49"/>
                      </a:lnTo>
                      <a:lnTo>
                        <a:pt x="8330" y="25"/>
                      </a:lnTo>
                      <a:lnTo>
                        <a:pt x="7916" y="1"/>
                      </a:lnTo>
                      <a:lnTo>
                        <a:pt x="7916" y="1"/>
                      </a:lnTo>
                      <a:close/>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5"/>
                <p:cNvSpPr/>
                <p:nvPr/>
              </p:nvSpPr>
              <p:spPr>
                <a:xfrm>
                  <a:off x="6673500" y="333700"/>
                  <a:ext cx="347100" cy="347100"/>
                </a:xfrm>
                <a:custGeom>
                  <a:avLst/>
                  <a:gdLst/>
                  <a:ahLst/>
                  <a:cxnLst/>
                  <a:rect l="l" t="t" r="r" b="b"/>
                  <a:pathLst>
                    <a:path w="13884" h="13884" fill="none" extrusionOk="0">
                      <a:moveTo>
                        <a:pt x="6942" y="13883"/>
                      </a:moveTo>
                      <a:lnTo>
                        <a:pt x="6942" y="13883"/>
                      </a:lnTo>
                      <a:lnTo>
                        <a:pt x="6577" y="13883"/>
                      </a:lnTo>
                      <a:lnTo>
                        <a:pt x="6236" y="13834"/>
                      </a:lnTo>
                      <a:lnTo>
                        <a:pt x="5895" y="13810"/>
                      </a:lnTo>
                      <a:lnTo>
                        <a:pt x="5554" y="13737"/>
                      </a:lnTo>
                      <a:lnTo>
                        <a:pt x="5213" y="13664"/>
                      </a:lnTo>
                      <a:lnTo>
                        <a:pt x="4872" y="13566"/>
                      </a:lnTo>
                      <a:lnTo>
                        <a:pt x="4555" y="13469"/>
                      </a:lnTo>
                      <a:lnTo>
                        <a:pt x="4239" y="13323"/>
                      </a:lnTo>
                      <a:lnTo>
                        <a:pt x="3946" y="13201"/>
                      </a:lnTo>
                      <a:lnTo>
                        <a:pt x="3630" y="13031"/>
                      </a:lnTo>
                      <a:lnTo>
                        <a:pt x="3337" y="12884"/>
                      </a:lnTo>
                      <a:lnTo>
                        <a:pt x="3069" y="12690"/>
                      </a:lnTo>
                      <a:lnTo>
                        <a:pt x="2802" y="12495"/>
                      </a:lnTo>
                      <a:lnTo>
                        <a:pt x="2534" y="12300"/>
                      </a:lnTo>
                      <a:lnTo>
                        <a:pt x="2290" y="12081"/>
                      </a:lnTo>
                      <a:lnTo>
                        <a:pt x="2047" y="11837"/>
                      </a:lnTo>
                      <a:lnTo>
                        <a:pt x="1803" y="11594"/>
                      </a:lnTo>
                      <a:lnTo>
                        <a:pt x="1584" y="11350"/>
                      </a:lnTo>
                      <a:lnTo>
                        <a:pt x="1389" y="11082"/>
                      </a:lnTo>
                      <a:lnTo>
                        <a:pt x="1194" y="10814"/>
                      </a:lnTo>
                      <a:lnTo>
                        <a:pt x="999" y="10546"/>
                      </a:lnTo>
                      <a:lnTo>
                        <a:pt x="853" y="10254"/>
                      </a:lnTo>
                      <a:lnTo>
                        <a:pt x="683" y="9938"/>
                      </a:lnTo>
                      <a:lnTo>
                        <a:pt x="561" y="9645"/>
                      </a:lnTo>
                      <a:lnTo>
                        <a:pt x="415" y="9329"/>
                      </a:lnTo>
                      <a:lnTo>
                        <a:pt x="317" y="9012"/>
                      </a:lnTo>
                      <a:lnTo>
                        <a:pt x="220" y="8671"/>
                      </a:lnTo>
                      <a:lnTo>
                        <a:pt x="147" y="8330"/>
                      </a:lnTo>
                      <a:lnTo>
                        <a:pt x="74" y="7989"/>
                      </a:lnTo>
                      <a:lnTo>
                        <a:pt x="49" y="7648"/>
                      </a:lnTo>
                      <a:lnTo>
                        <a:pt x="1" y="7307"/>
                      </a:lnTo>
                      <a:lnTo>
                        <a:pt x="1" y="6942"/>
                      </a:lnTo>
                      <a:lnTo>
                        <a:pt x="1" y="6942"/>
                      </a:lnTo>
                      <a:lnTo>
                        <a:pt x="1" y="6577"/>
                      </a:lnTo>
                      <a:lnTo>
                        <a:pt x="49" y="6236"/>
                      </a:lnTo>
                      <a:lnTo>
                        <a:pt x="74" y="5895"/>
                      </a:lnTo>
                      <a:lnTo>
                        <a:pt x="147" y="5554"/>
                      </a:lnTo>
                      <a:lnTo>
                        <a:pt x="220" y="5213"/>
                      </a:lnTo>
                      <a:lnTo>
                        <a:pt x="317" y="4872"/>
                      </a:lnTo>
                      <a:lnTo>
                        <a:pt x="415" y="4555"/>
                      </a:lnTo>
                      <a:lnTo>
                        <a:pt x="561" y="4238"/>
                      </a:lnTo>
                      <a:lnTo>
                        <a:pt x="683" y="3946"/>
                      </a:lnTo>
                      <a:lnTo>
                        <a:pt x="853" y="3630"/>
                      </a:lnTo>
                      <a:lnTo>
                        <a:pt x="999" y="3337"/>
                      </a:lnTo>
                      <a:lnTo>
                        <a:pt x="1194" y="3069"/>
                      </a:lnTo>
                      <a:lnTo>
                        <a:pt x="1389" y="2802"/>
                      </a:lnTo>
                      <a:lnTo>
                        <a:pt x="1584" y="2534"/>
                      </a:lnTo>
                      <a:lnTo>
                        <a:pt x="1803" y="2290"/>
                      </a:lnTo>
                      <a:lnTo>
                        <a:pt x="2047" y="2047"/>
                      </a:lnTo>
                      <a:lnTo>
                        <a:pt x="2290" y="1803"/>
                      </a:lnTo>
                      <a:lnTo>
                        <a:pt x="2534" y="1584"/>
                      </a:lnTo>
                      <a:lnTo>
                        <a:pt x="2802" y="1389"/>
                      </a:lnTo>
                      <a:lnTo>
                        <a:pt x="3069" y="1194"/>
                      </a:lnTo>
                      <a:lnTo>
                        <a:pt x="3337" y="999"/>
                      </a:lnTo>
                      <a:lnTo>
                        <a:pt x="3630" y="853"/>
                      </a:lnTo>
                      <a:lnTo>
                        <a:pt x="3946" y="683"/>
                      </a:lnTo>
                      <a:lnTo>
                        <a:pt x="4239" y="561"/>
                      </a:lnTo>
                      <a:lnTo>
                        <a:pt x="4555" y="415"/>
                      </a:lnTo>
                      <a:lnTo>
                        <a:pt x="4872" y="317"/>
                      </a:lnTo>
                      <a:lnTo>
                        <a:pt x="5213" y="220"/>
                      </a:lnTo>
                      <a:lnTo>
                        <a:pt x="5554" y="147"/>
                      </a:lnTo>
                      <a:lnTo>
                        <a:pt x="5895" y="74"/>
                      </a:lnTo>
                      <a:lnTo>
                        <a:pt x="6236" y="49"/>
                      </a:lnTo>
                      <a:lnTo>
                        <a:pt x="6577" y="1"/>
                      </a:lnTo>
                      <a:lnTo>
                        <a:pt x="6942" y="1"/>
                      </a:lnTo>
                      <a:lnTo>
                        <a:pt x="6942" y="1"/>
                      </a:lnTo>
                      <a:lnTo>
                        <a:pt x="7307" y="1"/>
                      </a:lnTo>
                      <a:lnTo>
                        <a:pt x="7648" y="49"/>
                      </a:lnTo>
                      <a:lnTo>
                        <a:pt x="7989" y="74"/>
                      </a:lnTo>
                      <a:lnTo>
                        <a:pt x="8330" y="147"/>
                      </a:lnTo>
                      <a:lnTo>
                        <a:pt x="8671" y="220"/>
                      </a:lnTo>
                      <a:lnTo>
                        <a:pt x="9012" y="317"/>
                      </a:lnTo>
                      <a:lnTo>
                        <a:pt x="9329" y="415"/>
                      </a:lnTo>
                      <a:lnTo>
                        <a:pt x="9645" y="561"/>
                      </a:lnTo>
                      <a:lnTo>
                        <a:pt x="9938" y="683"/>
                      </a:lnTo>
                      <a:lnTo>
                        <a:pt x="10254" y="853"/>
                      </a:lnTo>
                      <a:lnTo>
                        <a:pt x="10546" y="999"/>
                      </a:lnTo>
                      <a:lnTo>
                        <a:pt x="10814" y="1194"/>
                      </a:lnTo>
                      <a:lnTo>
                        <a:pt x="11082" y="1389"/>
                      </a:lnTo>
                      <a:lnTo>
                        <a:pt x="11350" y="1584"/>
                      </a:lnTo>
                      <a:lnTo>
                        <a:pt x="11594" y="1803"/>
                      </a:lnTo>
                      <a:lnTo>
                        <a:pt x="11837" y="2047"/>
                      </a:lnTo>
                      <a:lnTo>
                        <a:pt x="12081" y="2290"/>
                      </a:lnTo>
                      <a:lnTo>
                        <a:pt x="12300" y="2534"/>
                      </a:lnTo>
                      <a:lnTo>
                        <a:pt x="12495" y="2802"/>
                      </a:lnTo>
                      <a:lnTo>
                        <a:pt x="12690" y="3069"/>
                      </a:lnTo>
                      <a:lnTo>
                        <a:pt x="12885" y="3337"/>
                      </a:lnTo>
                      <a:lnTo>
                        <a:pt x="13031" y="3630"/>
                      </a:lnTo>
                      <a:lnTo>
                        <a:pt x="13201" y="3946"/>
                      </a:lnTo>
                      <a:lnTo>
                        <a:pt x="13323" y="4238"/>
                      </a:lnTo>
                      <a:lnTo>
                        <a:pt x="13469" y="4555"/>
                      </a:lnTo>
                      <a:lnTo>
                        <a:pt x="13566" y="4872"/>
                      </a:lnTo>
                      <a:lnTo>
                        <a:pt x="13664" y="5213"/>
                      </a:lnTo>
                      <a:lnTo>
                        <a:pt x="13737" y="5554"/>
                      </a:lnTo>
                      <a:lnTo>
                        <a:pt x="13810" y="5895"/>
                      </a:lnTo>
                      <a:lnTo>
                        <a:pt x="13834" y="6236"/>
                      </a:lnTo>
                      <a:lnTo>
                        <a:pt x="13883" y="6577"/>
                      </a:lnTo>
                      <a:lnTo>
                        <a:pt x="13883" y="6942"/>
                      </a:lnTo>
                      <a:lnTo>
                        <a:pt x="13883" y="6942"/>
                      </a:lnTo>
                      <a:lnTo>
                        <a:pt x="13883" y="7307"/>
                      </a:lnTo>
                      <a:lnTo>
                        <a:pt x="13834" y="7648"/>
                      </a:lnTo>
                      <a:lnTo>
                        <a:pt x="13810" y="7989"/>
                      </a:lnTo>
                      <a:lnTo>
                        <a:pt x="13737" y="8330"/>
                      </a:lnTo>
                      <a:lnTo>
                        <a:pt x="13664" y="8671"/>
                      </a:lnTo>
                      <a:lnTo>
                        <a:pt x="13566" y="9012"/>
                      </a:lnTo>
                      <a:lnTo>
                        <a:pt x="13469" y="9329"/>
                      </a:lnTo>
                      <a:lnTo>
                        <a:pt x="13323" y="9645"/>
                      </a:lnTo>
                      <a:lnTo>
                        <a:pt x="13201" y="9938"/>
                      </a:lnTo>
                      <a:lnTo>
                        <a:pt x="13031" y="10254"/>
                      </a:lnTo>
                      <a:lnTo>
                        <a:pt x="12885" y="10546"/>
                      </a:lnTo>
                      <a:lnTo>
                        <a:pt x="12690" y="10814"/>
                      </a:lnTo>
                      <a:lnTo>
                        <a:pt x="12495" y="11082"/>
                      </a:lnTo>
                      <a:lnTo>
                        <a:pt x="12300" y="11350"/>
                      </a:lnTo>
                      <a:lnTo>
                        <a:pt x="12081" y="11594"/>
                      </a:lnTo>
                      <a:lnTo>
                        <a:pt x="11837" y="11837"/>
                      </a:lnTo>
                      <a:lnTo>
                        <a:pt x="11594" y="12081"/>
                      </a:lnTo>
                      <a:lnTo>
                        <a:pt x="11350" y="12300"/>
                      </a:lnTo>
                      <a:lnTo>
                        <a:pt x="11082" y="12495"/>
                      </a:lnTo>
                      <a:lnTo>
                        <a:pt x="10814" y="12690"/>
                      </a:lnTo>
                      <a:lnTo>
                        <a:pt x="10546" y="12884"/>
                      </a:lnTo>
                      <a:lnTo>
                        <a:pt x="10254" y="13031"/>
                      </a:lnTo>
                      <a:lnTo>
                        <a:pt x="9938" y="13201"/>
                      </a:lnTo>
                      <a:lnTo>
                        <a:pt x="9645" y="13323"/>
                      </a:lnTo>
                      <a:lnTo>
                        <a:pt x="9329" y="13469"/>
                      </a:lnTo>
                      <a:lnTo>
                        <a:pt x="9012" y="13566"/>
                      </a:lnTo>
                      <a:lnTo>
                        <a:pt x="8671" y="13664"/>
                      </a:lnTo>
                      <a:lnTo>
                        <a:pt x="8330" y="13737"/>
                      </a:lnTo>
                      <a:lnTo>
                        <a:pt x="7989" y="13810"/>
                      </a:lnTo>
                      <a:lnTo>
                        <a:pt x="7648" y="13834"/>
                      </a:lnTo>
                      <a:lnTo>
                        <a:pt x="7307" y="13883"/>
                      </a:lnTo>
                      <a:lnTo>
                        <a:pt x="6942" y="13883"/>
                      </a:lnTo>
                      <a:lnTo>
                        <a:pt x="6942" y="13883"/>
                      </a:lnTo>
                      <a:close/>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5"/>
                <p:cNvSpPr/>
                <p:nvPr/>
              </p:nvSpPr>
              <p:spPr>
                <a:xfrm>
                  <a:off x="6848850" y="397625"/>
                  <a:ext cx="54825" cy="169300"/>
                </a:xfrm>
                <a:custGeom>
                  <a:avLst/>
                  <a:gdLst/>
                  <a:ahLst/>
                  <a:cxnLst/>
                  <a:rect l="l" t="t" r="r" b="b"/>
                  <a:pathLst>
                    <a:path w="2193" h="6772" fill="none" extrusionOk="0">
                      <a:moveTo>
                        <a:pt x="1" y="1"/>
                      </a:moveTo>
                      <a:lnTo>
                        <a:pt x="1" y="4580"/>
                      </a:lnTo>
                      <a:lnTo>
                        <a:pt x="2193" y="6772"/>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5"/>
                <p:cNvSpPr/>
                <p:nvPr/>
              </p:nvSpPr>
              <p:spPr>
                <a:xfrm>
                  <a:off x="6847025" y="333700"/>
                  <a:ext cx="25" cy="29250"/>
                </a:xfrm>
                <a:custGeom>
                  <a:avLst/>
                  <a:gdLst/>
                  <a:ahLst/>
                  <a:cxnLst/>
                  <a:rect l="l" t="t" r="r" b="b"/>
                  <a:pathLst>
                    <a:path w="1" h="1170" fill="none" extrusionOk="0">
                      <a:moveTo>
                        <a:pt x="1" y="1170"/>
                      </a:moveTo>
                      <a:lnTo>
                        <a:pt x="1" y="1"/>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5"/>
                <p:cNvSpPr/>
                <p:nvPr/>
              </p:nvSpPr>
              <p:spPr>
                <a:xfrm>
                  <a:off x="6760575" y="356850"/>
                  <a:ext cx="25" cy="25"/>
                </a:xfrm>
                <a:custGeom>
                  <a:avLst/>
                  <a:gdLst/>
                  <a:ahLst/>
                  <a:cxnLst/>
                  <a:rect l="l" t="t" r="r" b="b"/>
                  <a:pathLst>
                    <a:path w="1" h="1" fill="none" extrusionOk="0">
                      <a:moveTo>
                        <a:pt x="1" y="0"/>
                      </a:moveTo>
                      <a:lnTo>
                        <a:pt x="1" y="0"/>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5"/>
                <p:cNvSpPr/>
                <p:nvPr/>
              </p:nvSpPr>
              <p:spPr>
                <a:xfrm>
                  <a:off x="6760575" y="356850"/>
                  <a:ext cx="14025" cy="24975"/>
                </a:xfrm>
                <a:custGeom>
                  <a:avLst/>
                  <a:gdLst/>
                  <a:ahLst/>
                  <a:cxnLst/>
                  <a:rect l="l" t="t" r="r" b="b"/>
                  <a:pathLst>
                    <a:path w="561" h="999" fill="none" extrusionOk="0">
                      <a:moveTo>
                        <a:pt x="1" y="0"/>
                      </a:moveTo>
                      <a:lnTo>
                        <a:pt x="561" y="999"/>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5"/>
                <p:cNvSpPr/>
                <p:nvPr/>
              </p:nvSpPr>
              <p:spPr>
                <a:xfrm>
                  <a:off x="6696650" y="420775"/>
                  <a:ext cx="25" cy="25"/>
                </a:xfrm>
                <a:custGeom>
                  <a:avLst/>
                  <a:gdLst/>
                  <a:ahLst/>
                  <a:cxnLst/>
                  <a:rect l="l" t="t" r="r" b="b"/>
                  <a:pathLst>
                    <a:path w="1" h="1" fill="none" extrusionOk="0">
                      <a:moveTo>
                        <a:pt x="0" y="0"/>
                      </a:moveTo>
                      <a:lnTo>
                        <a:pt x="0" y="0"/>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5"/>
                <p:cNvSpPr/>
                <p:nvPr/>
              </p:nvSpPr>
              <p:spPr>
                <a:xfrm>
                  <a:off x="6696650" y="420775"/>
                  <a:ext cx="24975" cy="14025"/>
                </a:xfrm>
                <a:custGeom>
                  <a:avLst/>
                  <a:gdLst/>
                  <a:ahLst/>
                  <a:cxnLst/>
                  <a:rect l="l" t="t" r="r" b="b"/>
                  <a:pathLst>
                    <a:path w="999" h="561" fill="none" extrusionOk="0">
                      <a:moveTo>
                        <a:pt x="0" y="0"/>
                      </a:moveTo>
                      <a:lnTo>
                        <a:pt x="999" y="561"/>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5"/>
                <p:cNvSpPr/>
                <p:nvPr/>
              </p:nvSpPr>
              <p:spPr>
                <a:xfrm>
                  <a:off x="6673500" y="507225"/>
                  <a:ext cx="29250" cy="25"/>
                </a:xfrm>
                <a:custGeom>
                  <a:avLst/>
                  <a:gdLst/>
                  <a:ahLst/>
                  <a:cxnLst/>
                  <a:rect l="l" t="t" r="r" b="b"/>
                  <a:pathLst>
                    <a:path w="1170" h="1" fill="none" extrusionOk="0">
                      <a:moveTo>
                        <a:pt x="1" y="1"/>
                      </a:moveTo>
                      <a:lnTo>
                        <a:pt x="1170" y="1"/>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5"/>
                <p:cNvSpPr/>
                <p:nvPr/>
              </p:nvSpPr>
              <p:spPr>
                <a:xfrm>
                  <a:off x="6696650" y="593700"/>
                  <a:ext cx="25" cy="25"/>
                </a:xfrm>
                <a:custGeom>
                  <a:avLst/>
                  <a:gdLst/>
                  <a:ahLst/>
                  <a:cxnLst/>
                  <a:rect l="l" t="t" r="r" b="b"/>
                  <a:pathLst>
                    <a:path w="1" h="1" fill="none" extrusionOk="0">
                      <a:moveTo>
                        <a:pt x="0" y="0"/>
                      </a:moveTo>
                      <a:lnTo>
                        <a:pt x="0" y="0"/>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5"/>
                <p:cNvSpPr/>
                <p:nvPr/>
              </p:nvSpPr>
              <p:spPr>
                <a:xfrm>
                  <a:off x="6696650" y="579700"/>
                  <a:ext cx="24975" cy="14025"/>
                </a:xfrm>
                <a:custGeom>
                  <a:avLst/>
                  <a:gdLst/>
                  <a:ahLst/>
                  <a:cxnLst/>
                  <a:rect l="l" t="t" r="r" b="b"/>
                  <a:pathLst>
                    <a:path w="999" h="561" fill="none" extrusionOk="0">
                      <a:moveTo>
                        <a:pt x="0" y="560"/>
                      </a:moveTo>
                      <a:lnTo>
                        <a:pt x="999" y="0"/>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5"/>
                <p:cNvSpPr/>
                <p:nvPr/>
              </p:nvSpPr>
              <p:spPr>
                <a:xfrm>
                  <a:off x="6760575" y="632675"/>
                  <a:ext cx="14025" cy="24975"/>
                </a:xfrm>
                <a:custGeom>
                  <a:avLst/>
                  <a:gdLst/>
                  <a:ahLst/>
                  <a:cxnLst/>
                  <a:rect l="l" t="t" r="r" b="b"/>
                  <a:pathLst>
                    <a:path w="561" h="999" fill="none" extrusionOk="0">
                      <a:moveTo>
                        <a:pt x="1" y="999"/>
                      </a:moveTo>
                      <a:lnTo>
                        <a:pt x="561" y="0"/>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5"/>
                <p:cNvSpPr/>
                <p:nvPr/>
              </p:nvSpPr>
              <p:spPr>
                <a:xfrm>
                  <a:off x="6760575" y="657625"/>
                  <a:ext cx="25" cy="25"/>
                </a:xfrm>
                <a:custGeom>
                  <a:avLst/>
                  <a:gdLst/>
                  <a:ahLst/>
                  <a:cxnLst/>
                  <a:rect l="l" t="t" r="r" b="b"/>
                  <a:pathLst>
                    <a:path w="1" h="1" fill="none" extrusionOk="0">
                      <a:moveTo>
                        <a:pt x="1" y="1"/>
                      </a:moveTo>
                      <a:lnTo>
                        <a:pt x="1" y="1"/>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5"/>
                <p:cNvSpPr/>
                <p:nvPr/>
              </p:nvSpPr>
              <p:spPr>
                <a:xfrm>
                  <a:off x="6847025" y="651550"/>
                  <a:ext cx="25" cy="29250"/>
                </a:xfrm>
                <a:custGeom>
                  <a:avLst/>
                  <a:gdLst/>
                  <a:ahLst/>
                  <a:cxnLst/>
                  <a:rect l="l" t="t" r="r" b="b"/>
                  <a:pathLst>
                    <a:path w="1" h="1170" fill="none" extrusionOk="0">
                      <a:moveTo>
                        <a:pt x="1" y="0"/>
                      </a:moveTo>
                      <a:lnTo>
                        <a:pt x="1" y="1169"/>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5"/>
                <p:cNvSpPr/>
                <p:nvPr/>
              </p:nvSpPr>
              <p:spPr>
                <a:xfrm>
                  <a:off x="6919500" y="632675"/>
                  <a:ext cx="14025" cy="24975"/>
                </a:xfrm>
                <a:custGeom>
                  <a:avLst/>
                  <a:gdLst/>
                  <a:ahLst/>
                  <a:cxnLst/>
                  <a:rect l="l" t="t" r="r" b="b"/>
                  <a:pathLst>
                    <a:path w="561" h="999" fill="none" extrusionOk="0">
                      <a:moveTo>
                        <a:pt x="560" y="999"/>
                      </a:moveTo>
                      <a:lnTo>
                        <a:pt x="0" y="0"/>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5"/>
                <p:cNvSpPr/>
                <p:nvPr/>
              </p:nvSpPr>
              <p:spPr>
                <a:xfrm>
                  <a:off x="6933500" y="657625"/>
                  <a:ext cx="25" cy="25"/>
                </a:xfrm>
                <a:custGeom>
                  <a:avLst/>
                  <a:gdLst/>
                  <a:ahLst/>
                  <a:cxnLst/>
                  <a:rect l="l" t="t" r="r" b="b"/>
                  <a:pathLst>
                    <a:path w="1" h="1" fill="none" extrusionOk="0">
                      <a:moveTo>
                        <a:pt x="0" y="1"/>
                      </a:moveTo>
                      <a:lnTo>
                        <a:pt x="0" y="1"/>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5"/>
                <p:cNvSpPr/>
                <p:nvPr/>
              </p:nvSpPr>
              <p:spPr>
                <a:xfrm>
                  <a:off x="6972475" y="579700"/>
                  <a:ext cx="24975" cy="14025"/>
                </a:xfrm>
                <a:custGeom>
                  <a:avLst/>
                  <a:gdLst/>
                  <a:ahLst/>
                  <a:cxnLst/>
                  <a:rect l="l" t="t" r="r" b="b"/>
                  <a:pathLst>
                    <a:path w="999" h="561" fill="none" extrusionOk="0">
                      <a:moveTo>
                        <a:pt x="999" y="560"/>
                      </a:moveTo>
                      <a:lnTo>
                        <a:pt x="0" y="0"/>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5"/>
                <p:cNvSpPr/>
                <p:nvPr/>
              </p:nvSpPr>
              <p:spPr>
                <a:xfrm>
                  <a:off x="6997425" y="593700"/>
                  <a:ext cx="25" cy="25"/>
                </a:xfrm>
                <a:custGeom>
                  <a:avLst/>
                  <a:gdLst/>
                  <a:ahLst/>
                  <a:cxnLst/>
                  <a:rect l="l" t="t" r="r" b="b"/>
                  <a:pathLst>
                    <a:path w="1" h="1" fill="none" extrusionOk="0">
                      <a:moveTo>
                        <a:pt x="1" y="0"/>
                      </a:moveTo>
                      <a:lnTo>
                        <a:pt x="1" y="0"/>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5"/>
                <p:cNvSpPr/>
                <p:nvPr/>
              </p:nvSpPr>
              <p:spPr>
                <a:xfrm>
                  <a:off x="6991350" y="507225"/>
                  <a:ext cx="29250" cy="25"/>
                </a:xfrm>
                <a:custGeom>
                  <a:avLst/>
                  <a:gdLst/>
                  <a:ahLst/>
                  <a:cxnLst/>
                  <a:rect l="l" t="t" r="r" b="b"/>
                  <a:pathLst>
                    <a:path w="1170" h="1" fill="none" extrusionOk="0">
                      <a:moveTo>
                        <a:pt x="1169" y="1"/>
                      </a:moveTo>
                      <a:lnTo>
                        <a:pt x="0" y="1"/>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5"/>
                <p:cNvSpPr/>
                <p:nvPr/>
              </p:nvSpPr>
              <p:spPr>
                <a:xfrm>
                  <a:off x="6972475" y="420775"/>
                  <a:ext cx="24975" cy="14025"/>
                </a:xfrm>
                <a:custGeom>
                  <a:avLst/>
                  <a:gdLst/>
                  <a:ahLst/>
                  <a:cxnLst/>
                  <a:rect l="l" t="t" r="r" b="b"/>
                  <a:pathLst>
                    <a:path w="999" h="561" fill="none" extrusionOk="0">
                      <a:moveTo>
                        <a:pt x="0" y="561"/>
                      </a:moveTo>
                      <a:lnTo>
                        <a:pt x="999" y="0"/>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5"/>
                <p:cNvSpPr/>
                <p:nvPr/>
              </p:nvSpPr>
              <p:spPr>
                <a:xfrm>
                  <a:off x="6997425" y="420775"/>
                  <a:ext cx="25" cy="25"/>
                </a:xfrm>
                <a:custGeom>
                  <a:avLst/>
                  <a:gdLst/>
                  <a:ahLst/>
                  <a:cxnLst/>
                  <a:rect l="l" t="t" r="r" b="b"/>
                  <a:pathLst>
                    <a:path w="1" h="1" fill="none" extrusionOk="0">
                      <a:moveTo>
                        <a:pt x="1" y="0"/>
                      </a:moveTo>
                      <a:lnTo>
                        <a:pt x="1" y="0"/>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5"/>
                <p:cNvSpPr/>
                <p:nvPr/>
              </p:nvSpPr>
              <p:spPr>
                <a:xfrm>
                  <a:off x="6919500" y="356850"/>
                  <a:ext cx="14025" cy="24975"/>
                </a:xfrm>
                <a:custGeom>
                  <a:avLst/>
                  <a:gdLst/>
                  <a:ahLst/>
                  <a:cxnLst/>
                  <a:rect l="l" t="t" r="r" b="b"/>
                  <a:pathLst>
                    <a:path w="561" h="999" fill="none" extrusionOk="0">
                      <a:moveTo>
                        <a:pt x="560" y="0"/>
                      </a:moveTo>
                      <a:lnTo>
                        <a:pt x="0" y="999"/>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5"/>
                <p:cNvSpPr/>
                <p:nvPr/>
              </p:nvSpPr>
              <p:spPr>
                <a:xfrm>
                  <a:off x="6933500" y="356850"/>
                  <a:ext cx="25" cy="25"/>
                </a:xfrm>
                <a:custGeom>
                  <a:avLst/>
                  <a:gdLst/>
                  <a:ahLst/>
                  <a:cxnLst/>
                  <a:rect l="l" t="t" r="r" b="b"/>
                  <a:pathLst>
                    <a:path w="1" h="1" fill="none" extrusionOk="0">
                      <a:moveTo>
                        <a:pt x="0" y="0"/>
                      </a:moveTo>
                      <a:lnTo>
                        <a:pt x="0" y="0"/>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0" name="Google Shape;1000;p5"/>
              <p:cNvGrpSpPr/>
              <p:nvPr/>
            </p:nvGrpSpPr>
            <p:grpSpPr>
              <a:xfrm>
                <a:off x="-129715" y="3525598"/>
                <a:ext cx="215966" cy="342399"/>
                <a:chOff x="6718575" y="2318625"/>
                <a:chExt cx="256950" cy="407375"/>
              </a:xfrm>
            </p:grpSpPr>
            <p:sp>
              <p:nvSpPr>
                <p:cNvPr id="1001" name="Google Shape;1001;p5"/>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5"/>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5"/>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5"/>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5"/>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5"/>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5"/>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5"/>
                <p:cNvSpPr/>
                <p:nvPr/>
              </p:nvSpPr>
              <p:spPr>
                <a:xfrm>
                  <a:off x="6795900" y="2628550"/>
                  <a:ext cx="102300" cy="25"/>
                </a:xfrm>
                <a:custGeom>
                  <a:avLst/>
                  <a:gdLst/>
                  <a:ahLst/>
                  <a:cxnLst/>
                  <a:rect l="l" t="t" r="r" b="b"/>
                  <a:pathLst>
                    <a:path w="4092" h="1" fill="none" extrusionOk="0">
                      <a:moveTo>
                        <a:pt x="0" y="1"/>
                      </a:moveTo>
                      <a:lnTo>
                        <a:pt x="4092" y="1"/>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09" name="Google Shape;1009;p5"/>
              <p:cNvSpPr/>
              <p:nvPr/>
            </p:nvSpPr>
            <p:spPr>
              <a:xfrm>
                <a:off x="1475201" y="3526365"/>
                <a:ext cx="340844" cy="340865"/>
              </a:xfrm>
              <a:custGeom>
                <a:avLst/>
                <a:gdLst/>
                <a:ahLst/>
                <a:cxnLst/>
                <a:rect l="l" t="t" r="r" b="b"/>
                <a:pathLst>
                  <a:path w="16221" h="16222" fill="none" extrusionOk="0">
                    <a:moveTo>
                      <a:pt x="0" y="8111"/>
                    </a:moveTo>
                    <a:lnTo>
                      <a:pt x="0" y="8111"/>
                    </a:lnTo>
                    <a:lnTo>
                      <a:pt x="0" y="7697"/>
                    </a:lnTo>
                    <a:lnTo>
                      <a:pt x="49" y="7283"/>
                    </a:lnTo>
                    <a:lnTo>
                      <a:pt x="98" y="6869"/>
                    </a:lnTo>
                    <a:lnTo>
                      <a:pt x="171" y="6479"/>
                    </a:lnTo>
                    <a:lnTo>
                      <a:pt x="244" y="6090"/>
                    </a:lnTo>
                    <a:lnTo>
                      <a:pt x="366" y="5700"/>
                    </a:lnTo>
                    <a:lnTo>
                      <a:pt x="487" y="5335"/>
                    </a:lnTo>
                    <a:lnTo>
                      <a:pt x="634" y="4945"/>
                    </a:lnTo>
                    <a:lnTo>
                      <a:pt x="804" y="4604"/>
                    </a:lnTo>
                    <a:lnTo>
                      <a:pt x="975" y="4239"/>
                    </a:lnTo>
                    <a:lnTo>
                      <a:pt x="1169" y="3898"/>
                    </a:lnTo>
                    <a:lnTo>
                      <a:pt x="1389" y="3581"/>
                    </a:lnTo>
                    <a:lnTo>
                      <a:pt x="1608" y="3264"/>
                    </a:lnTo>
                    <a:lnTo>
                      <a:pt x="1851" y="2948"/>
                    </a:lnTo>
                    <a:lnTo>
                      <a:pt x="2119" y="2656"/>
                    </a:lnTo>
                    <a:lnTo>
                      <a:pt x="2387" y="2388"/>
                    </a:lnTo>
                    <a:lnTo>
                      <a:pt x="2655" y="2120"/>
                    </a:lnTo>
                    <a:lnTo>
                      <a:pt x="2947" y="1852"/>
                    </a:lnTo>
                    <a:lnTo>
                      <a:pt x="3264" y="1608"/>
                    </a:lnTo>
                    <a:lnTo>
                      <a:pt x="3581" y="1389"/>
                    </a:lnTo>
                    <a:lnTo>
                      <a:pt x="3897" y="1170"/>
                    </a:lnTo>
                    <a:lnTo>
                      <a:pt x="4238" y="975"/>
                    </a:lnTo>
                    <a:lnTo>
                      <a:pt x="4603" y="805"/>
                    </a:lnTo>
                    <a:lnTo>
                      <a:pt x="4944" y="634"/>
                    </a:lnTo>
                    <a:lnTo>
                      <a:pt x="5334" y="488"/>
                    </a:lnTo>
                    <a:lnTo>
                      <a:pt x="5699" y="366"/>
                    </a:lnTo>
                    <a:lnTo>
                      <a:pt x="6089" y="244"/>
                    </a:lnTo>
                    <a:lnTo>
                      <a:pt x="6479" y="171"/>
                    </a:lnTo>
                    <a:lnTo>
                      <a:pt x="6868" y="98"/>
                    </a:lnTo>
                    <a:lnTo>
                      <a:pt x="7282" y="50"/>
                    </a:lnTo>
                    <a:lnTo>
                      <a:pt x="7696" y="1"/>
                    </a:lnTo>
                    <a:lnTo>
                      <a:pt x="8111" y="1"/>
                    </a:lnTo>
                    <a:lnTo>
                      <a:pt x="8111" y="1"/>
                    </a:lnTo>
                    <a:lnTo>
                      <a:pt x="8525" y="1"/>
                    </a:lnTo>
                    <a:lnTo>
                      <a:pt x="8939" y="50"/>
                    </a:lnTo>
                    <a:lnTo>
                      <a:pt x="9353" y="98"/>
                    </a:lnTo>
                    <a:lnTo>
                      <a:pt x="9742" y="171"/>
                    </a:lnTo>
                    <a:lnTo>
                      <a:pt x="10132" y="244"/>
                    </a:lnTo>
                    <a:lnTo>
                      <a:pt x="10522" y="366"/>
                    </a:lnTo>
                    <a:lnTo>
                      <a:pt x="10911" y="488"/>
                    </a:lnTo>
                    <a:lnTo>
                      <a:pt x="11277" y="634"/>
                    </a:lnTo>
                    <a:lnTo>
                      <a:pt x="11618" y="805"/>
                    </a:lnTo>
                    <a:lnTo>
                      <a:pt x="11983" y="975"/>
                    </a:lnTo>
                    <a:lnTo>
                      <a:pt x="12324" y="1170"/>
                    </a:lnTo>
                    <a:lnTo>
                      <a:pt x="12641" y="1389"/>
                    </a:lnTo>
                    <a:lnTo>
                      <a:pt x="12957" y="1608"/>
                    </a:lnTo>
                    <a:lnTo>
                      <a:pt x="13274" y="1852"/>
                    </a:lnTo>
                    <a:lnTo>
                      <a:pt x="13566" y="2120"/>
                    </a:lnTo>
                    <a:lnTo>
                      <a:pt x="13834" y="2388"/>
                    </a:lnTo>
                    <a:lnTo>
                      <a:pt x="14126" y="2656"/>
                    </a:lnTo>
                    <a:lnTo>
                      <a:pt x="14370" y="2948"/>
                    </a:lnTo>
                    <a:lnTo>
                      <a:pt x="14613" y="3264"/>
                    </a:lnTo>
                    <a:lnTo>
                      <a:pt x="14832" y="3581"/>
                    </a:lnTo>
                    <a:lnTo>
                      <a:pt x="15052" y="3898"/>
                    </a:lnTo>
                    <a:lnTo>
                      <a:pt x="15247" y="4239"/>
                    </a:lnTo>
                    <a:lnTo>
                      <a:pt x="15417" y="4604"/>
                    </a:lnTo>
                    <a:lnTo>
                      <a:pt x="15587" y="4945"/>
                    </a:lnTo>
                    <a:lnTo>
                      <a:pt x="15734" y="5335"/>
                    </a:lnTo>
                    <a:lnTo>
                      <a:pt x="15855" y="5700"/>
                    </a:lnTo>
                    <a:lnTo>
                      <a:pt x="15977" y="6090"/>
                    </a:lnTo>
                    <a:lnTo>
                      <a:pt x="16050" y="6479"/>
                    </a:lnTo>
                    <a:lnTo>
                      <a:pt x="16123" y="6869"/>
                    </a:lnTo>
                    <a:lnTo>
                      <a:pt x="16172" y="7283"/>
                    </a:lnTo>
                    <a:lnTo>
                      <a:pt x="16221" y="7697"/>
                    </a:lnTo>
                    <a:lnTo>
                      <a:pt x="16221" y="8111"/>
                    </a:lnTo>
                    <a:lnTo>
                      <a:pt x="16221" y="8111"/>
                    </a:lnTo>
                    <a:lnTo>
                      <a:pt x="16221" y="8525"/>
                    </a:lnTo>
                    <a:lnTo>
                      <a:pt x="16172" y="8939"/>
                    </a:lnTo>
                    <a:lnTo>
                      <a:pt x="16123" y="9353"/>
                    </a:lnTo>
                    <a:lnTo>
                      <a:pt x="16050" y="9743"/>
                    </a:lnTo>
                    <a:lnTo>
                      <a:pt x="15977" y="10133"/>
                    </a:lnTo>
                    <a:lnTo>
                      <a:pt x="15855" y="10522"/>
                    </a:lnTo>
                    <a:lnTo>
                      <a:pt x="15734" y="10888"/>
                    </a:lnTo>
                    <a:lnTo>
                      <a:pt x="15587" y="11277"/>
                    </a:lnTo>
                    <a:lnTo>
                      <a:pt x="15417" y="11618"/>
                    </a:lnTo>
                    <a:lnTo>
                      <a:pt x="15247" y="11984"/>
                    </a:lnTo>
                    <a:lnTo>
                      <a:pt x="15052" y="12324"/>
                    </a:lnTo>
                    <a:lnTo>
                      <a:pt x="14832" y="12641"/>
                    </a:lnTo>
                    <a:lnTo>
                      <a:pt x="14613" y="12958"/>
                    </a:lnTo>
                    <a:lnTo>
                      <a:pt x="14370" y="13274"/>
                    </a:lnTo>
                    <a:lnTo>
                      <a:pt x="14126" y="13567"/>
                    </a:lnTo>
                    <a:lnTo>
                      <a:pt x="13834" y="13835"/>
                    </a:lnTo>
                    <a:lnTo>
                      <a:pt x="13566" y="14102"/>
                    </a:lnTo>
                    <a:lnTo>
                      <a:pt x="13274" y="14370"/>
                    </a:lnTo>
                    <a:lnTo>
                      <a:pt x="12957" y="14614"/>
                    </a:lnTo>
                    <a:lnTo>
                      <a:pt x="12641" y="14833"/>
                    </a:lnTo>
                    <a:lnTo>
                      <a:pt x="12324" y="15052"/>
                    </a:lnTo>
                    <a:lnTo>
                      <a:pt x="11983" y="15247"/>
                    </a:lnTo>
                    <a:lnTo>
                      <a:pt x="11618" y="15418"/>
                    </a:lnTo>
                    <a:lnTo>
                      <a:pt x="11277" y="15588"/>
                    </a:lnTo>
                    <a:lnTo>
                      <a:pt x="10911" y="15734"/>
                    </a:lnTo>
                    <a:lnTo>
                      <a:pt x="10522" y="15856"/>
                    </a:lnTo>
                    <a:lnTo>
                      <a:pt x="10132" y="15978"/>
                    </a:lnTo>
                    <a:lnTo>
                      <a:pt x="9742" y="16051"/>
                    </a:lnTo>
                    <a:lnTo>
                      <a:pt x="9353" y="16124"/>
                    </a:lnTo>
                    <a:lnTo>
                      <a:pt x="8939" y="16173"/>
                    </a:lnTo>
                    <a:lnTo>
                      <a:pt x="8525" y="16221"/>
                    </a:lnTo>
                    <a:lnTo>
                      <a:pt x="8111" y="16221"/>
                    </a:lnTo>
                    <a:lnTo>
                      <a:pt x="8111" y="16221"/>
                    </a:lnTo>
                    <a:lnTo>
                      <a:pt x="7696" y="16221"/>
                    </a:lnTo>
                    <a:lnTo>
                      <a:pt x="7282" y="16173"/>
                    </a:lnTo>
                    <a:lnTo>
                      <a:pt x="6868" y="16124"/>
                    </a:lnTo>
                    <a:lnTo>
                      <a:pt x="6479" y="16051"/>
                    </a:lnTo>
                    <a:lnTo>
                      <a:pt x="6089" y="15978"/>
                    </a:lnTo>
                    <a:lnTo>
                      <a:pt x="5699" y="15856"/>
                    </a:lnTo>
                    <a:lnTo>
                      <a:pt x="5334" y="15734"/>
                    </a:lnTo>
                    <a:lnTo>
                      <a:pt x="4944" y="15588"/>
                    </a:lnTo>
                    <a:lnTo>
                      <a:pt x="4603" y="15418"/>
                    </a:lnTo>
                    <a:lnTo>
                      <a:pt x="4238" y="15247"/>
                    </a:lnTo>
                    <a:lnTo>
                      <a:pt x="3897" y="15052"/>
                    </a:lnTo>
                    <a:lnTo>
                      <a:pt x="3581" y="14833"/>
                    </a:lnTo>
                    <a:lnTo>
                      <a:pt x="3264" y="14614"/>
                    </a:lnTo>
                    <a:lnTo>
                      <a:pt x="2947" y="14370"/>
                    </a:lnTo>
                    <a:lnTo>
                      <a:pt x="2655" y="14102"/>
                    </a:lnTo>
                    <a:lnTo>
                      <a:pt x="2387" y="13835"/>
                    </a:lnTo>
                    <a:lnTo>
                      <a:pt x="2119" y="13567"/>
                    </a:lnTo>
                    <a:lnTo>
                      <a:pt x="1851" y="13274"/>
                    </a:lnTo>
                    <a:lnTo>
                      <a:pt x="1608" y="12958"/>
                    </a:lnTo>
                    <a:lnTo>
                      <a:pt x="1389" y="12641"/>
                    </a:lnTo>
                    <a:lnTo>
                      <a:pt x="1169" y="12324"/>
                    </a:lnTo>
                    <a:lnTo>
                      <a:pt x="975" y="11984"/>
                    </a:lnTo>
                    <a:lnTo>
                      <a:pt x="804" y="11618"/>
                    </a:lnTo>
                    <a:lnTo>
                      <a:pt x="634" y="11277"/>
                    </a:lnTo>
                    <a:lnTo>
                      <a:pt x="487" y="10888"/>
                    </a:lnTo>
                    <a:lnTo>
                      <a:pt x="366" y="10522"/>
                    </a:lnTo>
                    <a:lnTo>
                      <a:pt x="244" y="10133"/>
                    </a:lnTo>
                    <a:lnTo>
                      <a:pt x="171" y="9743"/>
                    </a:lnTo>
                    <a:lnTo>
                      <a:pt x="98" y="9353"/>
                    </a:lnTo>
                    <a:lnTo>
                      <a:pt x="49" y="8939"/>
                    </a:lnTo>
                    <a:lnTo>
                      <a:pt x="0" y="8525"/>
                    </a:lnTo>
                    <a:lnTo>
                      <a:pt x="0" y="8111"/>
                    </a:lnTo>
                    <a:lnTo>
                      <a:pt x="0" y="8111"/>
                    </a:lnTo>
                    <a:close/>
                    <a:moveTo>
                      <a:pt x="7234" y="11180"/>
                    </a:moveTo>
                    <a:lnTo>
                      <a:pt x="7234" y="11180"/>
                    </a:lnTo>
                    <a:lnTo>
                      <a:pt x="7282" y="11180"/>
                    </a:lnTo>
                    <a:lnTo>
                      <a:pt x="7282" y="11180"/>
                    </a:lnTo>
                    <a:lnTo>
                      <a:pt x="7453" y="11155"/>
                    </a:lnTo>
                    <a:lnTo>
                      <a:pt x="7623" y="11082"/>
                    </a:lnTo>
                    <a:lnTo>
                      <a:pt x="7794" y="10985"/>
                    </a:lnTo>
                    <a:lnTo>
                      <a:pt x="7916" y="10863"/>
                    </a:lnTo>
                    <a:lnTo>
                      <a:pt x="12007" y="6747"/>
                    </a:lnTo>
                    <a:lnTo>
                      <a:pt x="12007" y="6747"/>
                    </a:lnTo>
                    <a:lnTo>
                      <a:pt x="12105" y="6625"/>
                    </a:lnTo>
                    <a:lnTo>
                      <a:pt x="12153" y="6504"/>
                    </a:lnTo>
                    <a:lnTo>
                      <a:pt x="12202" y="6358"/>
                    </a:lnTo>
                    <a:lnTo>
                      <a:pt x="12202" y="6211"/>
                    </a:lnTo>
                    <a:lnTo>
                      <a:pt x="12202" y="6211"/>
                    </a:lnTo>
                    <a:lnTo>
                      <a:pt x="12178" y="6017"/>
                    </a:lnTo>
                    <a:lnTo>
                      <a:pt x="12129" y="5822"/>
                    </a:lnTo>
                    <a:lnTo>
                      <a:pt x="12032" y="5676"/>
                    </a:lnTo>
                    <a:lnTo>
                      <a:pt x="11886" y="5529"/>
                    </a:lnTo>
                    <a:lnTo>
                      <a:pt x="11886" y="5529"/>
                    </a:lnTo>
                    <a:lnTo>
                      <a:pt x="11764" y="5432"/>
                    </a:lnTo>
                    <a:lnTo>
                      <a:pt x="11618" y="5383"/>
                    </a:lnTo>
                    <a:lnTo>
                      <a:pt x="11472" y="5335"/>
                    </a:lnTo>
                    <a:lnTo>
                      <a:pt x="11325" y="5335"/>
                    </a:lnTo>
                    <a:lnTo>
                      <a:pt x="11325" y="5335"/>
                    </a:lnTo>
                    <a:lnTo>
                      <a:pt x="11131" y="5359"/>
                    </a:lnTo>
                    <a:lnTo>
                      <a:pt x="10960" y="5408"/>
                    </a:lnTo>
                    <a:lnTo>
                      <a:pt x="10790" y="5505"/>
                    </a:lnTo>
                    <a:lnTo>
                      <a:pt x="10643" y="5651"/>
                    </a:lnTo>
                    <a:lnTo>
                      <a:pt x="7161" y="8988"/>
                    </a:lnTo>
                    <a:lnTo>
                      <a:pt x="5797" y="7648"/>
                    </a:lnTo>
                    <a:lnTo>
                      <a:pt x="5797" y="7648"/>
                    </a:lnTo>
                    <a:lnTo>
                      <a:pt x="5675" y="7527"/>
                    </a:lnTo>
                    <a:lnTo>
                      <a:pt x="5505" y="7454"/>
                    </a:lnTo>
                    <a:lnTo>
                      <a:pt x="5358" y="7405"/>
                    </a:lnTo>
                    <a:lnTo>
                      <a:pt x="5188" y="7380"/>
                    </a:lnTo>
                    <a:lnTo>
                      <a:pt x="5188" y="7380"/>
                    </a:lnTo>
                    <a:lnTo>
                      <a:pt x="5017" y="7405"/>
                    </a:lnTo>
                    <a:lnTo>
                      <a:pt x="4847" y="7454"/>
                    </a:lnTo>
                    <a:lnTo>
                      <a:pt x="4701" y="7527"/>
                    </a:lnTo>
                    <a:lnTo>
                      <a:pt x="4555" y="7648"/>
                    </a:lnTo>
                    <a:lnTo>
                      <a:pt x="4555" y="7648"/>
                    </a:lnTo>
                    <a:lnTo>
                      <a:pt x="4457" y="7770"/>
                    </a:lnTo>
                    <a:lnTo>
                      <a:pt x="4360" y="7916"/>
                    </a:lnTo>
                    <a:lnTo>
                      <a:pt x="4311" y="8087"/>
                    </a:lnTo>
                    <a:lnTo>
                      <a:pt x="4311" y="8257"/>
                    </a:lnTo>
                    <a:lnTo>
                      <a:pt x="4311" y="8257"/>
                    </a:lnTo>
                    <a:lnTo>
                      <a:pt x="4311" y="8428"/>
                    </a:lnTo>
                    <a:lnTo>
                      <a:pt x="4360" y="8598"/>
                    </a:lnTo>
                    <a:lnTo>
                      <a:pt x="4457" y="8744"/>
                    </a:lnTo>
                    <a:lnTo>
                      <a:pt x="4555" y="8890"/>
                    </a:lnTo>
                    <a:lnTo>
                      <a:pt x="6601" y="10936"/>
                    </a:lnTo>
                    <a:lnTo>
                      <a:pt x="6601" y="10936"/>
                    </a:lnTo>
                    <a:lnTo>
                      <a:pt x="6747" y="11034"/>
                    </a:lnTo>
                    <a:lnTo>
                      <a:pt x="6893" y="11131"/>
                    </a:lnTo>
                    <a:lnTo>
                      <a:pt x="7063" y="11180"/>
                    </a:lnTo>
                    <a:lnTo>
                      <a:pt x="7234" y="11180"/>
                    </a:lnTo>
                    <a:lnTo>
                      <a:pt x="7234" y="11180"/>
                    </a:lnTo>
                    <a:close/>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0" name="Google Shape;1010;p5"/>
            <p:cNvGrpSpPr/>
            <p:nvPr/>
          </p:nvGrpSpPr>
          <p:grpSpPr>
            <a:xfrm>
              <a:off x="-129715" y="-120177"/>
              <a:ext cx="1945760" cy="342399"/>
              <a:chOff x="-129715" y="-196377"/>
              <a:chExt cx="1945760" cy="342399"/>
            </a:xfrm>
          </p:grpSpPr>
          <p:grpSp>
            <p:nvGrpSpPr>
              <p:cNvPr id="1011" name="Google Shape;1011;p5"/>
              <p:cNvGrpSpPr/>
              <p:nvPr/>
            </p:nvGrpSpPr>
            <p:grpSpPr>
              <a:xfrm>
                <a:off x="675548" y="-191512"/>
                <a:ext cx="332670" cy="332670"/>
                <a:chOff x="6649150" y="309350"/>
                <a:chExt cx="395800" cy="395800"/>
              </a:xfrm>
            </p:grpSpPr>
            <p:sp>
              <p:nvSpPr>
                <p:cNvPr id="1012" name="Google Shape;1012;p5"/>
                <p:cNvSpPr/>
                <p:nvPr/>
              </p:nvSpPr>
              <p:spPr>
                <a:xfrm>
                  <a:off x="6649150" y="309350"/>
                  <a:ext cx="395800" cy="395800"/>
                </a:xfrm>
                <a:custGeom>
                  <a:avLst/>
                  <a:gdLst/>
                  <a:ahLst/>
                  <a:cxnLst/>
                  <a:rect l="l" t="t" r="r" b="b"/>
                  <a:pathLst>
                    <a:path w="15832" h="15832" fill="none" extrusionOk="0">
                      <a:moveTo>
                        <a:pt x="7916" y="1"/>
                      </a:moveTo>
                      <a:lnTo>
                        <a:pt x="7916" y="1"/>
                      </a:lnTo>
                      <a:lnTo>
                        <a:pt x="7502" y="25"/>
                      </a:lnTo>
                      <a:lnTo>
                        <a:pt x="7112" y="49"/>
                      </a:lnTo>
                      <a:lnTo>
                        <a:pt x="6723" y="98"/>
                      </a:lnTo>
                      <a:lnTo>
                        <a:pt x="6333" y="171"/>
                      </a:lnTo>
                      <a:lnTo>
                        <a:pt x="5943" y="244"/>
                      </a:lnTo>
                      <a:lnTo>
                        <a:pt x="5553" y="366"/>
                      </a:lnTo>
                      <a:lnTo>
                        <a:pt x="5188" y="488"/>
                      </a:lnTo>
                      <a:lnTo>
                        <a:pt x="4847" y="634"/>
                      </a:lnTo>
                      <a:lnTo>
                        <a:pt x="4482" y="780"/>
                      </a:lnTo>
                      <a:lnTo>
                        <a:pt x="4141" y="950"/>
                      </a:lnTo>
                      <a:lnTo>
                        <a:pt x="3824" y="1145"/>
                      </a:lnTo>
                      <a:lnTo>
                        <a:pt x="3483" y="1364"/>
                      </a:lnTo>
                      <a:lnTo>
                        <a:pt x="3191" y="1584"/>
                      </a:lnTo>
                      <a:lnTo>
                        <a:pt x="2874" y="1803"/>
                      </a:lnTo>
                      <a:lnTo>
                        <a:pt x="2607" y="2071"/>
                      </a:lnTo>
                      <a:lnTo>
                        <a:pt x="2314" y="2314"/>
                      </a:lnTo>
                      <a:lnTo>
                        <a:pt x="2071" y="2607"/>
                      </a:lnTo>
                      <a:lnTo>
                        <a:pt x="1803" y="2874"/>
                      </a:lnTo>
                      <a:lnTo>
                        <a:pt x="1584" y="3191"/>
                      </a:lnTo>
                      <a:lnTo>
                        <a:pt x="1364" y="3483"/>
                      </a:lnTo>
                      <a:lnTo>
                        <a:pt x="1145" y="3824"/>
                      </a:lnTo>
                      <a:lnTo>
                        <a:pt x="950" y="4141"/>
                      </a:lnTo>
                      <a:lnTo>
                        <a:pt x="780" y="4482"/>
                      </a:lnTo>
                      <a:lnTo>
                        <a:pt x="634" y="4847"/>
                      </a:lnTo>
                      <a:lnTo>
                        <a:pt x="488" y="5188"/>
                      </a:lnTo>
                      <a:lnTo>
                        <a:pt x="366" y="5553"/>
                      </a:lnTo>
                      <a:lnTo>
                        <a:pt x="244" y="5943"/>
                      </a:lnTo>
                      <a:lnTo>
                        <a:pt x="171" y="6333"/>
                      </a:lnTo>
                      <a:lnTo>
                        <a:pt x="98" y="6722"/>
                      </a:lnTo>
                      <a:lnTo>
                        <a:pt x="49" y="7112"/>
                      </a:lnTo>
                      <a:lnTo>
                        <a:pt x="25" y="7502"/>
                      </a:lnTo>
                      <a:lnTo>
                        <a:pt x="1" y="7916"/>
                      </a:lnTo>
                      <a:lnTo>
                        <a:pt x="1" y="7916"/>
                      </a:lnTo>
                      <a:lnTo>
                        <a:pt x="25" y="8330"/>
                      </a:lnTo>
                      <a:lnTo>
                        <a:pt x="49" y="8720"/>
                      </a:lnTo>
                      <a:lnTo>
                        <a:pt x="98" y="9109"/>
                      </a:lnTo>
                      <a:lnTo>
                        <a:pt x="171" y="9499"/>
                      </a:lnTo>
                      <a:lnTo>
                        <a:pt x="244" y="9889"/>
                      </a:lnTo>
                      <a:lnTo>
                        <a:pt x="366" y="10278"/>
                      </a:lnTo>
                      <a:lnTo>
                        <a:pt x="488" y="10644"/>
                      </a:lnTo>
                      <a:lnTo>
                        <a:pt x="634" y="10985"/>
                      </a:lnTo>
                      <a:lnTo>
                        <a:pt x="780" y="11350"/>
                      </a:lnTo>
                      <a:lnTo>
                        <a:pt x="950" y="11691"/>
                      </a:lnTo>
                      <a:lnTo>
                        <a:pt x="1145" y="12008"/>
                      </a:lnTo>
                      <a:lnTo>
                        <a:pt x="1364" y="12348"/>
                      </a:lnTo>
                      <a:lnTo>
                        <a:pt x="1584" y="12641"/>
                      </a:lnTo>
                      <a:lnTo>
                        <a:pt x="1803" y="12957"/>
                      </a:lnTo>
                      <a:lnTo>
                        <a:pt x="2071" y="13225"/>
                      </a:lnTo>
                      <a:lnTo>
                        <a:pt x="2314" y="13518"/>
                      </a:lnTo>
                      <a:lnTo>
                        <a:pt x="2607" y="13761"/>
                      </a:lnTo>
                      <a:lnTo>
                        <a:pt x="2874" y="14029"/>
                      </a:lnTo>
                      <a:lnTo>
                        <a:pt x="3191" y="14248"/>
                      </a:lnTo>
                      <a:lnTo>
                        <a:pt x="3483" y="14467"/>
                      </a:lnTo>
                      <a:lnTo>
                        <a:pt x="3824" y="14687"/>
                      </a:lnTo>
                      <a:lnTo>
                        <a:pt x="4141" y="14881"/>
                      </a:lnTo>
                      <a:lnTo>
                        <a:pt x="4482" y="15052"/>
                      </a:lnTo>
                      <a:lnTo>
                        <a:pt x="4847" y="15198"/>
                      </a:lnTo>
                      <a:lnTo>
                        <a:pt x="5188" y="15344"/>
                      </a:lnTo>
                      <a:lnTo>
                        <a:pt x="5553" y="15466"/>
                      </a:lnTo>
                      <a:lnTo>
                        <a:pt x="5943" y="15588"/>
                      </a:lnTo>
                      <a:lnTo>
                        <a:pt x="6333" y="15661"/>
                      </a:lnTo>
                      <a:lnTo>
                        <a:pt x="6723" y="15734"/>
                      </a:lnTo>
                      <a:lnTo>
                        <a:pt x="7112" y="15783"/>
                      </a:lnTo>
                      <a:lnTo>
                        <a:pt x="7502" y="15807"/>
                      </a:lnTo>
                      <a:lnTo>
                        <a:pt x="7916" y="15831"/>
                      </a:lnTo>
                      <a:lnTo>
                        <a:pt x="7916" y="15831"/>
                      </a:lnTo>
                      <a:lnTo>
                        <a:pt x="8330" y="15807"/>
                      </a:lnTo>
                      <a:lnTo>
                        <a:pt x="8720" y="15783"/>
                      </a:lnTo>
                      <a:lnTo>
                        <a:pt x="9109" y="15734"/>
                      </a:lnTo>
                      <a:lnTo>
                        <a:pt x="9499" y="15661"/>
                      </a:lnTo>
                      <a:lnTo>
                        <a:pt x="9889" y="15588"/>
                      </a:lnTo>
                      <a:lnTo>
                        <a:pt x="10278" y="15466"/>
                      </a:lnTo>
                      <a:lnTo>
                        <a:pt x="10644" y="15344"/>
                      </a:lnTo>
                      <a:lnTo>
                        <a:pt x="10985" y="15198"/>
                      </a:lnTo>
                      <a:lnTo>
                        <a:pt x="11350" y="15052"/>
                      </a:lnTo>
                      <a:lnTo>
                        <a:pt x="11691" y="14881"/>
                      </a:lnTo>
                      <a:lnTo>
                        <a:pt x="12008" y="14687"/>
                      </a:lnTo>
                      <a:lnTo>
                        <a:pt x="12349" y="14467"/>
                      </a:lnTo>
                      <a:lnTo>
                        <a:pt x="12641" y="14248"/>
                      </a:lnTo>
                      <a:lnTo>
                        <a:pt x="12957" y="14029"/>
                      </a:lnTo>
                      <a:lnTo>
                        <a:pt x="13225" y="13761"/>
                      </a:lnTo>
                      <a:lnTo>
                        <a:pt x="13518" y="13518"/>
                      </a:lnTo>
                      <a:lnTo>
                        <a:pt x="13761" y="13225"/>
                      </a:lnTo>
                      <a:lnTo>
                        <a:pt x="14029" y="12957"/>
                      </a:lnTo>
                      <a:lnTo>
                        <a:pt x="14248" y="12641"/>
                      </a:lnTo>
                      <a:lnTo>
                        <a:pt x="14467" y="12348"/>
                      </a:lnTo>
                      <a:lnTo>
                        <a:pt x="14687" y="12008"/>
                      </a:lnTo>
                      <a:lnTo>
                        <a:pt x="14881" y="11691"/>
                      </a:lnTo>
                      <a:lnTo>
                        <a:pt x="15052" y="11350"/>
                      </a:lnTo>
                      <a:lnTo>
                        <a:pt x="15198" y="10985"/>
                      </a:lnTo>
                      <a:lnTo>
                        <a:pt x="15344" y="10644"/>
                      </a:lnTo>
                      <a:lnTo>
                        <a:pt x="15466" y="10278"/>
                      </a:lnTo>
                      <a:lnTo>
                        <a:pt x="15588" y="9889"/>
                      </a:lnTo>
                      <a:lnTo>
                        <a:pt x="15661" y="9499"/>
                      </a:lnTo>
                      <a:lnTo>
                        <a:pt x="15734" y="9109"/>
                      </a:lnTo>
                      <a:lnTo>
                        <a:pt x="15783" y="8720"/>
                      </a:lnTo>
                      <a:lnTo>
                        <a:pt x="15807" y="8330"/>
                      </a:lnTo>
                      <a:lnTo>
                        <a:pt x="15831" y="7916"/>
                      </a:lnTo>
                      <a:lnTo>
                        <a:pt x="15831" y="7916"/>
                      </a:lnTo>
                      <a:lnTo>
                        <a:pt x="15807" y="7502"/>
                      </a:lnTo>
                      <a:lnTo>
                        <a:pt x="15783" y="7112"/>
                      </a:lnTo>
                      <a:lnTo>
                        <a:pt x="15734" y="6722"/>
                      </a:lnTo>
                      <a:lnTo>
                        <a:pt x="15661" y="6333"/>
                      </a:lnTo>
                      <a:lnTo>
                        <a:pt x="15588" y="5943"/>
                      </a:lnTo>
                      <a:lnTo>
                        <a:pt x="15466" y="5553"/>
                      </a:lnTo>
                      <a:lnTo>
                        <a:pt x="15344" y="5188"/>
                      </a:lnTo>
                      <a:lnTo>
                        <a:pt x="15198" y="4847"/>
                      </a:lnTo>
                      <a:lnTo>
                        <a:pt x="15052" y="4482"/>
                      </a:lnTo>
                      <a:lnTo>
                        <a:pt x="14881" y="4141"/>
                      </a:lnTo>
                      <a:lnTo>
                        <a:pt x="14687" y="3824"/>
                      </a:lnTo>
                      <a:lnTo>
                        <a:pt x="14467" y="3483"/>
                      </a:lnTo>
                      <a:lnTo>
                        <a:pt x="14248" y="3191"/>
                      </a:lnTo>
                      <a:lnTo>
                        <a:pt x="14029" y="2874"/>
                      </a:lnTo>
                      <a:lnTo>
                        <a:pt x="13761" y="2607"/>
                      </a:lnTo>
                      <a:lnTo>
                        <a:pt x="13518" y="2314"/>
                      </a:lnTo>
                      <a:lnTo>
                        <a:pt x="13225" y="2071"/>
                      </a:lnTo>
                      <a:lnTo>
                        <a:pt x="12957" y="1803"/>
                      </a:lnTo>
                      <a:lnTo>
                        <a:pt x="12641" y="1584"/>
                      </a:lnTo>
                      <a:lnTo>
                        <a:pt x="12349" y="1364"/>
                      </a:lnTo>
                      <a:lnTo>
                        <a:pt x="12008" y="1145"/>
                      </a:lnTo>
                      <a:lnTo>
                        <a:pt x="11691" y="950"/>
                      </a:lnTo>
                      <a:lnTo>
                        <a:pt x="11350" y="780"/>
                      </a:lnTo>
                      <a:lnTo>
                        <a:pt x="10985" y="634"/>
                      </a:lnTo>
                      <a:lnTo>
                        <a:pt x="10644" y="488"/>
                      </a:lnTo>
                      <a:lnTo>
                        <a:pt x="10278" y="366"/>
                      </a:lnTo>
                      <a:lnTo>
                        <a:pt x="9889" y="244"/>
                      </a:lnTo>
                      <a:lnTo>
                        <a:pt x="9499" y="171"/>
                      </a:lnTo>
                      <a:lnTo>
                        <a:pt x="9109" y="98"/>
                      </a:lnTo>
                      <a:lnTo>
                        <a:pt x="8720" y="49"/>
                      </a:lnTo>
                      <a:lnTo>
                        <a:pt x="8330" y="25"/>
                      </a:lnTo>
                      <a:lnTo>
                        <a:pt x="7916" y="1"/>
                      </a:lnTo>
                      <a:lnTo>
                        <a:pt x="7916" y="1"/>
                      </a:lnTo>
                      <a:close/>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5"/>
                <p:cNvSpPr/>
                <p:nvPr/>
              </p:nvSpPr>
              <p:spPr>
                <a:xfrm>
                  <a:off x="6673500" y="333700"/>
                  <a:ext cx="347100" cy="347100"/>
                </a:xfrm>
                <a:custGeom>
                  <a:avLst/>
                  <a:gdLst/>
                  <a:ahLst/>
                  <a:cxnLst/>
                  <a:rect l="l" t="t" r="r" b="b"/>
                  <a:pathLst>
                    <a:path w="13884" h="13884" fill="none" extrusionOk="0">
                      <a:moveTo>
                        <a:pt x="6942" y="13883"/>
                      </a:moveTo>
                      <a:lnTo>
                        <a:pt x="6942" y="13883"/>
                      </a:lnTo>
                      <a:lnTo>
                        <a:pt x="6577" y="13883"/>
                      </a:lnTo>
                      <a:lnTo>
                        <a:pt x="6236" y="13834"/>
                      </a:lnTo>
                      <a:lnTo>
                        <a:pt x="5895" y="13810"/>
                      </a:lnTo>
                      <a:lnTo>
                        <a:pt x="5554" y="13737"/>
                      </a:lnTo>
                      <a:lnTo>
                        <a:pt x="5213" y="13664"/>
                      </a:lnTo>
                      <a:lnTo>
                        <a:pt x="4872" y="13566"/>
                      </a:lnTo>
                      <a:lnTo>
                        <a:pt x="4555" y="13469"/>
                      </a:lnTo>
                      <a:lnTo>
                        <a:pt x="4239" y="13323"/>
                      </a:lnTo>
                      <a:lnTo>
                        <a:pt x="3946" y="13201"/>
                      </a:lnTo>
                      <a:lnTo>
                        <a:pt x="3630" y="13031"/>
                      </a:lnTo>
                      <a:lnTo>
                        <a:pt x="3337" y="12884"/>
                      </a:lnTo>
                      <a:lnTo>
                        <a:pt x="3069" y="12690"/>
                      </a:lnTo>
                      <a:lnTo>
                        <a:pt x="2802" y="12495"/>
                      </a:lnTo>
                      <a:lnTo>
                        <a:pt x="2534" y="12300"/>
                      </a:lnTo>
                      <a:lnTo>
                        <a:pt x="2290" y="12081"/>
                      </a:lnTo>
                      <a:lnTo>
                        <a:pt x="2047" y="11837"/>
                      </a:lnTo>
                      <a:lnTo>
                        <a:pt x="1803" y="11594"/>
                      </a:lnTo>
                      <a:lnTo>
                        <a:pt x="1584" y="11350"/>
                      </a:lnTo>
                      <a:lnTo>
                        <a:pt x="1389" y="11082"/>
                      </a:lnTo>
                      <a:lnTo>
                        <a:pt x="1194" y="10814"/>
                      </a:lnTo>
                      <a:lnTo>
                        <a:pt x="999" y="10546"/>
                      </a:lnTo>
                      <a:lnTo>
                        <a:pt x="853" y="10254"/>
                      </a:lnTo>
                      <a:lnTo>
                        <a:pt x="683" y="9938"/>
                      </a:lnTo>
                      <a:lnTo>
                        <a:pt x="561" y="9645"/>
                      </a:lnTo>
                      <a:lnTo>
                        <a:pt x="415" y="9329"/>
                      </a:lnTo>
                      <a:lnTo>
                        <a:pt x="317" y="9012"/>
                      </a:lnTo>
                      <a:lnTo>
                        <a:pt x="220" y="8671"/>
                      </a:lnTo>
                      <a:lnTo>
                        <a:pt x="147" y="8330"/>
                      </a:lnTo>
                      <a:lnTo>
                        <a:pt x="74" y="7989"/>
                      </a:lnTo>
                      <a:lnTo>
                        <a:pt x="49" y="7648"/>
                      </a:lnTo>
                      <a:lnTo>
                        <a:pt x="1" y="7307"/>
                      </a:lnTo>
                      <a:lnTo>
                        <a:pt x="1" y="6942"/>
                      </a:lnTo>
                      <a:lnTo>
                        <a:pt x="1" y="6942"/>
                      </a:lnTo>
                      <a:lnTo>
                        <a:pt x="1" y="6577"/>
                      </a:lnTo>
                      <a:lnTo>
                        <a:pt x="49" y="6236"/>
                      </a:lnTo>
                      <a:lnTo>
                        <a:pt x="74" y="5895"/>
                      </a:lnTo>
                      <a:lnTo>
                        <a:pt x="147" y="5554"/>
                      </a:lnTo>
                      <a:lnTo>
                        <a:pt x="220" y="5213"/>
                      </a:lnTo>
                      <a:lnTo>
                        <a:pt x="317" y="4872"/>
                      </a:lnTo>
                      <a:lnTo>
                        <a:pt x="415" y="4555"/>
                      </a:lnTo>
                      <a:lnTo>
                        <a:pt x="561" y="4238"/>
                      </a:lnTo>
                      <a:lnTo>
                        <a:pt x="683" y="3946"/>
                      </a:lnTo>
                      <a:lnTo>
                        <a:pt x="853" y="3630"/>
                      </a:lnTo>
                      <a:lnTo>
                        <a:pt x="999" y="3337"/>
                      </a:lnTo>
                      <a:lnTo>
                        <a:pt x="1194" y="3069"/>
                      </a:lnTo>
                      <a:lnTo>
                        <a:pt x="1389" y="2802"/>
                      </a:lnTo>
                      <a:lnTo>
                        <a:pt x="1584" y="2534"/>
                      </a:lnTo>
                      <a:lnTo>
                        <a:pt x="1803" y="2290"/>
                      </a:lnTo>
                      <a:lnTo>
                        <a:pt x="2047" y="2047"/>
                      </a:lnTo>
                      <a:lnTo>
                        <a:pt x="2290" y="1803"/>
                      </a:lnTo>
                      <a:lnTo>
                        <a:pt x="2534" y="1584"/>
                      </a:lnTo>
                      <a:lnTo>
                        <a:pt x="2802" y="1389"/>
                      </a:lnTo>
                      <a:lnTo>
                        <a:pt x="3069" y="1194"/>
                      </a:lnTo>
                      <a:lnTo>
                        <a:pt x="3337" y="999"/>
                      </a:lnTo>
                      <a:lnTo>
                        <a:pt x="3630" y="853"/>
                      </a:lnTo>
                      <a:lnTo>
                        <a:pt x="3946" y="683"/>
                      </a:lnTo>
                      <a:lnTo>
                        <a:pt x="4239" y="561"/>
                      </a:lnTo>
                      <a:lnTo>
                        <a:pt x="4555" y="415"/>
                      </a:lnTo>
                      <a:lnTo>
                        <a:pt x="4872" y="317"/>
                      </a:lnTo>
                      <a:lnTo>
                        <a:pt x="5213" y="220"/>
                      </a:lnTo>
                      <a:lnTo>
                        <a:pt x="5554" y="147"/>
                      </a:lnTo>
                      <a:lnTo>
                        <a:pt x="5895" y="74"/>
                      </a:lnTo>
                      <a:lnTo>
                        <a:pt x="6236" y="49"/>
                      </a:lnTo>
                      <a:lnTo>
                        <a:pt x="6577" y="1"/>
                      </a:lnTo>
                      <a:lnTo>
                        <a:pt x="6942" y="1"/>
                      </a:lnTo>
                      <a:lnTo>
                        <a:pt x="6942" y="1"/>
                      </a:lnTo>
                      <a:lnTo>
                        <a:pt x="7307" y="1"/>
                      </a:lnTo>
                      <a:lnTo>
                        <a:pt x="7648" y="49"/>
                      </a:lnTo>
                      <a:lnTo>
                        <a:pt x="7989" y="74"/>
                      </a:lnTo>
                      <a:lnTo>
                        <a:pt x="8330" y="147"/>
                      </a:lnTo>
                      <a:lnTo>
                        <a:pt x="8671" y="220"/>
                      </a:lnTo>
                      <a:lnTo>
                        <a:pt x="9012" y="317"/>
                      </a:lnTo>
                      <a:lnTo>
                        <a:pt x="9329" y="415"/>
                      </a:lnTo>
                      <a:lnTo>
                        <a:pt x="9645" y="561"/>
                      </a:lnTo>
                      <a:lnTo>
                        <a:pt x="9938" y="683"/>
                      </a:lnTo>
                      <a:lnTo>
                        <a:pt x="10254" y="853"/>
                      </a:lnTo>
                      <a:lnTo>
                        <a:pt x="10546" y="999"/>
                      </a:lnTo>
                      <a:lnTo>
                        <a:pt x="10814" y="1194"/>
                      </a:lnTo>
                      <a:lnTo>
                        <a:pt x="11082" y="1389"/>
                      </a:lnTo>
                      <a:lnTo>
                        <a:pt x="11350" y="1584"/>
                      </a:lnTo>
                      <a:lnTo>
                        <a:pt x="11594" y="1803"/>
                      </a:lnTo>
                      <a:lnTo>
                        <a:pt x="11837" y="2047"/>
                      </a:lnTo>
                      <a:lnTo>
                        <a:pt x="12081" y="2290"/>
                      </a:lnTo>
                      <a:lnTo>
                        <a:pt x="12300" y="2534"/>
                      </a:lnTo>
                      <a:lnTo>
                        <a:pt x="12495" y="2802"/>
                      </a:lnTo>
                      <a:lnTo>
                        <a:pt x="12690" y="3069"/>
                      </a:lnTo>
                      <a:lnTo>
                        <a:pt x="12885" y="3337"/>
                      </a:lnTo>
                      <a:lnTo>
                        <a:pt x="13031" y="3630"/>
                      </a:lnTo>
                      <a:lnTo>
                        <a:pt x="13201" y="3946"/>
                      </a:lnTo>
                      <a:lnTo>
                        <a:pt x="13323" y="4238"/>
                      </a:lnTo>
                      <a:lnTo>
                        <a:pt x="13469" y="4555"/>
                      </a:lnTo>
                      <a:lnTo>
                        <a:pt x="13566" y="4872"/>
                      </a:lnTo>
                      <a:lnTo>
                        <a:pt x="13664" y="5213"/>
                      </a:lnTo>
                      <a:lnTo>
                        <a:pt x="13737" y="5554"/>
                      </a:lnTo>
                      <a:lnTo>
                        <a:pt x="13810" y="5895"/>
                      </a:lnTo>
                      <a:lnTo>
                        <a:pt x="13834" y="6236"/>
                      </a:lnTo>
                      <a:lnTo>
                        <a:pt x="13883" y="6577"/>
                      </a:lnTo>
                      <a:lnTo>
                        <a:pt x="13883" y="6942"/>
                      </a:lnTo>
                      <a:lnTo>
                        <a:pt x="13883" y="6942"/>
                      </a:lnTo>
                      <a:lnTo>
                        <a:pt x="13883" y="7307"/>
                      </a:lnTo>
                      <a:lnTo>
                        <a:pt x="13834" y="7648"/>
                      </a:lnTo>
                      <a:lnTo>
                        <a:pt x="13810" y="7989"/>
                      </a:lnTo>
                      <a:lnTo>
                        <a:pt x="13737" y="8330"/>
                      </a:lnTo>
                      <a:lnTo>
                        <a:pt x="13664" y="8671"/>
                      </a:lnTo>
                      <a:lnTo>
                        <a:pt x="13566" y="9012"/>
                      </a:lnTo>
                      <a:lnTo>
                        <a:pt x="13469" y="9329"/>
                      </a:lnTo>
                      <a:lnTo>
                        <a:pt x="13323" y="9645"/>
                      </a:lnTo>
                      <a:lnTo>
                        <a:pt x="13201" y="9938"/>
                      </a:lnTo>
                      <a:lnTo>
                        <a:pt x="13031" y="10254"/>
                      </a:lnTo>
                      <a:lnTo>
                        <a:pt x="12885" y="10546"/>
                      </a:lnTo>
                      <a:lnTo>
                        <a:pt x="12690" y="10814"/>
                      </a:lnTo>
                      <a:lnTo>
                        <a:pt x="12495" y="11082"/>
                      </a:lnTo>
                      <a:lnTo>
                        <a:pt x="12300" y="11350"/>
                      </a:lnTo>
                      <a:lnTo>
                        <a:pt x="12081" y="11594"/>
                      </a:lnTo>
                      <a:lnTo>
                        <a:pt x="11837" y="11837"/>
                      </a:lnTo>
                      <a:lnTo>
                        <a:pt x="11594" y="12081"/>
                      </a:lnTo>
                      <a:lnTo>
                        <a:pt x="11350" y="12300"/>
                      </a:lnTo>
                      <a:lnTo>
                        <a:pt x="11082" y="12495"/>
                      </a:lnTo>
                      <a:lnTo>
                        <a:pt x="10814" y="12690"/>
                      </a:lnTo>
                      <a:lnTo>
                        <a:pt x="10546" y="12884"/>
                      </a:lnTo>
                      <a:lnTo>
                        <a:pt x="10254" y="13031"/>
                      </a:lnTo>
                      <a:lnTo>
                        <a:pt x="9938" y="13201"/>
                      </a:lnTo>
                      <a:lnTo>
                        <a:pt x="9645" y="13323"/>
                      </a:lnTo>
                      <a:lnTo>
                        <a:pt x="9329" y="13469"/>
                      </a:lnTo>
                      <a:lnTo>
                        <a:pt x="9012" y="13566"/>
                      </a:lnTo>
                      <a:lnTo>
                        <a:pt x="8671" y="13664"/>
                      </a:lnTo>
                      <a:lnTo>
                        <a:pt x="8330" y="13737"/>
                      </a:lnTo>
                      <a:lnTo>
                        <a:pt x="7989" y="13810"/>
                      </a:lnTo>
                      <a:lnTo>
                        <a:pt x="7648" y="13834"/>
                      </a:lnTo>
                      <a:lnTo>
                        <a:pt x="7307" y="13883"/>
                      </a:lnTo>
                      <a:lnTo>
                        <a:pt x="6942" y="13883"/>
                      </a:lnTo>
                      <a:lnTo>
                        <a:pt x="6942" y="13883"/>
                      </a:lnTo>
                      <a:close/>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5"/>
                <p:cNvSpPr/>
                <p:nvPr/>
              </p:nvSpPr>
              <p:spPr>
                <a:xfrm>
                  <a:off x="6848850" y="397625"/>
                  <a:ext cx="54825" cy="169300"/>
                </a:xfrm>
                <a:custGeom>
                  <a:avLst/>
                  <a:gdLst/>
                  <a:ahLst/>
                  <a:cxnLst/>
                  <a:rect l="l" t="t" r="r" b="b"/>
                  <a:pathLst>
                    <a:path w="2193" h="6772" fill="none" extrusionOk="0">
                      <a:moveTo>
                        <a:pt x="1" y="1"/>
                      </a:moveTo>
                      <a:lnTo>
                        <a:pt x="1" y="4580"/>
                      </a:lnTo>
                      <a:lnTo>
                        <a:pt x="2193" y="6772"/>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5"/>
                <p:cNvSpPr/>
                <p:nvPr/>
              </p:nvSpPr>
              <p:spPr>
                <a:xfrm>
                  <a:off x="6847025" y="333700"/>
                  <a:ext cx="25" cy="29250"/>
                </a:xfrm>
                <a:custGeom>
                  <a:avLst/>
                  <a:gdLst/>
                  <a:ahLst/>
                  <a:cxnLst/>
                  <a:rect l="l" t="t" r="r" b="b"/>
                  <a:pathLst>
                    <a:path w="1" h="1170" fill="none" extrusionOk="0">
                      <a:moveTo>
                        <a:pt x="1" y="1170"/>
                      </a:moveTo>
                      <a:lnTo>
                        <a:pt x="1" y="1"/>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5"/>
                <p:cNvSpPr/>
                <p:nvPr/>
              </p:nvSpPr>
              <p:spPr>
                <a:xfrm>
                  <a:off x="6760575" y="356850"/>
                  <a:ext cx="25" cy="25"/>
                </a:xfrm>
                <a:custGeom>
                  <a:avLst/>
                  <a:gdLst/>
                  <a:ahLst/>
                  <a:cxnLst/>
                  <a:rect l="l" t="t" r="r" b="b"/>
                  <a:pathLst>
                    <a:path w="1" h="1" fill="none" extrusionOk="0">
                      <a:moveTo>
                        <a:pt x="1" y="0"/>
                      </a:moveTo>
                      <a:lnTo>
                        <a:pt x="1" y="0"/>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5"/>
                <p:cNvSpPr/>
                <p:nvPr/>
              </p:nvSpPr>
              <p:spPr>
                <a:xfrm>
                  <a:off x="6760575" y="356850"/>
                  <a:ext cx="14025" cy="24975"/>
                </a:xfrm>
                <a:custGeom>
                  <a:avLst/>
                  <a:gdLst/>
                  <a:ahLst/>
                  <a:cxnLst/>
                  <a:rect l="l" t="t" r="r" b="b"/>
                  <a:pathLst>
                    <a:path w="561" h="999" fill="none" extrusionOk="0">
                      <a:moveTo>
                        <a:pt x="1" y="0"/>
                      </a:moveTo>
                      <a:lnTo>
                        <a:pt x="561" y="999"/>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5"/>
                <p:cNvSpPr/>
                <p:nvPr/>
              </p:nvSpPr>
              <p:spPr>
                <a:xfrm>
                  <a:off x="6696650" y="420775"/>
                  <a:ext cx="25" cy="25"/>
                </a:xfrm>
                <a:custGeom>
                  <a:avLst/>
                  <a:gdLst/>
                  <a:ahLst/>
                  <a:cxnLst/>
                  <a:rect l="l" t="t" r="r" b="b"/>
                  <a:pathLst>
                    <a:path w="1" h="1" fill="none" extrusionOk="0">
                      <a:moveTo>
                        <a:pt x="0" y="0"/>
                      </a:moveTo>
                      <a:lnTo>
                        <a:pt x="0" y="0"/>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5"/>
                <p:cNvSpPr/>
                <p:nvPr/>
              </p:nvSpPr>
              <p:spPr>
                <a:xfrm>
                  <a:off x="6696650" y="420775"/>
                  <a:ext cx="24975" cy="14025"/>
                </a:xfrm>
                <a:custGeom>
                  <a:avLst/>
                  <a:gdLst/>
                  <a:ahLst/>
                  <a:cxnLst/>
                  <a:rect l="l" t="t" r="r" b="b"/>
                  <a:pathLst>
                    <a:path w="999" h="561" fill="none" extrusionOk="0">
                      <a:moveTo>
                        <a:pt x="0" y="0"/>
                      </a:moveTo>
                      <a:lnTo>
                        <a:pt x="999" y="561"/>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5"/>
                <p:cNvSpPr/>
                <p:nvPr/>
              </p:nvSpPr>
              <p:spPr>
                <a:xfrm>
                  <a:off x="6673500" y="507225"/>
                  <a:ext cx="29250" cy="25"/>
                </a:xfrm>
                <a:custGeom>
                  <a:avLst/>
                  <a:gdLst/>
                  <a:ahLst/>
                  <a:cxnLst/>
                  <a:rect l="l" t="t" r="r" b="b"/>
                  <a:pathLst>
                    <a:path w="1170" h="1" fill="none" extrusionOk="0">
                      <a:moveTo>
                        <a:pt x="1" y="1"/>
                      </a:moveTo>
                      <a:lnTo>
                        <a:pt x="1170" y="1"/>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5"/>
                <p:cNvSpPr/>
                <p:nvPr/>
              </p:nvSpPr>
              <p:spPr>
                <a:xfrm>
                  <a:off x="6696650" y="593700"/>
                  <a:ext cx="25" cy="25"/>
                </a:xfrm>
                <a:custGeom>
                  <a:avLst/>
                  <a:gdLst/>
                  <a:ahLst/>
                  <a:cxnLst/>
                  <a:rect l="l" t="t" r="r" b="b"/>
                  <a:pathLst>
                    <a:path w="1" h="1" fill="none" extrusionOk="0">
                      <a:moveTo>
                        <a:pt x="0" y="0"/>
                      </a:moveTo>
                      <a:lnTo>
                        <a:pt x="0" y="0"/>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5"/>
                <p:cNvSpPr/>
                <p:nvPr/>
              </p:nvSpPr>
              <p:spPr>
                <a:xfrm>
                  <a:off x="6696650" y="579700"/>
                  <a:ext cx="24975" cy="14025"/>
                </a:xfrm>
                <a:custGeom>
                  <a:avLst/>
                  <a:gdLst/>
                  <a:ahLst/>
                  <a:cxnLst/>
                  <a:rect l="l" t="t" r="r" b="b"/>
                  <a:pathLst>
                    <a:path w="999" h="561" fill="none" extrusionOk="0">
                      <a:moveTo>
                        <a:pt x="0" y="560"/>
                      </a:moveTo>
                      <a:lnTo>
                        <a:pt x="999" y="0"/>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5"/>
                <p:cNvSpPr/>
                <p:nvPr/>
              </p:nvSpPr>
              <p:spPr>
                <a:xfrm>
                  <a:off x="6760575" y="632675"/>
                  <a:ext cx="14025" cy="24975"/>
                </a:xfrm>
                <a:custGeom>
                  <a:avLst/>
                  <a:gdLst/>
                  <a:ahLst/>
                  <a:cxnLst/>
                  <a:rect l="l" t="t" r="r" b="b"/>
                  <a:pathLst>
                    <a:path w="561" h="999" fill="none" extrusionOk="0">
                      <a:moveTo>
                        <a:pt x="1" y="999"/>
                      </a:moveTo>
                      <a:lnTo>
                        <a:pt x="561" y="0"/>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5"/>
                <p:cNvSpPr/>
                <p:nvPr/>
              </p:nvSpPr>
              <p:spPr>
                <a:xfrm>
                  <a:off x="6760575" y="657625"/>
                  <a:ext cx="25" cy="25"/>
                </a:xfrm>
                <a:custGeom>
                  <a:avLst/>
                  <a:gdLst/>
                  <a:ahLst/>
                  <a:cxnLst/>
                  <a:rect l="l" t="t" r="r" b="b"/>
                  <a:pathLst>
                    <a:path w="1" h="1" fill="none" extrusionOk="0">
                      <a:moveTo>
                        <a:pt x="1" y="1"/>
                      </a:moveTo>
                      <a:lnTo>
                        <a:pt x="1" y="1"/>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5"/>
                <p:cNvSpPr/>
                <p:nvPr/>
              </p:nvSpPr>
              <p:spPr>
                <a:xfrm>
                  <a:off x="6847025" y="651550"/>
                  <a:ext cx="25" cy="29250"/>
                </a:xfrm>
                <a:custGeom>
                  <a:avLst/>
                  <a:gdLst/>
                  <a:ahLst/>
                  <a:cxnLst/>
                  <a:rect l="l" t="t" r="r" b="b"/>
                  <a:pathLst>
                    <a:path w="1" h="1170" fill="none" extrusionOk="0">
                      <a:moveTo>
                        <a:pt x="1" y="0"/>
                      </a:moveTo>
                      <a:lnTo>
                        <a:pt x="1" y="1169"/>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5"/>
                <p:cNvSpPr/>
                <p:nvPr/>
              </p:nvSpPr>
              <p:spPr>
                <a:xfrm>
                  <a:off x="6919500" y="632675"/>
                  <a:ext cx="14025" cy="24975"/>
                </a:xfrm>
                <a:custGeom>
                  <a:avLst/>
                  <a:gdLst/>
                  <a:ahLst/>
                  <a:cxnLst/>
                  <a:rect l="l" t="t" r="r" b="b"/>
                  <a:pathLst>
                    <a:path w="561" h="999" fill="none" extrusionOk="0">
                      <a:moveTo>
                        <a:pt x="560" y="999"/>
                      </a:moveTo>
                      <a:lnTo>
                        <a:pt x="0" y="0"/>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5"/>
                <p:cNvSpPr/>
                <p:nvPr/>
              </p:nvSpPr>
              <p:spPr>
                <a:xfrm>
                  <a:off x="6933500" y="657625"/>
                  <a:ext cx="25" cy="25"/>
                </a:xfrm>
                <a:custGeom>
                  <a:avLst/>
                  <a:gdLst/>
                  <a:ahLst/>
                  <a:cxnLst/>
                  <a:rect l="l" t="t" r="r" b="b"/>
                  <a:pathLst>
                    <a:path w="1" h="1" fill="none" extrusionOk="0">
                      <a:moveTo>
                        <a:pt x="0" y="1"/>
                      </a:moveTo>
                      <a:lnTo>
                        <a:pt x="0" y="1"/>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5"/>
                <p:cNvSpPr/>
                <p:nvPr/>
              </p:nvSpPr>
              <p:spPr>
                <a:xfrm>
                  <a:off x="6972475" y="579700"/>
                  <a:ext cx="24975" cy="14025"/>
                </a:xfrm>
                <a:custGeom>
                  <a:avLst/>
                  <a:gdLst/>
                  <a:ahLst/>
                  <a:cxnLst/>
                  <a:rect l="l" t="t" r="r" b="b"/>
                  <a:pathLst>
                    <a:path w="999" h="561" fill="none" extrusionOk="0">
                      <a:moveTo>
                        <a:pt x="999" y="560"/>
                      </a:moveTo>
                      <a:lnTo>
                        <a:pt x="0" y="0"/>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5"/>
                <p:cNvSpPr/>
                <p:nvPr/>
              </p:nvSpPr>
              <p:spPr>
                <a:xfrm>
                  <a:off x="6997425" y="593700"/>
                  <a:ext cx="25" cy="25"/>
                </a:xfrm>
                <a:custGeom>
                  <a:avLst/>
                  <a:gdLst/>
                  <a:ahLst/>
                  <a:cxnLst/>
                  <a:rect l="l" t="t" r="r" b="b"/>
                  <a:pathLst>
                    <a:path w="1" h="1" fill="none" extrusionOk="0">
                      <a:moveTo>
                        <a:pt x="1" y="0"/>
                      </a:moveTo>
                      <a:lnTo>
                        <a:pt x="1" y="0"/>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5"/>
                <p:cNvSpPr/>
                <p:nvPr/>
              </p:nvSpPr>
              <p:spPr>
                <a:xfrm>
                  <a:off x="6991350" y="507225"/>
                  <a:ext cx="29250" cy="25"/>
                </a:xfrm>
                <a:custGeom>
                  <a:avLst/>
                  <a:gdLst/>
                  <a:ahLst/>
                  <a:cxnLst/>
                  <a:rect l="l" t="t" r="r" b="b"/>
                  <a:pathLst>
                    <a:path w="1170" h="1" fill="none" extrusionOk="0">
                      <a:moveTo>
                        <a:pt x="1169" y="1"/>
                      </a:moveTo>
                      <a:lnTo>
                        <a:pt x="0" y="1"/>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5"/>
                <p:cNvSpPr/>
                <p:nvPr/>
              </p:nvSpPr>
              <p:spPr>
                <a:xfrm>
                  <a:off x="6972475" y="420775"/>
                  <a:ext cx="24975" cy="14025"/>
                </a:xfrm>
                <a:custGeom>
                  <a:avLst/>
                  <a:gdLst/>
                  <a:ahLst/>
                  <a:cxnLst/>
                  <a:rect l="l" t="t" r="r" b="b"/>
                  <a:pathLst>
                    <a:path w="999" h="561" fill="none" extrusionOk="0">
                      <a:moveTo>
                        <a:pt x="0" y="561"/>
                      </a:moveTo>
                      <a:lnTo>
                        <a:pt x="999" y="0"/>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5"/>
                <p:cNvSpPr/>
                <p:nvPr/>
              </p:nvSpPr>
              <p:spPr>
                <a:xfrm>
                  <a:off x="6997425" y="420775"/>
                  <a:ext cx="25" cy="25"/>
                </a:xfrm>
                <a:custGeom>
                  <a:avLst/>
                  <a:gdLst/>
                  <a:ahLst/>
                  <a:cxnLst/>
                  <a:rect l="l" t="t" r="r" b="b"/>
                  <a:pathLst>
                    <a:path w="1" h="1" fill="none" extrusionOk="0">
                      <a:moveTo>
                        <a:pt x="1" y="0"/>
                      </a:moveTo>
                      <a:lnTo>
                        <a:pt x="1" y="0"/>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5"/>
                <p:cNvSpPr/>
                <p:nvPr/>
              </p:nvSpPr>
              <p:spPr>
                <a:xfrm>
                  <a:off x="6919500" y="356850"/>
                  <a:ext cx="14025" cy="24975"/>
                </a:xfrm>
                <a:custGeom>
                  <a:avLst/>
                  <a:gdLst/>
                  <a:ahLst/>
                  <a:cxnLst/>
                  <a:rect l="l" t="t" r="r" b="b"/>
                  <a:pathLst>
                    <a:path w="561" h="999" fill="none" extrusionOk="0">
                      <a:moveTo>
                        <a:pt x="560" y="0"/>
                      </a:moveTo>
                      <a:lnTo>
                        <a:pt x="0" y="999"/>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5"/>
                <p:cNvSpPr/>
                <p:nvPr/>
              </p:nvSpPr>
              <p:spPr>
                <a:xfrm>
                  <a:off x="6933500" y="356850"/>
                  <a:ext cx="25" cy="25"/>
                </a:xfrm>
                <a:custGeom>
                  <a:avLst/>
                  <a:gdLst/>
                  <a:ahLst/>
                  <a:cxnLst/>
                  <a:rect l="l" t="t" r="r" b="b"/>
                  <a:pathLst>
                    <a:path w="1" h="1" fill="none" extrusionOk="0">
                      <a:moveTo>
                        <a:pt x="0" y="0"/>
                      </a:moveTo>
                      <a:lnTo>
                        <a:pt x="0" y="0"/>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5" name="Google Shape;1035;p5"/>
              <p:cNvGrpSpPr/>
              <p:nvPr/>
            </p:nvGrpSpPr>
            <p:grpSpPr>
              <a:xfrm>
                <a:off x="-129715" y="-196377"/>
                <a:ext cx="215966" cy="342399"/>
                <a:chOff x="6718575" y="2318625"/>
                <a:chExt cx="256950" cy="407375"/>
              </a:xfrm>
            </p:grpSpPr>
            <p:sp>
              <p:nvSpPr>
                <p:cNvPr id="1036" name="Google Shape;1036;p5"/>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5"/>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5"/>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5"/>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5"/>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5"/>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5"/>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5"/>
                <p:cNvSpPr/>
                <p:nvPr/>
              </p:nvSpPr>
              <p:spPr>
                <a:xfrm>
                  <a:off x="6795900" y="2628550"/>
                  <a:ext cx="102300" cy="25"/>
                </a:xfrm>
                <a:custGeom>
                  <a:avLst/>
                  <a:gdLst/>
                  <a:ahLst/>
                  <a:cxnLst/>
                  <a:rect l="l" t="t" r="r" b="b"/>
                  <a:pathLst>
                    <a:path w="4092" h="1" fill="none" extrusionOk="0">
                      <a:moveTo>
                        <a:pt x="0" y="1"/>
                      </a:moveTo>
                      <a:lnTo>
                        <a:pt x="4092" y="1"/>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44" name="Google Shape;1044;p5"/>
              <p:cNvSpPr/>
              <p:nvPr/>
            </p:nvSpPr>
            <p:spPr>
              <a:xfrm>
                <a:off x="1475201" y="-195610"/>
                <a:ext cx="340844" cy="340865"/>
              </a:xfrm>
              <a:custGeom>
                <a:avLst/>
                <a:gdLst/>
                <a:ahLst/>
                <a:cxnLst/>
                <a:rect l="l" t="t" r="r" b="b"/>
                <a:pathLst>
                  <a:path w="16221" h="16222" fill="none" extrusionOk="0">
                    <a:moveTo>
                      <a:pt x="0" y="8111"/>
                    </a:moveTo>
                    <a:lnTo>
                      <a:pt x="0" y="8111"/>
                    </a:lnTo>
                    <a:lnTo>
                      <a:pt x="0" y="7697"/>
                    </a:lnTo>
                    <a:lnTo>
                      <a:pt x="49" y="7283"/>
                    </a:lnTo>
                    <a:lnTo>
                      <a:pt x="98" y="6869"/>
                    </a:lnTo>
                    <a:lnTo>
                      <a:pt x="171" y="6479"/>
                    </a:lnTo>
                    <a:lnTo>
                      <a:pt x="244" y="6090"/>
                    </a:lnTo>
                    <a:lnTo>
                      <a:pt x="366" y="5700"/>
                    </a:lnTo>
                    <a:lnTo>
                      <a:pt x="487" y="5335"/>
                    </a:lnTo>
                    <a:lnTo>
                      <a:pt x="634" y="4945"/>
                    </a:lnTo>
                    <a:lnTo>
                      <a:pt x="804" y="4604"/>
                    </a:lnTo>
                    <a:lnTo>
                      <a:pt x="975" y="4239"/>
                    </a:lnTo>
                    <a:lnTo>
                      <a:pt x="1169" y="3898"/>
                    </a:lnTo>
                    <a:lnTo>
                      <a:pt x="1389" y="3581"/>
                    </a:lnTo>
                    <a:lnTo>
                      <a:pt x="1608" y="3264"/>
                    </a:lnTo>
                    <a:lnTo>
                      <a:pt x="1851" y="2948"/>
                    </a:lnTo>
                    <a:lnTo>
                      <a:pt x="2119" y="2656"/>
                    </a:lnTo>
                    <a:lnTo>
                      <a:pt x="2387" y="2388"/>
                    </a:lnTo>
                    <a:lnTo>
                      <a:pt x="2655" y="2120"/>
                    </a:lnTo>
                    <a:lnTo>
                      <a:pt x="2947" y="1852"/>
                    </a:lnTo>
                    <a:lnTo>
                      <a:pt x="3264" y="1608"/>
                    </a:lnTo>
                    <a:lnTo>
                      <a:pt x="3581" y="1389"/>
                    </a:lnTo>
                    <a:lnTo>
                      <a:pt x="3897" y="1170"/>
                    </a:lnTo>
                    <a:lnTo>
                      <a:pt x="4238" y="975"/>
                    </a:lnTo>
                    <a:lnTo>
                      <a:pt x="4603" y="805"/>
                    </a:lnTo>
                    <a:lnTo>
                      <a:pt x="4944" y="634"/>
                    </a:lnTo>
                    <a:lnTo>
                      <a:pt x="5334" y="488"/>
                    </a:lnTo>
                    <a:lnTo>
                      <a:pt x="5699" y="366"/>
                    </a:lnTo>
                    <a:lnTo>
                      <a:pt x="6089" y="244"/>
                    </a:lnTo>
                    <a:lnTo>
                      <a:pt x="6479" y="171"/>
                    </a:lnTo>
                    <a:lnTo>
                      <a:pt x="6868" y="98"/>
                    </a:lnTo>
                    <a:lnTo>
                      <a:pt x="7282" y="50"/>
                    </a:lnTo>
                    <a:lnTo>
                      <a:pt x="7696" y="1"/>
                    </a:lnTo>
                    <a:lnTo>
                      <a:pt x="8111" y="1"/>
                    </a:lnTo>
                    <a:lnTo>
                      <a:pt x="8111" y="1"/>
                    </a:lnTo>
                    <a:lnTo>
                      <a:pt x="8525" y="1"/>
                    </a:lnTo>
                    <a:lnTo>
                      <a:pt x="8939" y="50"/>
                    </a:lnTo>
                    <a:lnTo>
                      <a:pt x="9353" y="98"/>
                    </a:lnTo>
                    <a:lnTo>
                      <a:pt x="9742" y="171"/>
                    </a:lnTo>
                    <a:lnTo>
                      <a:pt x="10132" y="244"/>
                    </a:lnTo>
                    <a:lnTo>
                      <a:pt x="10522" y="366"/>
                    </a:lnTo>
                    <a:lnTo>
                      <a:pt x="10911" y="488"/>
                    </a:lnTo>
                    <a:lnTo>
                      <a:pt x="11277" y="634"/>
                    </a:lnTo>
                    <a:lnTo>
                      <a:pt x="11618" y="805"/>
                    </a:lnTo>
                    <a:lnTo>
                      <a:pt x="11983" y="975"/>
                    </a:lnTo>
                    <a:lnTo>
                      <a:pt x="12324" y="1170"/>
                    </a:lnTo>
                    <a:lnTo>
                      <a:pt x="12641" y="1389"/>
                    </a:lnTo>
                    <a:lnTo>
                      <a:pt x="12957" y="1608"/>
                    </a:lnTo>
                    <a:lnTo>
                      <a:pt x="13274" y="1852"/>
                    </a:lnTo>
                    <a:lnTo>
                      <a:pt x="13566" y="2120"/>
                    </a:lnTo>
                    <a:lnTo>
                      <a:pt x="13834" y="2388"/>
                    </a:lnTo>
                    <a:lnTo>
                      <a:pt x="14126" y="2656"/>
                    </a:lnTo>
                    <a:lnTo>
                      <a:pt x="14370" y="2948"/>
                    </a:lnTo>
                    <a:lnTo>
                      <a:pt x="14613" y="3264"/>
                    </a:lnTo>
                    <a:lnTo>
                      <a:pt x="14832" y="3581"/>
                    </a:lnTo>
                    <a:lnTo>
                      <a:pt x="15052" y="3898"/>
                    </a:lnTo>
                    <a:lnTo>
                      <a:pt x="15247" y="4239"/>
                    </a:lnTo>
                    <a:lnTo>
                      <a:pt x="15417" y="4604"/>
                    </a:lnTo>
                    <a:lnTo>
                      <a:pt x="15587" y="4945"/>
                    </a:lnTo>
                    <a:lnTo>
                      <a:pt x="15734" y="5335"/>
                    </a:lnTo>
                    <a:lnTo>
                      <a:pt x="15855" y="5700"/>
                    </a:lnTo>
                    <a:lnTo>
                      <a:pt x="15977" y="6090"/>
                    </a:lnTo>
                    <a:lnTo>
                      <a:pt x="16050" y="6479"/>
                    </a:lnTo>
                    <a:lnTo>
                      <a:pt x="16123" y="6869"/>
                    </a:lnTo>
                    <a:lnTo>
                      <a:pt x="16172" y="7283"/>
                    </a:lnTo>
                    <a:lnTo>
                      <a:pt x="16221" y="7697"/>
                    </a:lnTo>
                    <a:lnTo>
                      <a:pt x="16221" y="8111"/>
                    </a:lnTo>
                    <a:lnTo>
                      <a:pt x="16221" y="8111"/>
                    </a:lnTo>
                    <a:lnTo>
                      <a:pt x="16221" y="8525"/>
                    </a:lnTo>
                    <a:lnTo>
                      <a:pt x="16172" y="8939"/>
                    </a:lnTo>
                    <a:lnTo>
                      <a:pt x="16123" y="9353"/>
                    </a:lnTo>
                    <a:lnTo>
                      <a:pt x="16050" y="9743"/>
                    </a:lnTo>
                    <a:lnTo>
                      <a:pt x="15977" y="10133"/>
                    </a:lnTo>
                    <a:lnTo>
                      <a:pt x="15855" y="10522"/>
                    </a:lnTo>
                    <a:lnTo>
                      <a:pt x="15734" y="10888"/>
                    </a:lnTo>
                    <a:lnTo>
                      <a:pt x="15587" y="11277"/>
                    </a:lnTo>
                    <a:lnTo>
                      <a:pt x="15417" y="11618"/>
                    </a:lnTo>
                    <a:lnTo>
                      <a:pt x="15247" y="11984"/>
                    </a:lnTo>
                    <a:lnTo>
                      <a:pt x="15052" y="12324"/>
                    </a:lnTo>
                    <a:lnTo>
                      <a:pt x="14832" y="12641"/>
                    </a:lnTo>
                    <a:lnTo>
                      <a:pt x="14613" y="12958"/>
                    </a:lnTo>
                    <a:lnTo>
                      <a:pt x="14370" y="13274"/>
                    </a:lnTo>
                    <a:lnTo>
                      <a:pt x="14126" y="13567"/>
                    </a:lnTo>
                    <a:lnTo>
                      <a:pt x="13834" y="13835"/>
                    </a:lnTo>
                    <a:lnTo>
                      <a:pt x="13566" y="14102"/>
                    </a:lnTo>
                    <a:lnTo>
                      <a:pt x="13274" y="14370"/>
                    </a:lnTo>
                    <a:lnTo>
                      <a:pt x="12957" y="14614"/>
                    </a:lnTo>
                    <a:lnTo>
                      <a:pt x="12641" y="14833"/>
                    </a:lnTo>
                    <a:lnTo>
                      <a:pt x="12324" y="15052"/>
                    </a:lnTo>
                    <a:lnTo>
                      <a:pt x="11983" y="15247"/>
                    </a:lnTo>
                    <a:lnTo>
                      <a:pt x="11618" y="15418"/>
                    </a:lnTo>
                    <a:lnTo>
                      <a:pt x="11277" y="15588"/>
                    </a:lnTo>
                    <a:lnTo>
                      <a:pt x="10911" y="15734"/>
                    </a:lnTo>
                    <a:lnTo>
                      <a:pt x="10522" y="15856"/>
                    </a:lnTo>
                    <a:lnTo>
                      <a:pt x="10132" y="15978"/>
                    </a:lnTo>
                    <a:lnTo>
                      <a:pt x="9742" y="16051"/>
                    </a:lnTo>
                    <a:lnTo>
                      <a:pt x="9353" y="16124"/>
                    </a:lnTo>
                    <a:lnTo>
                      <a:pt x="8939" y="16173"/>
                    </a:lnTo>
                    <a:lnTo>
                      <a:pt x="8525" y="16221"/>
                    </a:lnTo>
                    <a:lnTo>
                      <a:pt x="8111" y="16221"/>
                    </a:lnTo>
                    <a:lnTo>
                      <a:pt x="8111" y="16221"/>
                    </a:lnTo>
                    <a:lnTo>
                      <a:pt x="7696" y="16221"/>
                    </a:lnTo>
                    <a:lnTo>
                      <a:pt x="7282" y="16173"/>
                    </a:lnTo>
                    <a:lnTo>
                      <a:pt x="6868" y="16124"/>
                    </a:lnTo>
                    <a:lnTo>
                      <a:pt x="6479" y="16051"/>
                    </a:lnTo>
                    <a:lnTo>
                      <a:pt x="6089" y="15978"/>
                    </a:lnTo>
                    <a:lnTo>
                      <a:pt x="5699" y="15856"/>
                    </a:lnTo>
                    <a:lnTo>
                      <a:pt x="5334" y="15734"/>
                    </a:lnTo>
                    <a:lnTo>
                      <a:pt x="4944" y="15588"/>
                    </a:lnTo>
                    <a:lnTo>
                      <a:pt x="4603" y="15418"/>
                    </a:lnTo>
                    <a:lnTo>
                      <a:pt x="4238" y="15247"/>
                    </a:lnTo>
                    <a:lnTo>
                      <a:pt x="3897" y="15052"/>
                    </a:lnTo>
                    <a:lnTo>
                      <a:pt x="3581" y="14833"/>
                    </a:lnTo>
                    <a:lnTo>
                      <a:pt x="3264" y="14614"/>
                    </a:lnTo>
                    <a:lnTo>
                      <a:pt x="2947" y="14370"/>
                    </a:lnTo>
                    <a:lnTo>
                      <a:pt x="2655" y="14102"/>
                    </a:lnTo>
                    <a:lnTo>
                      <a:pt x="2387" y="13835"/>
                    </a:lnTo>
                    <a:lnTo>
                      <a:pt x="2119" y="13567"/>
                    </a:lnTo>
                    <a:lnTo>
                      <a:pt x="1851" y="13274"/>
                    </a:lnTo>
                    <a:lnTo>
                      <a:pt x="1608" y="12958"/>
                    </a:lnTo>
                    <a:lnTo>
                      <a:pt x="1389" y="12641"/>
                    </a:lnTo>
                    <a:lnTo>
                      <a:pt x="1169" y="12324"/>
                    </a:lnTo>
                    <a:lnTo>
                      <a:pt x="975" y="11984"/>
                    </a:lnTo>
                    <a:lnTo>
                      <a:pt x="804" y="11618"/>
                    </a:lnTo>
                    <a:lnTo>
                      <a:pt x="634" y="11277"/>
                    </a:lnTo>
                    <a:lnTo>
                      <a:pt x="487" y="10888"/>
                    </a:lnTo>
                    <a:lnTo>
                      <a:pt x="366" y="10522"/>
                    </a:lnTo>
                    <a:lnTo>
                      <a:pt x="244" y="10133"/>
                    </a:lnTo>
                    <a:lnTo>
                      <a:pt x="171" y="9743"/>
                    </a:lnTo>
                    <a:lnTo>
                      <a:pt x="98" y="9353"/>
                    </a:lnTo>
                    <a:lnTo>
                      <a:pt x="49" y="8939"/>
                    </a:lnTo>
                    <a:lnTo>
                      <a:pt x="0" y="8525"/>
                    </a:lnTo>
                    <a:lnTo>
                      <a:pt x="0" y="8111"/>
                    </a:lnTo>
                    <a:lnTo>
                      <a:pt x="0" y="8111"/>
                    </a:lnTo>
                    <a:close/>
                    <a:moveTo>
                      <a:pt x="7234" y="11180"/>
                    </a:moveTo>
                    <a:lnTo>
                      <a:pt x="7234" y="11180"/>
                    </a:lnTo>
                    <a:lnTo>
                      <a:pt x="7282" y="11180"/>
                    </a:lnTo>
                    <a:lnTo>
                      <a:pt x="7282" y="11180"/>
                    </a:lnTo>
                    <a:lnTo>
                      <a:pt x="7453" y="11155"/>
                    </a:lnTo>
                    <a:lnTo>
                      <a:pt x="7623" y="11082"/>
                    </a:lnTo>
                    <a:lnTo>
                      <a:pt x="7794" y="10985"/>
                    </a:lnTo>
                    <a:lnTo>
                      <a:pt x="7916" y="10863"/>
                    </a:lnTo>
                    <a:lnTo>
                      <a:pt x="12007" y="6747"/>
                    </a:lnTo>
                    <a:lnTo>
                      <a:pt x="12007" y="6747"/>
                    </a:lnTo>
                    <a:lnTo>
                      <a:pt x="12105" y="6625"/>
                    </a:lnTo>
                    <a:lnTo>
                      <a:pt x="12153" y="6504"/>
                    </a:lnTo>
                    <a:lnTo>
                      <a:pt x="12202" y="6358"/>
                    </a:lnTo>
                    <a:lnTo>
                      <a:pt x="12202" y="6211"/>
                    </a:lnTo>
                    <a:lnTo>
                      <a:pt x="12202" y="6211"/>
                    </a:lnTo>
                    <a:lnTo>
                      <a:pt x="12178" y="6017"/>
                    </a:lnTo>
                    <a:lnTo>
                      <a:pt x="12129" y="5822"/>
                    </a:lnTo>
                    <a:lnTo>
                      <a:pt x="12032" y="5676"/>
                    </a:lnTo>
                    <a:lnTo>
                      <a:pt x="11886" y="5529"/>
                    </a:lnTo>
                    <a:lnTo>
                      <a:pt x="11886" y="5529"/>
                    </a:lnTo>
                    <a:lnTo>
                      <a:pt x="11764" y="5432"/>
                    </a:lnTo>
                    <a:lnTo>
                      <a:pt x="11618" y="5383"/>
                    </a:lnTo>
                    <a:lnTo>
                      <a:pt x="11472" y="5335"/>
                    </a:lnTo>
                    <a:lnTo>
                      <a:pt x="11325" y="5335"/>
                    </a:lnTo>
                    <a:lnTo>
                      <a:pt x="11325" y="5335"/>
                    </a:lnTo>
                    <a:lnTo>
                      <a:pt x="11131" y="5359"/>
                    </a:lnTo>
                    <a:lnTo>
                      <a:pt x="10960" y="5408"/>
                    </a:lnTo>
                    <a:lnTo>
                      <a:pt x="10790" y="5505"/>
                    </a:lnTo>
                    <a:lnTo>
                      <a:pt x="10643" y="5651"/>
                    </a:lnTo>
                    <a:lnTo>
                      <a:pt x="7161" y="8988"/>
                    </a:lnTo>
                    <a:lnTo>
                      <a:pt x="5797" y="7648"/>
                    </a:lnTo>
                    <a:lnTo>
                      <a:pt x="5797" y="7648"/>
                    </a:lnTo>
                    <a:lnTo>
                      <a:pt x="5675" y="7527"/>
                    </a:lnTo>
                    <a:lnTo>
                      <a:pt x="5505" y="7454"/>
                    </a:lnTo>
                    <a:lnTo>
                      <a:pt x="5358" y="7405"/>
                    </a:lnTo>
                    <a:lnTo>
                      <a:pt x="5188" y="7380"/>
                    </a:lnTo>
                    <a:lnTo>
                      <a:pt x="5188" y="7380"/>
                    </a:lnTo>
                    <a:lnTo>
                      <a:pt x="5017" y="7405"/>
                    </a:lnTo>
                    <a:lnTo>
                      <a:pt x="4847" y="7454"/>
                    </a:lnTo>
                    <a:lnTo>
                      <a:pt x="4701" y="7527"/>
                    </a:lnTo>
                    <a:lnTo>
                      <a:pt x="4555" y="7648"/>
                    </a:lnTo>
                    <a:lnTo>
                      <a:pt x="4555" y="7648"/>
                    </a:lnTo>
                    <a:lnTo>
                      <a:pt x="4457" y="7770"/>
                    </a:lnTo>
                    <a:lnTo>
                      <a:pt x="4360" y="7916"/>
                    </a:lnTo>
                    <a:lnTo>
                      <a:pt x="4311" y="8087"/>
                    </a:lnTo>
                    <a:lnTo>
                      <a:pt x="4311" y="8257"/>
                    </a:lnTo>
                    <a:lnTo>
                      <a:pt x="4311" y="8257"/>
                    </a:lnTo>
                    <a:lnTo>
                      <a:pt x="4311" y="8428"/>
                    </a:lnTo>
                    <a:lnTo>
                      <a:pt x="4360" y="8598"/>
                    </a:lnTo>
                    <a:lnTo>
                      <a:pt x="4457" y="8744"/>
                    </a:lnTo>
                    <a:lnTo>
                      <a:pt x="4555" y="8890"/>
                    </a:lnTo>
                    <a:lnTo>
                      <a:pt x="6601" y="10936"/>
                    </a:lnTo>
                    <a:lnTo>
                      <a:pt x="6601" y="10936"/>
                    </a:lnTo>
                    <a:lnTo>
                      <a:pt x="6747" y="11034"/>
                    </a:lnTo>
                    <a:lnTo>
                      <a:pt x="6893" y="11131"/>
                    </a:lnTo>
                    <a:lnTo>
                      <a:pt x="7063" y="11180"/>
                    </a:lnTo>
                    <a:lnTo>
                      <a:pt x="7234" y="11180"/>
                    </a:lnTo>
                    <a:lnTo>
                      <a:pt x="7234" y="11180"/>
                    </a:lnTo>
                    <a:close/>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045" name="Google Shape;1045;p5"/>
          <p:cNvSpPr/>
          <p:nvPr/>
        </p:nvSpPr>
        <p:spPr>
          <a:xfrm flipH="1">
            <a:off x="2095200" y="0"/>
            <a:ext cx="7048800" cy="68577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046" name="Google Shape;1046;p5"/>
          <p:cNvSpPr txBox="1">
            <a:spLocks noGrp="1"/>
          </p:cNvSpPr>
          <p:nvPr>
            <p:ph type="title"/>
          </p:nvPr>
        </p:nvSpPr>
        <p:spPr>
          <a:xfrm>
            <a:off x="203875" y="2169000"/>
            <a:ext cx="1712400" cy="1143300"/>
          </a:xfrm>
          <a:prstGeom prst="rect">
            <a:avLst/>
          </a:prstGeom>
        </p:spPr>
        <p:txBody>
          <a:bodyPr spcFirstLastPara="1" wrap="square" lIns="91425" tIns="91425" rIns="91425" bIns="91425" anchor="t" anchorCtr="0">
            <a:noAutofit/>
          </a:bodyPr>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a:endParaRPr/>
          </a:p>
        </p:txBody>
      </p:sp>
      <p:sp>
        <p:nvSpPr>
          <p:cNvPr id="1047" name="Google Shape;1047;p5"/>
          <p:cNvSpPr txBox="1">
            <a:spLocks noGrp="1"/>
          </p:cNvSpPr>
          <p:nvPr>
            <p:ph type="body" idx="1"/>
          </p:nvPr>
        </p:nvSpPr>
        <p:spPr>
          <a:xfrm>
            <a:off x="2874625" y="367119"/>
            <a:ext cx="5562000" cy="5904300"/>
          </a:xfrm>
          <a:prstGeom prst="rect">
            <a:avLst/>
          </a:prstGeom>
        </p:spPr>
        <p:txBody>
          <a:bodyPr spcFirstLastPara="1" wrap="square" lIns="91425" tIns="91425" rIns="91425" bIns="91425" anchor="t" anchorCtr="0">
            <a:noAutofit/>
          </a:bodyPr>
          <a:lstStyle>
            <a:lvl1pPr marL="457200" lvl="0" indent="-419100">
              <a:spcBef>
                <a:spcPts val="600"/>
              </a:spcBef>
              <a:spcAft>
                <a:spcPts val="0"/>
              </a:spcAft>
              <a:buClr>
                <a:srgbClr val="6FA8DC"/>
              </a:buClr>
              <a:buSzPts val="3000"/>
              <a:buChar char="▸"/>
              <a:defRPr/>
            </a:lvl1pPr>
            <a:lvl2pPr marL="914400" lvl="1" indent="-381000">
              <a:spcBef>
                <a:spcPts val="0"/>
              </a:spcBef>
              <a:spcAft>
                <a:spcPts val="0"/>
              </a:spcAft>
              <a:buClr>
                <a:srgbClr val="6FA8DC"/>
              </a:buClr>
              <a:buSzPts val="2400"/>
              <a:buChar char="▹"/>
              <a:defRPr/>
            </a:lvl2pPr>
            <a:lvl3pPr marL="1371600" lvl="2" indent="-381000">
              <a:spcBef>
                <a:spcPts val="0"/>
              </a:spcBef>
              <a:spcAft>
                <a:spcPts val="0"/>
              </a:spcAft>
              <a:buClr>
                <a:srgbClr val="6FA8DC"/>
              </a:buClr>
              <a:buSzPts val="2400"/>
              <a:buChar char="■"/>
              <a:defRPr/>
            </a:lvl3pPr>
            <a:lvl4pPr marL="1828800" lvl="3" indent="-342900">
              <a:spcBef>
                <a:spcPts val="0"/>
              </a:spcBef>
              <a:spcAft>
                <a:spcPts val="0"/>
              </a:spcAft>
              <a:buClr>
                <a:srgbClr val="6FA8DC"/>
              </a:buClr>
              <a:buSzPts val="1800"/>
              <a:buChar char="●"/>
              <a:defRPr/>
            </a:lvl4pPr>
            <a:lvl5pPr marL="2286000" lvl="4" indent="-342900">
              <a:spcBef>
                <a:spcPts val="0"/>
              </a:spcBef>
              <a:spcAft>
                <a:spcPts val="0"/>
              </a:spcAft>
              <a:buSzPts val="1800"/>
              <a:buChar char="○"/>
              <a:defRPr/>
            </a:lvl5pPr>
            <a:lvl6pPr marL="2743200" lvl="5" indent="-342900">
              <a:spcBef>
                <a:spcPts val="0"/>
              </a:spcBef>
              <a:spcAft>
                <a:spcPts val="0"/>
              </a:spcAft>
              <a:buSzPts val="1800"/>
              <a:buChar char="■"/>
              <a:defRPr/>
            </a:lvl6pPr>
            <a:lvl7pPr marL="3200400" lvl="6" indent="-342900">
              <a:spcBef>
                <a:spcPts val="0"/>
              </a:spcBef>
              <a:spcAft>
                <a:spcPts val="0"/>
              </a:spcAft>
              <a:buSzPts val="1800"/>
              <a:buChar char="●"/>
              <a:defRPr/>
            </a:lvl7pPr>
            <a:lvl8pPr marL="3657600" lvl="7" indent="-342900">
              <a:spcBef>
                <a:spcPts val="0"/>
              </a:spcBef>
              <a:spcAft>
                <a:spcPts val="0"/>
              </a:spcAft>
              <a:buSzPts val="1800"/>
              <a:buChar char="○"/>
              <a:defRPr/>
            </a:lvl8pPr>
            <a:lvl9pPr marL="4114800" lvl="8" indent="-342900">
              <a:spcBef>
                <a:spcPts val="0"/>
              </a:spcBef>
              <a:spcAft>
                <a:spcPts val="0"/>
              </a:spcAft>
              <a:buSzPts val="1800"/>
              <a:buChar char="■"/>
              <a:defRPr/>
            </a:lvl9pPr>
          </a:lstStyle>
          <a:p>
            <a:endParaRPr/>
          </a:p>
        </p:txBody>
      </p:sp>
      <p:sp>
        <p:nvSpPr>
          <p:cNvPr id="1048" name="Google Shape;1048;p5"/>
          <p:cNvSpPr txBox="1">
            <a:spLocks noGrp="1"/>
          </p:cNvSpPr>
          <p:nvPr>
            <p:ph type="sldNum" idx="12"/>
          </p:nvPr>
        </p:nvSpPr>
        <p:spPr>
          <a:xfrm>
            <a:off x="109075" y="194699"/>
            <a:ext cx="1807200" cy="1670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bg>
      <p:bgPr>
        <a:solidFill>
          <a:srgbClr val="6FA8DC"/>
        </a:solidFill>
        <a:effectLst/>
      </p:bgPr>
    </p:bg>
    <p:spTree>
      <p:nvGrpSpPr>
        <p:cNvPr id="1" name="Shape 1049"/>
        <p:cNvGrpSpPr/>
        <p:nvPr/>
      </p:nvGrpSpPr>
      <p:grpSpPr>
        <a:xfrm>
          <a:off x="0" y="0"/>
          <a:ext cx="0" cy="0"/>
          <a:chOff x="0" y="0"/>
          <a:chExt cx="0" cy="0"/>
        </a:xfrm>
      </p:grpSpPr>
      <p:grpSp>
        <p:nvGrpSpPr>
          <p:cNvPr id="1050" name="Google Shape;1050;p6"/>
          <p:cNvGrpSpPr/>
          <p:nvPr/>
        </p:nvGrpSpPr>
        <p:grpSpPr>
          <a:xfrm>
            <a:off x="-217232" y="-160231"/>
            <a:ext cx="2498095" cy="7178674"/>
            <a:chOff x="-217232" y="-120177"/>
            <a:chExt cx="2498095" cy="5384140"/>
          </a:xfrm>
        </p:grpSpPr>
        <p:grpSp>
          <p:nvGrpSpPr>
            <p:cNvPr id="1051" name="Google Shape;1051;p6"/>
            <p:cNvGrpSpPr/>
            <p:nvPr/>
          </p:nvGrpSpPr>
          <p:grpSpPr>
            <a:xfrm>
              <a:off x="242469" y="480235"/>
              <a:ext cx="2014334" cy="350068"/>
              <a:chOff x="242469" y="220891"/>
              <a:chExt cx="2014334" cy="350068"/>
            </a:xfrm>
          </p:grpSpPr>
          <p:sp>
            <p:nvSpPr>
              <p:cNvPr id="1052" name="Google Shape;1052;p6"/>
              <p:cNvSpPr/>
              <p:nvPr/>
            </p:nvSpPr>
            <p:spPr>
              <a:xfrm>
                <a:off x="242469" y="221406"/>
                <a:ext cx="351077" cy="349039"/>
              </a:xfrm>
              <a:custGeom>
                <a:avLst/>
                <a:gdLst/>
                <a:ahLst/>
                <a:cxnLst/>
                <a:rect l="l" t="t" r="r" b="b"/>
                <a:pathLst>
                  <a:path w="16708" h="16611" fill="none" extrusionOk="0">
                    <a:moveTo>
                      <a:pt x="414" y="8842"/>
                    </a:moveTo>
                    <a:lnTo>
                      <a:pt x="8403" y="1048"/>
                    </a:lnTo>
                    <a:lnTo>
                      <a:pt x="8403" y="1048"/>
                    </a:lnTo>
                    <a:lnTo>
                      <a:pt x="8500" y="951"/>
                    </a:lnTo>
                    <a:lnTo>
                      <a:pt x="8597" y="829"/>
                    </a:lnTo>
                    <a:lnTo>
                      <a:pt x="8865" y="658"/>
                    </a:lnTo>
                    <a:lnTo>
                      <a:pt x="9158" y="488"/>
                    </a:lnTo>
                    <a:lnTo>
                      <a:pt x="9450" y="317"/>
                    </a:lnTo>
                    <a:lnTo>
                      <a:pt x="9450" y="317"/>
                    </a:lnTo>
                    <a:lnTo>
                      <a:pt x="9839" y="171"/>
                    </a:lnTo>
                    <a:lnTo>
                      <a:pt x="10180" y="74"/>
                    </a:lnTo>
                    <a:lnTo>
                      <a:pt x="10497" y="25"/>
                    </a:lnTo>
                    <a:lnTo>
                      <a:pt x="10814" y="1"/>
                    </a:lnTo>
                    <a:lnTo>
                      <a:pt x="15344" y="1"/>
                    </a:lnTo>
                    <a:lnTo>
                      <a:pt x="15344" y="1"/>
                    </a:lnTo>
                    <a:lnTo>
                      <a:pt x="15465" y="1"/>
                    </a:lnTo>
                    <a:lnTo>
                      <a:pt x="15587" y="49"/>
                    </a:lnTo>
                    <a:lnTo>
                      <a:pt x="15855" y="122"/>
                    </a:lnTo>
                    <a:lnTo>
                      <a:pt x="16099" y="269"/>
                    </a:lnTo>
                    <a:lnTo>
                      <a:pt x="16294" y="415"/>
                    </a:lnTo>
                    <a:lnTo>
                      <a:pt x="16294" y="415"/>
                    </a:lnTo>
                    <a:lnTo>
                      <a:pt x="16391" y="537"/>
                    </a:lnTo>
                    <a:lnTo>
                      <a:pt x="16488" y="658"/>
                    </a:lnTo>
                    <a:lnTo>
                      <a:pt x="16561" y="780"/>
                    </a:lnTo>
                    <a:lnTo>
                      <a:pt x="16610" y="902"/>
                    </a:lnTo>
                    <a:lnTo>
                      <a:pt x="16659" y="1048"/>
                    </a:lnTo>
                    <a:lnTo>
                      <a:pt x="16683" y="1170"/>
                    </a:lnTo>
                    <a:lnTo>
                      <a:pt x="16708" y="1486"/>
                    </a:lnTo>
                    <a:lnTo>
                      <a:pt x="16708" y="5992"/>
                    </a:lnTo>
                    <a:lnTo>
                      <a:pt x="16708" y="5992"/>
                    </a:lnTo>
                    <a:lnTo>
                      <a:pt x="16683" y="6309"/>
                    </a:lnTo>
                    <a:lnTo>
                      <a:pt x="16635" y="6625"/>
                    </a:lnTo>
                    <a:lnTo>
                      <a:pt x="16537" y="6942"/>
                    </a:lnTo>
                    <a:lnTo>
                      <a:pt x="16391" y="7258"/>
                    </a:lnTo>
                    <a:lnTo>
                      <a:pt x="16391" y="7258"/>
                    </a:lnTo>
                    <a:lnTo>
                      <a:pt x="16342" y="7453"/>
                    </a:lnTo>
                    <a:lnTo>
                      <a:pt x="16294" y="7624"/>
                    </a:lnTo>
                    <a:lnTo>
                      <a:pt x="16196" y="7770"/>
                    </a:lnTo>
                    <a:lnTo>
                      <a:pt x="16123" y="7916"/>
                    </a:lnTo>
                    <a:lnTo>
                      <a:pt x="15928" y="8160"/>
                    </a:lnTo>
                    <a:lnTo>
                      <a:pt x="15758" y="8403"/>
                    </a:lnTo>
                    <a:lnTo>
                      <a:pt x="7891" y="16197"/>
                    </a:lnTo>
                    <a:lnTo>
                      <a:pt x="7891" y="16197"/>
                    </a:lnTo>
                    <a:lnTo>
                      <a:pt x="7794" y="16294"/>
                    </a:lnTo>
                    <a:lnTo>
                      <a:pt x="7696" y="16392"/>
                    </a:lnTo>
                    <a:lnTo>
                      <a:pt x="7574" y="16465"/>
                    </a:lnTo>
                    <a:lnTo>
                      <a:pt x="7453" y="16513"/>
                    </a:lnTo>
                    <a:lnTo>
                      <a:pt x="7185" y="16586"/>
                    </a:lnTo>
                    <a:lnTo>
                      <a:pt x="6941" y="16611"/>
                    </a:lnTo>
                    <a:lnTo>
                      <a:pt x="6941" y="16611"/>
                    </a:lnTo>
                    <a:lnTo>
                      <a:pt x="6649" y="16586"/>
                    </a:lnTo>
                    <a:lnTo>
                      <a:pt x="6503" y="16562"/>
                    </a:lnTo>
                    <a:lnTo>
                      <a:pt x="6381" y="16513"/>
                    </a:lnTo>
                    <a:lnTo>
                      <a:pt x="6235" y="16465"/>
                    </a:lnTo>
                    <a:lnTo>
                      <a:pt x="6113" y="16392"/>
                    </a:lnTo>
                    <a:lnTo>
                      <a:pt x="5991" y="16294"/>
                    </a:lnTo>
                    <a:lnTo>
                      <a:pt x="5894" y="16197"/>
                    </a:lnTo>
                    <a:lnTo>
                      <a:pt x="414" y="10839"/>
                    </a:lnTo>
                    <a:lnTo>
                      <a:pt x="414" y="10839"/>
                    </a:lnTo>
                    <a:lnTo>
                      <a:pt x="268" y="10595"/>
                    </a:lnTo>
                    <a:lnTo>
                      <a:pt x="122" y="10352"/>
                    </a:lnTo>
                    <a:lnTo>
                      <a:pt x="24" y="10108"/>
                    </a:lnTo>
                    <a:lnTo>
                      <a:pt x="0" y="10011"/>
                    </a:lnTo>
                    <a:lnTo>
                      <a:pt x="0" y="9889"/>
                    </a:lnTo>
                    <a:lnTo>
                      <a:pt x="0" y="9889"/>
                    </a:lnTo>
                    <a:lnTo>
                      <a:pt x="0" y="9718"/>
                    </a:lnTo>
                    <a:lnTo>
                      <a:pt x="24" y="9597"/>
                    </a:lnTo>
                    <a:lnTo>
                      <a:pt x="122" y="9329"/>
                    </a:lnTo>
                    <a:lnTo>
                      <a:pt x="268" y="9061"/>
                    </a:lnTo>
                    <a:lnTo>
                      <a:pt x="414" y="8842"/>
                    </a:lnTo>
                    <a:lnTo>
                      <a:pt x="414" y="8842"/>
                    </a:lnTo>
                    <a:close/>
                    <a:moveTo>
                      <a:pt x="12519" y="4190"/>
                    </a:moveTo>
                    <a:lnTo>
                      <a:pt x="12519" y="4190"/>
                    </a:lnTo>
                    <a:lnTo>
                      <a:pt x="12689" y="4336"/>
                    </a:lnTo>
                    <a:lnTo>
                      <a:pt x="12859" y="4433"/>
                    </a:lnTo>
                    <a:lnTo>
                      <a:pt x="13030" y="4482"/>
                    </a:lnTo>
                    <a:lnTo>
                      <a:pt x="13249" y="4482"/>
                    </a:lnTo>
                    <a:lnTo>
                      <a:pt x="13249" y="4482"/>
                    </a:lnTo>
                    <a:lnTo>
                      <a:pt x="13444" y="4482"/>
                    </a:lnTo>
                    <a:lnTo>
                      <a:pt x="13615" y="4433"/>
                    </a:lnTo>
                    <a:lnTo>
                      <a:pt x="13761" y="4336"/>
                    </a:lnTo>
                    <a:lnTo>
                      <a:pt x="13882" y="4190"/>
                    </a:lnTo>
                    <a:lnTo>
                      <a:pt x="13882" y="4190"/>
                    </a:lnTo>
                    <a:lnTo>
                      <a:pt x="14029" y="4044"/>
                    </a:lnTo>
                    <a:lnTo>
                      <a:pt x="14102" y="3873"/>
                    </a:lnTo>
                    <a:lnTo>
                      <a:pt x="14150" y="3727"/>
                    </a:lnTo>
                    <a:lnTo>
                      <a:pt x="14175" y="3557"/>
                    </a:lnTo>
                    <a:lnTo>
                      <a:pt x="14175" y="3557"/>
                    </a:lnTo>
                    <a:lnTo>
                      <a:pt x="14150" y="3362"/>
                    </a:lnTo>
                    <a:lnTo>
                      <a:pt x="14102" y="3167"/>
                    </a:lnTo>
                    <a:lnTo>
                      <a:pt x="14029" y="2996"/>
                    </a:lnTo>
                    <a:lnTo>
                      <a:pt x="13882" y="2850"/>
                    </a:lnTo>
                    <a:lnTo>
                      <a:pt x="13882" y="2850"/>
                    </a:lnTo>
                    <a:lnTo>
                      <a:pt x="13761" y="2728"/>
                    </a:lnTo>
                    <a:lnTo>
                      <a:pt x="13615" y="2655"/>
                    </a:lnTo>
                    <a:lnTo>
                      <a:pt x="13444" y="2582"/>
                    </a:lnTo>
                    <a:lnTo>
                      <a:pt x="13249" y="2558"/>
                    </a:lnTo>
                    <a:lnTo>
                      <a:pt x="13249" y="2558"/>
                    </a:lnTo>
                    <a:lnTo>
                      <a:pt x="13030" y="2582"/>
                    </a:lnTo>
                    <a:lnTo>
                      <a:pt x="12859" y="2655"/>
                    </a:lnTo>
                    <a:lnTo>
                      <a:pt x="12689" y="2728"/>
                    </a:lnTo>
                    <a:lnTo>
                      <a:pt x="12519" y="2850"/>
                    </a:lnTo>
                    <a:lnTo>
                      <a:pt x="12519" y="2850"/>
                    </a:lnTo>
                    <a:lnTo>
                      <a:pt x="12445" y="2996"/>
                    </a:lnTo>
                    <a:lnTo>
                      <a:pt x="12372" y="3167"/>
                    </a:lnTo>
                    <a:lnTo>
                      <a:pt x="12324" y="3362"/>
                    </a:lnTo>
                    <a:lnTo>
                      <a:pt x="12324" y="3557"/>
                    </a:lnTo>
                    <a:lnTo>
                      <a:pt x="12324" y="3557"/>
                    </a:lnTo>
                    <a:lnTo>
                      <a:pt x="12324" y="3727"/>
                    </a:lnTo>
                    <a:lnTo>
                      <a:pt x="12372" y="3873"/>
                    </a:lnTo>
                    <a:lnTo>
                      <a:pt x="12445" y="4044"/>
                    </a:lnTo>
                    <a:lnTo>
                      <a:pt x="12519" y="4190"/>
                    </a:lnTo>
                    <a:lnTo>
                      <a:pt x="12519" y="4190"/>
                    </a:lnTo>
                    <a:close/>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6"/>
              <p:cNvSpPr/>
              <p:nvPr/>
            </p:nvSpPr>
            <p:spPr>
              <a:xfrm>
                <a:off x="1056432" y="227541"/>
                <a:ext cx="336767" cy="336767"/>
              </a:xfrm>
              <a:custGeom>
                <a:avLst/>
                <a:gdLst/>
                <a:ahLst/>
                <a:cxnLst/>
                <a:rect l="l" t="t" r="r" b="b"/>
                <a:pathLst>
                  <a:path w="16027" h="16027" fill="none" extrusionOk="0">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54" name="Google Shape;1054;p6"/>
              <p:cNvGrpSpPr/>
              <p:nvPr/>
            </p:nvGrpSpPr>
            <p:grpSpPr>
              <a:xfrm>
                <a:off x="1913921" y="220891"/>
                <a:ext cx="342882" cy="350068"/>
                <a:chOff x="3951850" y="2985350"/>
                <a:chExt cx="407950" cy="416500"/>
              </a:xfrm>
            </p:grpSpPr>
            <p:sp>
              <p:nvSpPr>
                <p:cNvPr id="1055" name="Google Shape;1055;p6"/>
                <p:cNvSpPr/>
                <p:nvPr/>
              </p:nvSpPr>
              <p:spPr>
                <a:xfrm>
                  <a:off x="3951850" y="2985350"/>
                  <a:ext cx="314800" cy="314825"/>
                </a:xfrm>
                <a:custGeom>
                  <a:avLst/>
                  <a:gdLst/>
                  <a:ahLst/>
                  <a:cxnLst/>
                  <a:rect l="l" t="t"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6"/>
                <p:cNvSpPr/>
                <p:nvPr/>
              </p:nvSpPr>
              <p:spPr>
                <a:xfrm>
                  <a:off x="3988375" y="3021875"/>
                  <a:ext cx="241750" cy="241750"/>
                </a:xfrm>
                <a:custGeom>
                  <a:avLst/>
                  <a:gdLst/>
                  <a:ahLst/>
                  <a:cxnLst/>
                  <a:rect l="l" t="t"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6"/>
                <p:cNvSpPr/>
                <p:nvPr/>
              </p:nvSpPr>
              <p:spPr>
                <a:xfrm>
                  <a:off x="4024300" y="3058425"/>
                  <a:ext cx="84650" cy="84650"/>
                </a:xfrm>
                <a:custGeom>
                  <a:avLst/>
                  <a:gdLst/>
                  <a:ahLst/>
                  <a:cxnLst/>
                  <a:rect l="l" t="t"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6"/>
                <p:cNvSpPr/>
                <p:nvPr/>
              </p:nvSpPr>
              <p:spPr>
                <a:xfrm>
                  <a:off x="4205750" y="3248375"/>
                  <a:ext cx="154050" cy="153475"/>
                </a:xfrm>
                <a:custGeom>
                  <a:avLst/>
                  <a:gdLst/>
                  <a:ahLst/>
                  <a:cxnLst/>
                  <a:rect l="l" t="t" r="r" b="b"/>
                  <a:pathLst>
                    <a:path w="6162" h="6139" fill="none" extrusionOk="0">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59" name="Google Shape;1059;p6"/>
            <p:cNvGrpSpPr/>
            <p:nvPr/>
          </p:nvGrpSpPr>
          <p:grpSpPr>
            <a:xfrm>
              <a:off x="247586" y="1723020"/>
              <a:ext cx="2010762" cy="340865"/>
              <a:chOff x="247586" y="1471215"/>
              <a:chExt cx="2010762" cy="340865"/>
            </a:xfrm>
          </p:grpSpPr>
          <p:sp>
            <p:nvSpPr>
              <p:cNvPr id="1060" name="Google Shape;1060;p6"/>
              <p:cNvSpPr/>
              <p:nvPr/>
            </p:nvSpPr>
            <p:spPr>
              <a:xfrm>
                <a:off x="247586" y="1471215"/>
                <a:ext cx="340844" cy="340865"/>
              </a:xfrm>
              <a:custGeom>
                <a:avLst/>
                <a:gdLst/>
                <a:ahLst/>
                <a:cxnLst/>
                <a:rect l="l" t="t" r="r" b="b"/>
                <a:pathLst>
                  <a:path w="16221" h="16222" fill="none" extrusionOk="0">
                    <a:moveTo>
                      <a:pt x="0" y="8111"/>
                    </a:moveTo>
                    <a:lnTo>
                      <a:pt x="0" y="8111"/>
                    </a:lnTo>
                    <a:lnTo>
                      <a:pt x="0" y="7697"/>
                    </a:lnTo>
                    <a:lnTo>
                      <a:pt x="49" y="7283"/>
                    </a:lnTo>
                    <a:lnTo>
                      <a:pt x="98" y="6869"/>
                    </a:lnTo>
                    <a:lnTo>
                      <a:pt x="171" y="6479"/>
                    </a:lnTo>
                    <a:lnTo>
                      <a:pt x="244" y="6090"/>
                    </a:lnTo>
                    <a:lnTo>
                      <a:pt x="366" y="5700"/>
                    </a:lnTo>
                    <a:lnTo>
                      <a:pt x="487" y="5335"/>
                    </a:lnTo>
                    <a:lnTo>
                      <a:pt x="634" y="4945"/>
                    </a:lnTo>
                    <a:lnTo>
                      <a:pt x="804" y="4604"/>
                    </a:lnTo>
                    <a:lnTo>
                      <a:pt x="975" y="4239"/>
                    </a:lnTo>
                    <a:lnTo>
                      <a:pt x="1169" y="3898"/>
                    </a:lnTo>
                    <a:lnTo>
                      <a:pt x="1389" y="3581"/>
                    </a:lnTo>
                    <a:lnTo>
                      <a:pt x="1608" y="3264"/>
                    </a:lnTo>
                    <a:lnTo>
                      <a:pt x="1851" y="2948"/>
                    </a:lnTo>
                    <a:lnTo>
                      <a:pt x="2119" y="2656"/>
                    </a:lnTo>
                    <a:lnTo>
                      <a:pt x="2387" y="2388"/>
                    </a:lnTo>
                    <a:lnTo>
                      <a:pt x="2655" y="2120"/>
                    </a:lnTo>
                    <a:lnTo>
                      <a:pt x="2947" y="1852"/>
                    </a:lnTo>
                    <a:lnTo>
                      <a:pt x="3264" y="1608"/>
                    </a:lnTo>
                    <a:lnTo>
                      <a:pt x="3581" y="1389"/>
                    </a:lnTo>
                    <a:lnTo>
                      <a:pt x="3897" y="1170"/>
                    </a:lnTo>
                    <a:lnTo>
                      <a:pt x="4238" y="975"/>
                    </a:lnTo>
                    <a:lnTo>
                      <a:pt x="4603" y="805"/>
                    </a:lnTo>
                    <a:lnTo>
                      <a:pt x="4944" y="634"/>
                    </a:lnTo>
                    <a:lnTo>
                      <a:pt x="5334" y="488"/>
                    </a:lnTo>
                    <a:lnTo>
                      <a:pt x="5699" y="366"/>
                    </a:lnTo>
                    <a:lnTo>
                      <a:pt x="6089" y="244"/>
                    </a:lnTo>
                    <a:lnTo>
                      <a:pt x="6479" y="171"/>
                    </a:lnTo>
                    <a:lnTo>
                      <a:pt x="6868" y="98"/>
                    </a:lnTo>
                    <a:lnTo>
                      <a:pt x="7282" y="50"/>
                    </a:lnTo>
                    <a:lnTo>
                      <a:pt x="7696" y="1"/>
                    </a:lnTo>
                    <a:lnTo>
                      <a:pt x="8111" y="1"/>
                    </a:lnTo>
                    <a:lnTo>
                      <a:pt x="8111" y="1"/>
                    </a:lnTo>
                    <a:lnTo>
                      <a:pt x="8525" y="1"/>
                    </a:lnTo>
                    <a:lnTo>
                      <a:pt x="8939" y="50"/>
                    </a:lnTo>
                    <a:lnTo>
                      <a:pt x="9353" y="98"/>
                    </a:lnTo>
                    <a:lnTo>
                      <a:pt x="9742" y="171"/>
                    </a:lnTo>
                    <a:lnTo>
                      <a:pt x="10132" y="244"/>
                    </a:lnTo>
                    <a:lnTo>
                      <a:pt x="10522" y="366"/>
                    </a:lnTo>
                    <a:lnTo>
                      <a:pt x="10911" y="488"/>
                    </a:lnTo>
                    <a:lnTo>
                      <a:pt x="11277" y="634"/>
                    </a:lnTo>
                    <a:lnTo>
                      <a:pt x="11618" y="805"/>
                    </a:lnTo>
                    <a:lnTo>
                      <a:pt x="11983" y="975"/>
                    </a:lnTo>
                    <a:lnTo>
                      <a:pt x="12324" y="1170"/>
                    </a:lnTo>
                    <a:lnTo>
                      <a:pt x="12641" y="1389"/>
                    </a:lnTo>
                    <a:lnTo>
                      <a:pt x="12957" y="1608"/>
                    </a:lnTo>
                    <a:lnTo>
                      <a:pt x="13274" y="1852"/>
                    </a:lnTo>
                    <a:lnTo>
                      <a:pt x="13566" y="2120"/>
                    </a:lnTo>
                    <a:lnTo>
                      <a:pt x="13834" y="2388"/>
                    </a:lnTo>
                    <a:lnTo>
                      <a:pt x="14126" y="2656"/>
                    </a:lnTo>
                    <a:lnTo>
                      <a:pt x="14370" y="2948"/>
                    </a:lnTo>
                    <a:lnTo>
                      <a:pt x="14613" y="3264"/>
                    </a:lnTo>
                    <a:lnTo>
                      <a:pt x="14832" y="3581"/>
                    </a:lnTo>
                    <a:lnTo>
                      <a:pt x="15052" y="3898"/>
                    </a:lnTo>
                    <a:lnTo>
                      <a:pt x="15247" y="4239"/>
                    </a:lnTo>
                    <a:lnTo>
                      <a:pt x="15417" y="4604"/>
                    </a:lnTo>
                    <a:lnTo>
                      <a:pt x="15587" y="4945"/>
                    </a:lnTo>
                    <a:lnTo>
                      <a:pt x="15734" y="5335"/>
                    </a:lnTo>
                    <a:lnTo>
                      <a:pt x="15855" y="5700"/>
                    </a:lnTo>
                    <a:lnTo>
                      <a:pt x="15977" y="6090"/>
                    </a:lnTo>
                    <a:lnTo>
                      <a:pt x="16050" y="6479"/>
                    </a:lnTo>
                    <a:lnTo>
                      <a:pt x="16123" y="6869"/>
                    </a:lnTo>
                    <a:lnTo>
                      <a:pt x="16172" y="7283"/>
                    </a:lnTo>
                    <a:lnTo>
                      <a:pt x="16221" y="7697"/>
                    </a:lnTo>
                    <a:lnTo>
                      <a:pt x="16221" y="8111"/>
                    </a:lnTo>
                    <a:lnTo>
                      <a:pt x="16221" y="8111"/>
                    </a:lnTo>
                    <a:lnTo>
                      <a:pt x="16221" y="8525"/>
                    </a:lnTo>
                    <a:lnTo>
                      <a:pt x="16172" y="8939"/>
                    </a:lnTo>
                    <a:lnTo>
                      <a:pt x="16123" y="9353"/>
                    </a:lnTo>
                    <a:lnTo>
                      <a:pt x="16050" y="9743"/>
                    </a:lnTo>
                    <a:lnTo>
                      <a:pt x="15977" y="10133"/>
                    </a:lnTo>
                    <a:lnTo>
                      <a:pt x="15855" y="10522"/>
                    </a:lnTo>
                    <a:lnTo>
                      <a:pt x="15734" y="10888"/>
                    </a:lnTo>
                    <a:lnTo>
                      <a:pt x="15587" y="11277"/>
                    </a:lnTo>
                    <a:lnTo>
                      <a:pt x="15417" y="11618"/>
                    </a:lnTo>
                    <a:lnTo>
                      <a:pt x="15247" y="11984"/>
                    </a:lnTo>
                    <a:lnTo>
                      <a:pt x="15052" y="12324"/>
                    </a:lnTo>
                    <a:lnTo>
                      <a:pt x="14832" y="12641"/>
                    </a:lnTo>
                    <a:lnTo>
                      <a:pt x="14613" y="12958"/>
                    </a:lnTo>
                    <a:lnTo>
                      <a:pt x="14370" y="13274"/>
                    </a:lnTo>
                    <a:lnTo>
                      <a:pt x="14126" y="13567"/>
                    </a:lnTo>
                    <a:lnTo>
                      <a:pt x="13834" y="13835"/>
                    </a:lnTo>
                    <a:lnTo>
                      <a:pt x="13566" y="14102"/>
                    </a:lnTo>
                    <a:lnTo>
                      <a:pt x="13274" y="14370"/>
                    </a:lnTo>
                    <a:lnTo>
                      <a:pt x="12957" y="14614"/>
                    </a:lnTo>
                    <a:lnTo>
                      <a:pt x="12641" y="14833"/>
                    </a:lnTo>
                    <a:lnTo>
                      <a:pt x="12324" y="15052"/>
                    </a:lnTo>
                    <a:lnTo>
                      <a:pt x="11983" y="15247"/>
                    </a:lnTo>
                    <a:lnTo>
                      <a:pt x="11618" y="15418"/>
                    </a:lnTo>
                    <a:lnTo>
                      <a:pt x="11277" y="15588"/>
                    </a:lnTo>
                    <a:lnTo>
                      <a:pt x="10911" y="15734"/>
                    </a:lnTo>
                    <a:lnTo>
                      <a:pt x="10522" y="15856"/>
                    </a:lnTo>
                    <a:lnTo>
                      <a:pt x="10132" y="15978"/>
                    </a:lnTo>
                    <a:lnTo>
                      <a:pt x="9742" y="16051"/>
                    </a:lnTo>
                    <a:lnTo>
                      <a:pt x="9353" y="16124"/>
                    </a:lnTo>
                    <a:lnTo>
                      <a:pt x="8939" y="16173"/>
                    </a:lnTo>
                    <a:lnTo>
                      <a:pt x="8525" y="16221"/>
                    </a:lnTo>
                    <a:lnTo>
                      <a:pt x="8111" y="16221"/>
                    </a:lnTo>
                    <a:lnTo>
                      <a:pt x="8111" y="16221"/>
                    </a:lnTo>
                    <a:lnTo>
                      <a:pt x="7696" y="16221"/>
                    </a:lnTo>
                    <a:lnTo>
                      <a:pt x="7282" y="16173"/>
                    </a:lnTo>
                    <a:lnTo>
                      <a:pt x="6868" y="16124"/>
                    </a:lnTo>
                    <a:lnTo>
                      <a:pt x="6479" y="16051"/>
                    </a:lnTo>
                    <a:lnTo>
                      <a:pt x="6089" y="15978"/>
                    </a:lnTo>
                    <a:lnTo>
                      <a:pt x="5699" y="15856"/>
                    </a:lnTo>
                    <a:lnTo>
                      <a:pt x="5334" y="15734"/>
                    </a:lnTo>
                    <a:lnTo>
                      <a:pt x="4944" y="15588"/>
                    </a:lnTo>
                    <a:lnTo>
                      <a:pt x="4603" y="15418"/>
                    </a:lnTo>
                    <a:lnTo>
                      <a:pt x="4238" y="15247"/>
                    </a:lnTo>
                    <a:lnTo>
                      <a:pt x="3897" y="15052"/>
                    </a:lnTo>
                    <a:lnTo>
                      <a:pt x="3581" y="14833"/>
                    </a:lnTo>
                    <a:lnTo>
                      <a:pt x="3264" y="14614"/>
                    </a:lnTo>
                    <a:lnTo>
                      <a:pt x="2947" y="14370"/>
                    </a:lnTo>
                    <a:lnTo>
                      <a:pt x="2655" y="14102"/>
                    </a:lnTo>
                    <a:lnTo>
                      <a:pt x="2387" y="13835"/>
                    </a:lnTo>
                    <a:lnTo>
                      <a:pt x="2119" y="13567"/>
                    </a:lnTo>
                    <a:lnTo>
                      <a:pt x="1851" y="13274"/>
                    </a:lnTo>
                    <a:lnTo>
                      <a:pt x="1608" y="12958"/>
                    </a:lnTo>
                    <a:lnTo>
                      <a:pt x="1389" y="12641"/>
                    </a:lnTo>
                    <a:lnTo>
                      <a:pt x="1169" y="12324"/>
                    </a:lnTo>
                    <a:lnTo>
                      <a:pt x="975" y="11984"/>
                    </a:lnTo>
                    <a:lnTo>
                      <a:pt x="804" y="11618"/>
                    </a:lnTo>
                    <a:lnTo>
                      <a:pt x="634" y="11277"/>
                    </a:lnTo>
                    <a:lnTo>
                      <a:pt x="487" y="10888"/>
                    </a:lnTo>
                    <a:lnTo>
                      <a:pt x="366" y="10522"/>
                    </a:lnTo>
                    <a:lnTo>
                      <a:pt x="244" y="10133"/>
                    </a:lnTo>
                    <a:lnTo>
                      <a:pt x="171" y="9743"/>
                    </a:lnTo>
                    <a:lnTo>
                      <a:pt x="98" y="9353"/>
                    </a:lnTo>
                    <a:lnTo>
                      <a:pt x="49" y="8939"/>
                    </a:lnTo>
                    <a:lnTo>
                      <a:pt x="0" y="8525"/>
                    </a:lnTo>
                    <a:lnTo>
                      <a:pt x="0" y="8111"/>
                    </a:lnTo>
                    <a:lnTo>
                      <a:pt x="0" y="8111"/>
                    </a:lnTo>
                    <a:close/>
                    <a:moveTo>
                      <a:pt x="7234" y="11180"/>
                    </a:moveTo>
                    <a:lnTo>
                      <a:pt x="7234" y="11180"/>
                    </a:lnTo>
                    <a:lnTo>
                      <a:pt x="7282" y="11180"/>
                    </a:lnTo>
                    <a:lnTo>
                      <a:pt x="7282" y="11180"/>
                    </a:lnTo>
                    <a:lnTo>
                      <a:pt x="7453" y="11155"/>
                    </a:lnTo>
                    <a:lnTo>
                      <a:pt x="7623" y="11082"/>
                    </a:lnTo>
                    <a:lnTo>
                      <a:pt x="7794" y="10985"/>
                    </a:lnTo>
                    <a:lnTo>
                      <a:pt x="7916" y="10863"/>
                    </a:lnTo>
                    <a:lnTo>
                      <a:pt x="12007" y="6747"/>
                    </a:lnTo>
                    <a:lnTo>
                      <a:pt x="12007" y="6747"/>
                    </a:lnTo>
                    <a:lnTo>
                      <a:pt x="12105" y="6625"/>
                    </a:lnTo>
                    <a:lnTo>
                      <a:pt x="12153" y="6504"/>
                    </a:lnTo>
                    <a:lnTo>
                      <a:pt x="12202" y="6358"/>
                    </a:lnTo>
                    <a:lnTo>
                      <a:pt x="12202" y="6211"/>
                    </a:lnTo>
                    <a:lnTo>
                      <a:pt x="12202" y="6211"/>
                    </a:lnTo>
                    <a:lnTo>
                      <a:pt x="12178" y="6017"/>
                    </a:lnTo>
                    <a:lnTo>
                      <a:pt x="12129" y="5822"/>
                    </a:lnTo>
                    <a:lnTo>
                      <a:pt x="12032" y="5676"/>
                    </a:lnTo>
                    <a:lnTo>
                      <a:pt x="11886" y="5529"/>
                    </a:lnTo>
                    <a:lnTo>
                      <a:pt x="11886" y="5529"/>
                    </a:lnTo>
                    <a:lnTo>
                      <a:pt x="11764" y="5432"/>
                    </a:lnTo>
                    <a:lnTo>
                      <a:pt x="11618" y="5383"/>
                    </a:lnTo>
                    <a:lnTo>
                      <a:pt x="11472" y="5335"/>
                    </a:lnTo>
                    <a:lnTo>
                      <a:pt x="11325" y="5335"/>
                    </a:lnTo>
                    <a:lnTo>
                      <a:pt x="11325" y="5335"/>
                    </a:lnTo>
                    <a:lnTo>
                      <a:pt x="11131" y="5359"/>
                    </a:lnTo>
                    <a:lnTo>
                      <a:pt x="10960" y="5408"/>
                    </a:lnTo>
                    <a:lnTo>
                      <a:pt x="10790" y="5505"/>
                    </a:lnTo>
                    <a:lnTo>
                      <a:pt x="10643" y="5651"/>
                    </a:lnTo>
                    <a:lnTo>
                      <a:pt x="7161" y="8988"/>
                    </a:lnTo>
                    <a:lnTo>
                      <a:pt x="5797" y="7648"/>
                    </a:lnTo>
                    <a:lnTo>
                      <a:pt x="5797" y="7648"/>
                    </a:lnTo>
                    <a:lnTo>
                      <a:pt x="5675" y="7527"/>
                    </a:lnTo>
                    <a:lnTo>
                      <a:pt x="5505" y="7454"/>
                    </a:lnTo>
                    <a:lnTo>
                      <a:pt x="5358" y="7405"/>
                    </a:lnTo>
                    <a:lnTo>
                      <a:pt x="5188" y="7380"/>
                    </a:lnTo>
                    <a:lnTo>
                      <a:pt x="5188" y="7380"/>
                    </a:lnTo>
                    <a:lnTo>
                      <a:pt x="5017" y="7405"/>
                    </a:lnTo>
                    <a:lnTo>
                      <a:pt x="4847" y="7454"/>
                    </a:lnTo>
                    <a:lnTo>
                      <a:pt x="4701" y="7527"/>
                    </a:lnTo>
                    <a:lnTo>
                      <a:pt x="4555" y="7648"/>
                    </a:lnTo>
                    <a:lnTo>
                      <a:pt x="4555" y="7648"/>
                    </a:lnTo>
                    <a:lnTo>
                      <a:pt x="4457" y="7770"/>
                    </a:lnTo>
                    <a:lnTo>
                      <a:pt x="4360" y="7916"/>
                    </a:lnTo>
                    <a:lnTo>
                      <a:pt x="4311" y="8087"/>
                    </a:lnTo>
                    <a:lnTo>
                      <a:pt x="4311" y="8257"/>
                    </a:lnTo>
                    <a:lnTo>
                      <a:pt x="4311" y="8257"/>
                    </a:lnTo>
                    <a:lnTo>
                      <a:pt x="4311" y="8428"/>
                    </a:lnTo>
                    <a:lnTo>
                      <a:pt x="4360" y="8598"/>
                    </a:lnTo>
                    <a:lnTo>
                      <a:pt x="4457" y="8744"/>
                    </a:lnTo>
                    <a:lnTo>
                      <a:pt x="4555" y="8890"/>
                    </a:lnTo>
                    <a:lnTo>
                      <a:pt x="6601" y="10936"/>
                    </a:lnTo>
                    <a:lnTo>
                      <a:pt x="6601" y="10936"/>
                    </a:lnTo>
                    <a:lnTo>
                      <a:pt x="6747" y="11034"/>
                    </a:lnTo>
                    <a:lnTo>
                      <a:pt x="6893" y="11131"/>
                    </a:lnTo>
                    <a:lnTo>
                      <a:pt x="7063" y="11180"/>
                    </a:lnTo>
                    <a:lnTo>
                      <a:pt x="7234" y="11180"/>
                    </a:lnTo>
                    <a:lnTo>
                      <a:pt x="7234" y="11180"/>
                    </a:lnTo>
                    <a:close/>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61" name="Google Shape;1061;p6"/>
              <p:cNvGrpSpPr/>
              <p:nvPr/>
            </p:nvGrpSpPr>
            <p:grpSpPr>
              <a:xfrm>
                <a:off x="1048247" y="1484779"/>
                <a:ext cx="353136" cy="313738"/>
                <a:chOff x="5292575" y="3681900"/>
                <a:chExt cx="420150" cy="373275"/>
              </a:xfrm>
            </p:grpSpPr>
            <p:sp>
              <p:nvSpPr>
                <p:cNvPr id="1062" name="Google Shape;1062;p6"/>
                <p:cNvSpPr/>
                <p:nvPr/>
              </p:nvSpPr>
              <p:spPr>
                <a:xfrm>
                  <a:off x="5292575" y="3706875"/>
                  <a:ext cx="420150" cy="266700"/>
                </a:xfrm>
                <a:custGeom>
                  <a:avLst/>
                  <a:gdLst/>
                  <a:ahLst/>
                  <a:cxnLst/>
                  <a:rect l="l" t="t" r="r" b="b"/>
                  <a:pathLst>
                    <a:path w="16806" h="10668" fill="none" extrusionOk="0">
                      <a:moveTo>
                        <a:pt x="16319" y="0"/>
                      </a:moveTo>
                      <a:lnTo>
                        <a:pt x="488" y="0"/>
                      </a:lnTo>
                      <a:lnTo>
                        <a:pt x="488" y="0"/>
                      </a:lnTo>
                      <a:lnTo>
                        <a:pt x="390" y="0"/>
                      </a:lnTo>
                      <a:lnTo>
                        <a:pt x="293" y="25"/>
                      </a:lnTo>
                      <a:lnTo>
                        <a:pt x="196" y="73"/>
                      </a:lnTo>
                      <a:lnTo>
                        <a:pt x="123" y="146"/>
                      </a:lnTo>
                      <a:lnTo>
                        <a:pt x="74" y="219"/>
                      </a:lnTo>
                      <a:lnTo>
                        <a:pt x="25" y="292"/>
                      </a:lnTo>
                      <a:lnTo>
                        <a:pt x="1" y="390"/>
                      </a:lnTo>
                      <a:lnTo>
                        <a:pt x="1" y="487"/>
                      </a:lnTo>
                      <a:lnTo>
                        <a:pt x="1" y="10181"/>
                      </a:lnTo>
                      <a:lnTo>
                        <a:pt x="1" y="10181"/>
                      </a:lnTo>
                      <a:lnTo>
                        <a:pt x="1" y="10278"/>
                      </a:lnTo>
                      <a:lnTo>
                        <a:pt x="25" y="10375"/>
                      </a:lnTo>
                      <a:lnTo>
                        <a:pt x="74" y="10448"/>
                      </a:lnTo>
                      <a:lnTo>
                        <a:pt x="123" y="10522"/>
                      </a:lnTo>
                      <a:lnTo>
                        <a:pt x="196" y="10570"/>
                      </a:lnTo>
                      <a:lnTo>
                        <a:pt x="293" y="10619"/>
                      </a:lnTo>
                      <a:lnTo>
                        <a:pt x="390" y="10643"/>
                      </a:lnTo>
                      <a:lnTo>
                        <a:pt x="488" y="10668"/>
                      </a:lnTo>
                      <a:lnTo>
                        <a:pt x="16319" y="10668"/>
                      </a:lnTo>
                      <a:lnTo>
                        <a:pt x="16319" y="10668"/>
                      </a:lnTo>
                      <a:lnTo>
                        <a:pt x="16416" y="10643"/>
                      </a:lnTo>
                      <a:lnTo>
                        <a:pt x="16513" y="10619"/>
                      </a:lnTo>
                      <a:lnTo>
                        <a:pt x="16611" y="10570"/>
                      </a:lnTo>
                      <a:lnTo>
                        <a:pt x="16684" y="10522"/>
                      </a:lnTo>
                      <a:lnTo>
                        <a:pt x="16733" y="10448"/>
                      </a:lnTo>
                      <a:lnTo>
                        <a:pt x="16781" y="10375"/>
                      </a:lnTo>
                      <a:lnTo>
                        <a:pt x="16806" y="10278"/>
                      </a:lnTo>
                      <a:lnTo>
                        <a:pt x="16806" y="10181"/>
                      </a:lnTo>
                      <a:lnTo>
                        <a:pt x="16806" y="487"/>
                      </a:lnTo>
                      <a:lnTo>
                        <a:pt x="16806" y="487"/>
                      </a:lnTo>
                      <a:lnTo>
                        <a:pt x="16806" y="390"/>
                      </a:lnTo>
                      <a:lnTo>
                        <a:pt x="16781" y="292"/>
                      </a:lnTo>
                      <a:lnTo>
                        <a:pt x="16733" y="219"/>
                      </a:lnTo>
                      <a:lnTo>
                        <a:pt x="16684" y="146"/>
                      </a:lnTo>
                      <a:lnTo>
                        <a:pt x="16611" y="73"/>
                      </a:lnTo>
                      <a:lnTo>
                        <a:pt x="16513" y="25"/>
                      </a:lnTo>
                      <a:lnTo>
                        <a:pt x="16416" y="0"/>
                      </a:lnTo>
                      <a:lnTo>
                        <a:pt x="16319" y="0"/>
                      </a:lnTo>
                      <a:lnTo>
                        <a:pt x="16319" y="0"/>
                      </a:lnTo>
                      <a:close/>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6"/>
                <p:cNvSpPr/>
                <p:nvPr/>
              </p:nvSpPr>
              <p:spPr>
                <a:xfrm>
                  <a:off x="5490475" y="3681900"/>
                  <a:ext cx="24375" cy="25000"/>
                </a:xfrm>
                <a:custGeom>
                  <a:avLst/>
                  <a:gdLst/>
                  <a:ahLst/>
                  <a:cxnLst/>
                  <a:rect l="l" t="t" r="r" b="b"/>
                  <a:pathLst>
                    <a:path w="975" h="1000" fill="none" extrusionOk="0">
                      <a:moveTo>
                        <a:pt x="974" y="999"/>
                      </a:moveTo>
                      <a:lnTo>
                        <a:pt x="974" y="488"/>
                      </a:lnTo>
                      <a:lnTo>
                        <a:pt x="974" y="488"/>
                      </a:lnTo>
                      <a:lnTo>
                        <a:pt x="974" y="390"/>
                      </a:lnTo>
                      <a:lnTo>
                        <a:pt x="926" y="293"/>
                      </a:lnTo>
                      <a:lnTo>
                        <a:pt x="901" y="220"/>
                      </a:lnTo>
                      <a:lnTo>
                        <a:pt x="828" y="147"/>
                      </a:lnTo>
                      <a:lnTo>
                        <a:pt x="755" y="74"/>
                      </a:lnTo>
                      <a:lnTo>
                        <a:pt x="682" y="49"/>
                      </a:lnTo>
                      <a:lnTo>
                        <a:pt x="585" y="1"/>
                      </a:lnTo>
                      <a:lnTo>
                        <a:pt x="487" y="1"/>
                      </a:lnTo>
                      <a:lnTo>
                        <a:pt x="487" y="1"/>
                      </a:lnTo>
                      <a:lnTo>
                        <a:pt x="390" y="1"/>
                      </a:lnTo>
                      <a:lnTo>
                        <a:pt x="292" y="49"/>
                      </a:lnTo>
                      <a:lnTo>
                        <a:pt x="219" y="74"/>
                      </a:lnTo>
                      <a:lnTo>
                        <a:pt x="146" y="147"/>
                      </a:lnTo>
                      <a:lnTo>
                        <a:pt x="73" y="220"/>
                      </a:lnTo>
                      <a:lnTo>
                        <a:pt x="49" y="293"/>
                      </a:lnTo>
                      <a:lnTo>
                        <a:pt x="0" y="390"/>
                      </a:lnTo>
                      <a:lnTo>
                        <a:pt x="0" y="488"/>
                      </a:lnTo>
                      <a:lnTo>
                        <a:pt x="0" y="999"/>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6"/>
                <p:cNvSpPr/>
                <p:nvPr/>
              </p:nvSpPr>
              <p:spPr>
                <a:xfrm>
                  <a:off x="5358350" y="3973550"/>
                  <a:ext cx="60900" cy="81625"/>
                </a:xfrm>
                <a:custGeom>
                  <a:avLst/>
                  <a:gdLst/>
                  <a:ahLst/>
                  <a:cxnLst/>
                  <a:rect l="l" t="t" r="r" b="b"/>
                  <a:pathLst>
                    <a:path w="2436" h="3265" fill="none" extrusionOk="0">
                      <a:moveTo>
                        <a:pt x="1340" y="1"/>
                      </a:moveTo>
                      <a:lnTo>
                        <a:pt x="49" y="2558"/>
                      </a:lnTo>
                      <a:lnTo>
                        <a:pt x="49" y="2558"/>
                      </a:lnTo>
                      <a:lnTo>
                        <a:pt x="24" y="2631"/>
                      </a:lnTo>
                      <a:lnTo>
                        <a:pt x="0" y="2728"/>
                      </a:lnTo>
                      <a:lnTo>
                        <a:pt x="0" y="2826"/>
                      </a:lnTo>
                      <a:lnTo>
                        <a:pt x="24" y="2923"/>
                      </a:lnTo>
                      <a:lnTo>
                        <a:pt x="73" y="2996"/>
                      </a:lnTo>
                      <a:lnTo>
                        <a:pt x="122" y="3094"/>
                      </a:lnTo>
                      <a:lnTo>
                        <a:pt x="195" y="3142"/>
                      </a:lnTo>
                      <a:lnTo>
                        <a:pt x="268" y="3215"/>
                      </a:lnTo>
                      <a:lnTo>
                        <a:pt x="268" y="3215"/>
                      </a:lnTo>
                      <a:lnTo>
                        <a:pt x="390" y="3240"/>
                      </a:lnTo>
                      <a:lnTo>
                        <a:pt x="487" y="3264"/>
                      </a:lnTo>
                      <a:lnTo>
                        <a:pt x="487" y="3264"/>
                      </a:lnTo>
                      <a:lnTo>
                        <a:pt x="633" y="3240"/>
                      </a:lnTo>
                      <a:lnTo>
                        <a:pt x="755" y="3191"/>
                      </a:lnTo>
                      <a:lnTo>
                        <a:pt x="853" y="3094"/>
                      </a:lnTo>
                      <a:lnTo>
                        <a:pt x="926" y="2996"/>
                      </a:lnTo>
                      <a:lnTo>
                        <a:pt x="2436" y="1"/>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6"/>
                <p:cNvSpPr/>
                <p:nvPr/>
              </p:nvSpPr>
              <p:spPr>
                <a:xfrm>
                  <a:off x="5586050" y="3973550"/>
                  <a:ext cx="60925" cy="81625"/>
                </a:xfrm>
                <a:custGeom>
                  <a:avLst/>
                  <a:gdLst/>
                  <a:ahLst/>
                  <a:cxnLst/>
                  <a:rect l="l" t="t" r="r" b="b"/>
                  <a:pathLst>
                    <a:path w="2437" h="3265" fill="none" extrusionOk="0">
                      <a:moveTo>
                        <a:pt x="1" y="1"/>
                      </a:moveTo>
                      <a:lnTo>
                        <a:pt x="1511" y="2996"/>
                      </a:lnTo>
                      <a:lnTo>
                        <a:pt x="1511" y="2996"/>
                      </a:lnTo>
                      <a:lnTo>
                        <a:pt x="1584" y="3094"/>
                      </a:lnTo>
                      <a:lnTo>
                        <a:pt x="1681" y="3191"/>
                      </a:lnTo>
                      <a:lnTo>
                        <a:pt x="1803" y="3240"/>
                      </a:lnTo>
                      <a:lnTo>
                        <a:pt x="1949" y="3264"/>
                      </a:lnTo>
                      <a:lnTo>
                        <a:pt x="1949" y="3264"/>
                      </a:lnTo>
                      <a:lnTo>
                        <a:pt x="2047" y="3240"/>
                      </a:lnTo>
                      <a:lnTo>
                        <a:pt x="2168" y="3215"/>
                      </a:lnTo>
                      <a:lnTo>
                        <a:pt x="2168" y="3215"/>
                      </a:lnTo>
                      <a:lnTo>
                        <a:pt x="2241" y="3142"/>
                      </a:lnTo>
                      <a:lnTo>
                        <a:pt x="2315" y="3094"/>
                      </a:lnTo>
                      <a:lnTo>
                        <a:pt x="2363" y="2996"/>
                      </a:lnTo>
                      <a:lnTo>
                        <a:pt x="2412" y="2923"/>
                      </a:lnTo>
                      <a:lnTo>
                        <a:pt x="2436" y="2826"/>
                      </a:lnTo>
                      <a:lnTo>
                        <a:pt x="2436" y="2728"/>
                      </a:lnTo>
                      <a:lnTo>
                        <a:pt x="2412" y="2631"/>
                      </a:lnTo>
                      <a:lnTo>
                        <a:pt x="2388" y="2558"/>
                      </a:lnTo>
                      <a:lnTo>
                        <a:pt x="1097" y="1"/>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6"/>
                <p:cNvSpPr/>
                <p:nvPr/>
              </p:nvSpPr>
              <p:spPr>
                <a:xfrm>
                  <a:off x="5316925" y="3731225"/>
                  <a:ext cx="371450" cy="218000"/>
                </a:xfrm>
                <a:custGeom>
                  <a:avLst/>
                  <a:gdLst/>
                  <a:ahLst/>
                  <a:cxnLst/>
                  <a:rect l="l" t="t" r="r" b="b"/>
                  <a:pathLst>
                    <a:path w="14858" h="8720" fill="none" extrusionOk="0">
                      <a:moveTo>
                        <a:pt x="1" y="0"/>
                      </a:moveTo>
                      <a:lnTo>
                        <a:pt x="1" y="8719"/>
                      </a:lnTo>
                      <a:lnTo>
                        <a:pt x="14857" y="8719"/>
                      </a:lnTo>
                      <a:lnTo>
                        <a:pt x="14857" y="0"/>
                      </a:lnTo>
                      <a:lnTo>
                        <a:pt x="1" y="0"/>
                      </a:lnTo>
                      <a:close/>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6"/>
                <p:cNvSpPr/>
                <p:nvPr/>
              </p:nvSpPr>
              <p:spPr>
                <a:xfrm>
                  <a:off x="5380250" y="3784800"/>
                  <a:ext cx="230200" cy="115725"/>
                </a:xfrm>
                <a:custGeom>
                  <a:avLst/>
                  <a:gdLst/>
                  <a:ahLst/>
                  <a:cxnLst/>
                  <a:rect l="l" t="t" r="r" b="b"/>
                  <a:pathLst>
                    <a:path w="9208" h="4629" fill="none" extrusionOk="0">
                      <a:moveTo>
                        <a:pt x="9207" y="1"/>
                      </a:moveTo>
                      <a:lnTo>
                        <a:pt x="5213" y="3995"/>
                      </a:lnTo>
                      <a:lnTo>
                        <a:pt x="5213" y="3995"/>
                      </a:lnTo>
                      <a:lnTo>
                        <a:pt x="5140" y="4044"/>
                      </a:lnTo>
                      <a:lnTo>
                        <a:pt x="5067" y="4092"/>
                      </a:lnTo>
                      <a:lnTo>
                        <a:pt x="4969" y="4117"/>
                      </a:lnTo>
                      <a:lnTo>
                        <a:pt x="4872" y="4141"/>
                      </a:lnTo>
                      <a:lnTo>
                        <a:pt x="4774" y="4117"/>
                      </a:lnTo>
                      <a:lnTo>
                        <a:pt x="4677" y="4092"/>
                      </a:lnTo>
                      <a:lnTo>
                        <a:pt x="4604" y="4044"/>
                      </a:lnTo>
                      <a:lnTo>
                        <a:pt x="4531" y="3995"/>
                      </a:lnTo>
                      <a:lnTo>
                        <a:pt x="2582" y="2046"/>
                      </a:lnTo>
                      <a:lnTo>
                        <a:pt x="1" y="4628"/>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6"/>
                <p:cNvSpPr/>
                <p:nvPr/>
              </p:nvSpPr>
              <p:spPr>
                <a:xfrm>
                  <a:off x="5547700" y="3779925"/>
                  <a:ext cx="68825" cy="68825"/>
                </a:xfrm>
                <a:custGeom>
                  <a:avLst/>
                  <a:gdLst/>
                  <a:ahLst/>
                  <a:cxnLst/>
                  <a:rect l="l" t="t" r="r" b="b"/>
                  <a:pathLst>
                    <a:path w="2753" h="2753" fill="none" extrusionOk="0">
                      <a:moveTo>
                        <a:pt x="0" y="1"/>
                      </a:moveTo>
                      <a:lnTo>
                        <a:pt x="2265" y="1"/>
                      </a:lnTo>
                      <a:lnTo>
                        <a:pt x="2265" y="1"/>
                      </a:lnTo>
                      <a:lnTo>
                        <a:pt x="2363" y="1"/>
                      </a:lnTo>
                      <a:lnTo>
                        <a:pt x="2460" y="25"/>
                      </a:lnTo>
                      <a:lnTo>
                        <a:pt x="2533" y="74"/>
                      </a:lnTo>
                      <a:lnTo>
                        <a:pt x="2606" y="147"/>
                      </a:lnTo>
                      <a:lnTo>
                        <a:pt x="2680" y="220"/>
                      </a:lnTo>
                      <a:lnTo>
                        <a:pt x="2728" y="293"/>
                      </a:lnTo>
                      <a:lnTo>
                        <a:pt x="2753" y="390"/>
                      </a:lnTo>
                      <a:lnTo>
                        <a:pt x="2753" y="488"/>
                      </a:lnTo>
                      <a:lnTo>
                        <a:pt x="2753" y="2753"/>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9" name="Google Shape;1069;p6"/>
              <p:cNvGrpSpPr/>
              <p:nvPr/>
            </p:nvGrpSpPr>
            <p:grpSpPr>
              <a:xfrm>
                <a:off x="1912377" y="1478895"/>
                <a:ext cx="345971" cy="325505"/>
                <a:chOff x="5972700" y="2330200"/>
                <a:chExt cx="411625" cy="387275"/>
              </a:xfrm>
            </p:grpSpPr>
            <p:sp>
              <p:nvSpPr>
                <p:cNvPr id="1070" name="Google Shape;1070;p6"/>
                <p:cNvSpPr/>
                <p:nvPr/>
              </p:nvSpPr>
              <p:spPr>
                <a:xfrm>
                  <a:off x="5972700" y="2476950"/>
                  <a:ext cx="98050" cy="219825"/>
                </a:xfrm>
                <a:custGeom>
                  <a:avLst/>
                  <a:gdLst/>
                  <a:ahLst/>
                  <a:cxnLst/>
                  <a:rect l="l" t="t" r="r" b="b"/>
                  <a:pathLst>
                    <a:path w="3922" h="8793" fill="none" extrusionOk="0">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6"/>
                <p:cNvSpPr/>
                <p:nvPr/>
              </p:nvSpPr>
              <p:spPr>
                <a:xfrm>
                  <a:off x="6078025" y="2330200"/>
                  <a:ext cx="306300" cy="387275"/>
                </a:xfrm>
                <a:custGeom>
                  <a:avLst/>
                  <a:gdLst/>
                  <a:ahLst/>
                  <a:cxnLst/>
                  <a:rect l="l" t="t" r="r" b="b"/>
                  <a:pathLst>
                    <a:path w="12252" h="15491" fill="none" extrusionOk="0">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72" name="Google Shape;1072;p6"/>
            <p:cNvGrpSpPr/>
            <p:nvPr/>
          </p:nvGrpSpPr>
          <p:grpSpPr>
            <a:xfrm>
              <a:off x="249624" y="4198335"/>
              <a:ext cx="1960111" cy="430924"/>
              <a:chOff x="249624" y="4045438"/>
              <a:chExt cx="1960111" cy="430924"/>
            </a:xfrm>
          </p:grpSpPr>
          <p:sp>
            <p:nvSpPr>
              <p:cNvPr id="1073" name="Google Shape;1073;p6"/>
              <p:cNvSpPr/>
              <p:nvPr/>
            </p:nvSpPr>
            <p:spPr>
              <a:xfrm>
                <a:off x="249624" y="4092516"/>
                <a:ext cx="336767" cy="336767"/>
              </a:xfrm>
              <a:custGeom>
                <a:avLst/>
                <a:gdLst/>
                <a:ahLst/>
                <a:cxnLst/>
                <a:rect l="l" t="t" r="r" b="b"/>
                <a:pathLst>
                  <a:path w="16027" h="16027" fill="none" extrusionOk="0">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74" name="Google Shape;1074;p6"/>
              <p:cNvGrpSpPr/>
              <p:nvPr/>
            </p:nvGrpSpPr>
            <p:grpSpPr>
              <a:xfrm>
                <a:off x="1053374" y="4085866"/>
                <a:ext cx="342882" cy="350068"/>
                <a:chOff x="3951850" y="2985350"/>
                <a:chExt cx="407950" cy="416500"/>
              </a:xfrm>
            </p:grpSpPr>
            <p:sp>
              <p:nvSpPr>
                <p:cNvPr id="1075" name="Google Shape;1075;p6"/>
                <p:cNvSpPr/>
                <p:nvPr/>
              </p:nvSpPr>
              <p:spPr>
                <a:xfrm>
                  <a:off x="3951850" y="2985350"/>
                  <a:ext cx="314800" cy="314825"/>
                </a:xfrm>
                <a:custGeom>
                  <a:avLst/>
                  <a:gdLst/>
                  <a:ahLst/>
                  <a:cxnLst/>
                  <a:rect l="l" t="t"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6"/>
                <p:cNvSpPr/>
                <p:nvPr/>
              </p:nvSpPr>
              <p:spPr>
                <a:xfrm>
                  <a:off x="3988375" y="3021875"/>
                  <a:ext cx="241750" cy="241750"/>
                </a:xfrm>
                <a:custGeom>
                  <a:avLst/>
                  <a:gdLst/>
                  <a:ahLst/>
                  <a:cxnLst/>
                  <a:rect l="l" t="t"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6"/>
                <p:cNvSpPr/>
                <p:nvPr/>
              </p:nvSpPr>
              <p:spPr>
                <a:xfrm>
                  <a:off x="4024300" y="3058425"/>
                  <a:ext cx="84650" cy="84650"/>
                </a:xfrm>
                <a:custGeom>
                  <a:avLst/>
                  <a:gdLst/>
                  <a:ahLst/>
                  <a:cxnLst/>
                  <a:rect l="l" t="t"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6"/>
                <p:cNvSpPr/>
                <p:nvPr/>
              </p:nvSpPr>
              <p:spPr>
                <a:xfrm>
                  <a:off x="4205750" y="3248375"/>
                  <a:ext cx="154050" cy="153475"/>
                </a:xfrm>
                <a:custGeom>
                  <a:avLst/>
                  <a:gdLst/>
                  <a:ahLst/>
                  <a:cxnLst/>
                  <a:rect l="l" t="t" r="r" b="b"/>
                  <a:pathLst>
                    <a:path w="6162" h="6139" fill="none" extrusionOk="0">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79" name="Google Shape;1079;p6"/>
              <p:cNvSpPr/>
              <p:nvPr/>
            </p:nvSpPr>
            <p:spPr>
              <a:xfrm>
                <a:off x="1960989" y="4045438"/>
                <a:ext cx="248746" cy="430924"/>
              </a:xfrm>
              <a:custGeom>
                <a:avLst/>
                <a:gdLst/>
                <a:ahLst/>
                <a:cxnLst/>
                <a:rect l="l" t="t" r="r" b="b"/>
                <a:pathLst>
                  <a:path w="11838" h="20508" fill="none" extrusionOk="0">
                    <a:moveTo>
                      <a:pt x="10547" y="1"/>
                    </a:moveTo>
                    <a:lnTo>
                      <a:pt x="1292" y="1"/>
                    </a:lnTo>
                    <a:lnTo>
                      <a:pt x="1292" y="1"/>
                    </a:lnTo>
                    <a:lnTo>
                      <a:pt x="1024" y="25"/>
                    </a:lnTo>
                    <a:lnTo>
                      <a:pt x="780" y="98"/>
                    </a:lnTo>
                    <a:lnTo>
                      <a:pt x="561" y="220"/>
                    </a:lnTo>
                    <a:lnTo>
                      <a:pt x="366" y="366"/>
                    </a:lnTo>
                    <a:lnTo>
                      <a:pt x="220" y="561"/>
                    </a:lnTo>
                    <a:lnTo>
                      <a:pt x="98" y="780"/>
                    </a:lnTo>
                    <a:lnTo>
                      <a:pt x="25" y="1024"/>
                    </a:lnTo>
                    <a:lnTo>
                      <a:pt x="1" y="1292"/>
                    </a:lnTo>
                    <a:lnTo>
                      <a:pt x="1" y="19217"/>
                    </a:lnTo>
                    <a:lnTo>
                      <a:pt x="1" y="19217"/>
                    </a:lnTo>
                    <a:lnTo>
                      <a:pt x="25" y="19485"/>
                    </a:lnTo>
                    <a:lnTo>
                      <a:pt x="98" y="19728"/>
                    </a:lnTo>
                    <a:lnTo>
                      <a:pt x="220" y="19948"/>
                    </a:lnTo>
                    <a:lnTo>
                      <a:pt x="366" y="20142"/>
                    </a:lnTo>
                    <a:lnTo>
                      <a:pt x="561" y="20289"/>
                    </a:lnTo>
                    <a:lnTo>
                      <a:pt x="780" y="20410"/>
                    </a:lnTo>
                    <a:lnTo>
                      <a:pt x="1024" y="20483"/>
                    </a:lnTo>
                    <a:lnTo>
                      <a:pt x="1292" y="20508"/>
                    </a:lnTo>
                    <a:lnTo>
                      <a:pt x="10547" y="20508"/>
                    </a:lnTo>
                    <a:lnTo>
                      <a:pt x="10547" y="20508"/>
                    </a:lnTo>
                    <a:lnTo>
                      <a:pt x="10814" y="20483"/>
                    </a:lnTo>
                    <a:lnTo>
                      <a:pt x="11058" y="20410"/>
                    </a:lnTo>
                    <a:lnTo>
                      <a:pt x="11277" y="20289"/>
                    </a:lnTo>
                    <a:lnTo>
                      <a:pt x="11472" y="20142"/>
                    </a:lnTo>
                    <a:lnTo>
                      <a:pt x="11618" y="19948"/>
                    </a:lnTo>
                    <a:lnTo>
                      <a:pt x="11740" y="19728"/>
                    </a:lnTo>
                    <a:lnTo>
                      <a:pt x="11813" y="19485"/>
                    </a:lnTo>
                    <a:lnTo>
                      <a:pt x="11837" y="19217"/>
                    </a:lnTo>
                    <a:lnTo>
                      <a:pt x="11837" y="1292"/>
                    </a:lnTo>
                    <a:lnTo>
                      <a:pt x="11837" y="1292"/>
                    </a:lnTo>
                    <a:lnTo>
                      <a:pt x="11813" y="1024"/>
                    </a:lnTo>
                    <a:lnTo>
                      <a:pt x="11740" y="780"/>
                    </a:lnTo>
                    <a:lnTo>
                      <a:pt x="11618" y="561"/>
                    </a:lnTo>
                    <a:lnTo>
                      <a:pt x="11472" y="366"/>
                    </a:lnTo>
                    <a:lnTo>
                      <a:pt x="11277" y="220"/>
                    </a:lnTo>
                    <a:lnTo>
                      <a:pt x="11058" y="98"/>
                    </a:lnTo>
                    <a:lnTo>
                      <a:pt x="10814" y="25"/>
                    </a:lnTo>
                    <a:lnTo>
                      <a:pt x="10547" y="1"/>
                    </a:lnTo>
                    <a:lnTo>
                      <a:pt x="10547" y="1"/>
                    </a:lnTo>
                    <a:close/>
                    <a:moveTo>
                      <a:pt x="5554" y="975"/>
                    </a:moveTo>
                    <a:lnTo>
                      <a:pt x="6284" y="975"/>
                    </a:lnTo>
                    <a:lnTo>
                      <a:pt x="6284" y="975"/>
                    </a:lnTo>
                    <a:lnTo>
                      <a:pt x="6406" y="999"/>
                    </a:lnTo>
                    <a:lnTo>
                      <a:pt x="6479" y="1073"/>
                    </a:lnTo>
                    <a:lnTo>
                      <a:pt x="6552" y="1146"/>
                    </a:lnTo>
                    <a:lnTo>
                      <a:pt x="6577" y="1267"/>
                    </a:lnTo>
                    <a:lnTo>
                      <a:pt x="6577" y="1267"/>
                    </a:lnTo>
                    <a:lnTo>
                      <a:pt x="6552" y="1365"/>
                    </a:lnTo>
                    <a:lnTo>
                      <a:pt x="6479" y="1462"/>
                    </a:lnTo>
                    <a:lnTo>
                      <a:pt x="6406" y="1511"/>
                    </a:lnTo>
                    <a:lnTo>
                      <a:pt x="6284" y="1535"/>
                    </a:lnTo>
                    <a:lnTo>
                      <a:pt x="5554" y="1535"/>
                    </a:lnTo>
                    <a:lnTo>
                      <a:pt x="5554" y="1535"/>
                    </a:lnTo>
                    <a:lnTo>
                      <a:pt x="5432" y="1511"/>
                    </a:lnTo>
                    <a:lnTo>
                      <a:pt x="5359" y="1462"/>
                    </a:lnTo>
                    <a:lnTo>
                      <a:pt x="5286" y="1365"/>
                    </a:lnTo>
                    <a:lnTo>
                      <a:pt x="5262" y="1267"/>
                    </a:lnTo>
                    <a:lnTo>
                      <a:pt x="5262" y="1267"/>
                    </a:lnTo>
                    <a:lnTo>
                      <a:pt x="5286" y="1146"/>
                    </a:lnTo>
                    <a:lnTo>
                      <a:pt x="5359" y="1073"/>
                    </a:lnTo>
                    <a:lnTo>
                      <a:pt x="5432" y="999"/>
                    </a:lnTo>
                    <a:lnTo>
                      <a:pt x="5554" y="975"/>
                    </a:lnTo>
                    <a:lnTo>
                      <a:pt x="5554" y="975"/>
                    </a:lnTo>
                    <a:close/>
                    <a:moveTo>
                      <a:pt x="5919" y="19436"/>
                    </a:moveTo>
                    <a:lnTo>
                      <a:pt x="5919" y="19436"/>
                    </a:lnTo>
                    <a:lnTo>
                      <a:pt x="5749" y="19412"/>
                    </a:lnTo>
                    <a:lnTo>
                      <a:pt x="5578" y="19363"/>
                    </a:lnTo>
                    <a:lnTo>
                      <a:pt x="5432" y="19290"/>
                    </a:lnTo>
                    <a:lnTo>
                      <a:pt x="5310" y="19193"/>
                    </a:lnTo>
                    <a:lnTo>
                      <a:pt x="5213" y="19071"/>
                    </a:lnTo>
                    <a:lnTo>
                      <a:pt x="5140" y="18925"/>
                    </a:lnTo>
                    <a:lnTo>
                      <a:pt x="5091" y="18754"/>
                    </a:lnTo>
                    <a:lnTo>
                      <a:pt x="5067" y="18584"/>
                    </a:lnTo>
                    <a:lnTo>
                      <a:pt x="5067" y="18584"/>
                    </a:lnTo>
                    <a:lnTo>
                      <a:pt x="5091" y="18413"/>
                    </a:lnTo>
                    <a:lnTo>
                      <a:pt x="5140" y="18243"/>
                    </a:lnTo>
                    <a:lnTo>
                      <a:pt x="5213" y="18097"/>
                    </a:lnTo>
                    <a:lnTo>
                      <a:pt x="5310" y="17975"/>
                    </a:lnTo>
                    <a:lnTo>
                      <a:pt x="5432" y="17877"/>
                    </a:lnTo>
                    <a:lnTo>
                      <a:pt x="5578" y="17804"/>
                    </a:lnTo>
                    <a:lnTo>
                      <a:pt x="5749" y="17756"/>
                    </a:lnTo>
                    <a:lnTo>
                      <a:pt x="5919" y="17731"/>
                    </a:lnTo>
                    <a:lnTo>
                      <a:pt x="5919" y="17731"/>
                    </a:lnTo>
                    <a:lnTo>
                      <a:pt x="6090" y="17756"/>
                    </a:lnTo>
                    <a:lnTo>
                      <a:pt x="6260" y="17804"/>
                    </a:lnTo>
                    <a:lnTo>
                      <a:pt x="6406" y="17877"/>
                    </a:lnTo>
                    <a:lnTo>
                      <a:pt x="6528" y="17975"/>
                    </a:lnTo>
                    <a:lnTo>
                      <a:pt x="6625" y="18097"/>
                    </a:lnTo>
                    <a:lnTo>
                      <a:pt x="6699" y="18243"/>
                    </a:lnTo>
                    <a:lnTo>
                      <a:pt x="6747" y="18413"/>
                    </a:lnTo>
                    <a:lnTo>
                      <a:pt x="6772" y="18584"/>
                    </a:lnTo>
                    <a:lnTo>
                      <a:pt x="6772" y="18584"/>
                    </a:lnTo>
                    <a:lnTo>
                      <a:pt x="6747" y="18754"/>
                    </a:lnTo>
                    <a:lnTo>
                      <a:pt x="6699" y="18925"/>
                    </a:lnTo>
                    <a:lnTo>
                      <a:pt x="6625" y="19071"/>
                    </a:lnTo>
                    <a:lnTo>
                      <a:pt x="6528" y="19193"/>
                    </a:lnTo>
                    <a:lnTo>
                      <a:pt x="6406" y="19290"/>
                    </a:lnTo>
                    <a:lnTo>
                      <a:pt x="6260" y="19363"/>
                    </a:lnTo>
                    <a:lnTo>
                      <a:pt x="6090" y="19412"/>
                    </a:lnTo>
                    <a:lnTo>
                      <a:pt x="5919" y="19436"/>
                    </a:lnTo>
                    <a:lnTo>
                      <a:pt x="5919" y="19436"/>
                    </a:lnTo>
                    <a:close/>
                    <a:moveTo>
                      <a:pt x="10547" y="16660"/>
                    </a:moveTo>
                    <a:lnTo>
                      <a:pt x="1292" y="16660"/>
                    </a:lnTo>
                    <a:lnTo>
                      <a:pt x="1292" y="2558"/>
                    </a:lnTo>
                    <a:lnTo>
                      <a:pt x="10547" y="2558"/>
                    </a:lnTo>
                    <a:lnTo>
                      <a:pt x="10547" y="16660"/>
                    </a:lnTo>
                    <a:close/>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0" name="Google Shape;1080;p6"/>
            <p:cNvGrpSpPr/>
            <p:nvPr/>
          </p:nvGrpSpPr>
          <p:grpSpPr>
            <a:xfrm>
              <a:off x="200497" y="3010834"/>
              <a:ext cx="2080366" cy="329077"/>
              <a:chOff x="200497" y="2866629"/>
              <a:chExt cx="2080366" cy="329077"/>
            </a:xfrm>
          </p:grpSpPr>
          <p:grpSp>
            <p:nvGrpSpPr>
              <p:cNvPr id="1081" name="Google Shape;1081;p6"/>
              <p:cNvGrpSpPr/>
              <p:nvPr/>
            </p:nvGrpSpPr>
            <p:grpSpPr>
              <a:xfrm>
                <a:off x="200497" y="2869445"/>
                <a:ext cx="435022" cy="323445"/>
                <a:chOff x="5247525" y="3007275"/>
                <a:chExt cx="517575" cy="384825"/>
              </a:xfrm>
            </p:grpSpPr>
            <p:sp>
              <p:nvSpPr>
                <p:cNvPr id="1082" name="Google Shape;1082;p6"/>
                <p:cNvSpPr/>
                <p:nvPr/>
              </p:nvSpPr>
              <p:spPr>
                <a:xfrm>
                  <a:off x="5247525" y="3007275"/>
                  <a:ext cx="348900" cy="348900"/>
                </a:xfrm>
                <a:custGeom>
                  <a:avLst/>
                  <a:gdLst/>
                  <a:ahLst/>
                  <a:cxnLst/>
                  <a:rect l="l" t="t" r="r" b="b"/>
                  <a:pathLst>
                    <a:path w="13956" h="13956" fill="none" extrusionOk="0">
                      <a:moveTo>
                        <a:pt x="13323" y="5772"/>
                      </a:moveTo>
                      <a:lnTo>
                        <a:pt x="11861" y="5626"/>
                      </a:lnTo>
                      <a:lnTo>
                        <a:pt x="11861" y="5626"/>
                      </a:lnTo>
                      <a:lnTo>
                        <a:pt x="11788" y="5334"/>
                      </a:lnTo>
                      <a:lnTo>
                        <a:pt x="11667" y="5042"/>
                      </a:lnTo>
                      <a:lnTo>
                        <a:pt x="11545" y="4750"/>
                      </a:lnTo>
                      <a:lnTo>
                        <a:pt x="11399" y="4482"/>
                      </a:lnTo>
                      <a:lnTo>
                        <a:pt x="12300" y="3337"/>
                      </a:lnTo>
                      <a:lnTo>
                        <a:pt x="12300" y="3337"/>
                      </a:lnTo>
                      <a:lnTo>
                        <a:pt x="12373" y="3240"/>
                      </a:lnTo>
                      <a:lnTo>
                        <a:pt x="12422" y="3118"/>
                      </a:lnTo>
                      <a:lnTo>
                        <a:pt x="12446" y="2996"/>
                      </a:lnTo>
                      <a:lnTo>
                        <a:pt x="12446" y="2850"/>
                      </a:lnTo>
                      <a:lnTo>
                        <a:pt x="12422" y="2728"/>
                      </a:lnTo>
                      <a:lnTo>
                        <a:pt x="12397" y="2606"/>
                      </a:lnTo>
                      <a:lnTo>
                        <a:pt x="12324" y="2485"/>
                      </a:lnTo>
                      <a:lnTo>
                        <a:pt x="12251" y="2387"/>
                      </a:lnTo>
                      <a:lnTo>
                        <a:pt x="11569" y="1705"/>
                      </a:lnTo>
                      <a:lnTo>
                        <a:pt x="11569" y="1705"/>
                      </a:lnTo>
                      <a:lnTo>
                        <a:pt x="11472" y="1632"/>
                      </a:lnTo>
                      <a:lnTo>
                        <a:pt x="11350" y="1559"/>
                      </a:lnTo>
                      <a:lnTo>
                        <a:pt x="11228" y="1510"/>
                      </a:lnTo>
                      <a:lnTo>
                        <a:pt x="11106" y="1510"/>
                      </a:lnTo>
                      <a:lnTo>
                        <a:pt x="10960" y="1510"/>
                      </a:lnTo>
                      <a:lnTo>
                        <a:pt x="10838" y="1535"/>
                      </a:lnTo>
                      <a:lnTo>
                        <a:pt x="10717" y="1583"/>
                      </a:lnTo>
                      <a:lnTo>
                        <a:pt x="10619" y="1656"/>
                      </a:lnTo>
                      <a:lnTo>
                        <a:pt x="9475" y="2558"/>
                      </a:lnTo>
                      <a:lnTo>
                        <a:pt x="9475" y="2558"/>
                      </a:lnTo>
                      <a:lnTo>
                        <a:pt x="9207" y="2411"/>
                      </a:lnTo>
                      <a:lnTo>
                        <a:pt x="8914" y="2290"/>
                      </a:lnTo>
                      <a:lnTo>
                        <a:pt x="8622" y="2168"/>
                      </a:lnTo>
                      <a:lnTo>
                        <a:pt x="8330" y="2070"/>
                      </a:lnTo>
                      <a:lnTo>
                        <a:pt x="8159" y="634"/>
                      </a:lnTo>
                      <a:lnTo>
                        <a:pt x="8159" y="634"/>
                      </a:lnTo>
                      <a:lnTo>
                        <a:pt x="8135" y="512"/>
                      </a:lnTo>
                      <a:lnTo>
                        <a:pt x="8086" y="390"/>
                      </a:lnTo>
                      <a:lnTo>
                        <a:pt x="8013" y="293"/>
                      </a:lnTo>
                      <a:lnTo>
                        <a:pt x="7940" y="195"/>
                      </a:lnTo>
                      <a:lnTo>
                        <a:pt x="7818" y="122"/>
                      </a:lnTo>
                      <a:lnTo>
                        <a:pt x="7721" y="49"/>
                      </a:lnTo>
                      <a:lnTo>
                        <a:pt x="7575" y="25"/>
                      </a:lnTo>
                      <a:lnTo>
                        <a:pt x="7453" y="0"/>
                      </a:lnTo>
                      <a:lnTo>
                        <a:pt x="6479" y="0"/>
                      </a:lnTo>
                      <a:lnTo>
                        <a:pt x="6479" y="0"/>
                      </a:lnTo>
                      <a:lnTo>
                        <a:pt x="6357" y="25"/>
                      </a:lnTo>
                      <a:lnTo>
                        <a:pt x="6235" y="49"/>
                      </a:lnTo>
                      <a:lnTo>
                        <a:pt x="6114" y="122"/>
                      </a:lnTo>
                      <a:lnTo>
                        <a:pt x="6016" y="195"/>
                      </a:lnTo>
                      <a:lnTo>
                        <a:pt x="5919" y="293"/>
                      </a:lnTo>
                      <a:lnTo>
                        <a:pt x="5846" y="390"/>
                      </a:lnTo>
                      <a:lnTo>
                        <a:pt x="5797" y="512"/>
                      </a:lnTo>
                      <a:lnTo>
                        <a:pt x="5773" y="634"/>
                      </a:lnTo>
                      <a:lnTo>
                        <a:pt x="5602" y="2070"/>
                      </a:lnTo>
                      <a:lnTo>
                        <a:pt x="5602" y="2070"/>
                      </a:lnTo>
                      <a:lnTo>
                        <a:pt x="5310" y="2168"/>
                      </a:lnTo>
                      <a:lnTo>
                        <a:pt x="5018" y="2290"/>
                      </a:lnTo>
                      <a:lnTo>
                        <a:pt x="4750" y="2411"/>
                      </a:lnTo>
                      <a:lnTo>
                        <a:pt x="4482" y="2558"/>
                      </a:lnTo>
                      <a:lnTo>
                        <a:pt x="3337" y="1656"/>
                      </a:lnTo>
                      <a:lnTo>
                        <a:pt x="3337" y="1656"/>
                      </a:lnTo>
                      <a:lnTo>
                        <a:pt x="3215" y="1583"/>
                      </a:lnTo>
                      <a:lnTo>
                        <a:pt x="3094" y="1535"/>
                      </a:lnTo>
                      <a:lnTo>
                        <a:pt x="2972" y="1510"/>
                      </a:lnTo>
                      <a:lnTo>
                        <a:pt x="2850" y="1510"/>
                      </a:lnTo>
                      <a:lnTo>
                        <a:pt x="2728" y="1510"/>
                      </a:lnTo>
                      <a:lnTo>
                        <a:pt x="2582" y="1559"/>
                      </a:lnTo>
                      <a:lnTo>
                        <a:pt x="2485" y="1632"/>
                      </a:lnTo>
                      <a:lnTo>
                        <a:pt x="2387" y="1705"/>
                      </a:lnTo>
                      <a:lnTo>
                        <a:pt x="1705" y="2387"/>
                      </a:lnTo>
                      <a:lnTo>
                        <a:pt x="1705" y="2387"/>
                      </a:lnTo>
                      <a:lnTo>
                        <a:pt x="1608" y="2485"/>
                      </a:lnTo>
                      <a:lnTo>
                        <a:pt x="1559" y="2606"/>
                      </a:lnTo>
                      <a:lnTo>
                        <a:pt x="1511" y="2728"/>
                      </a:lnTo>
                      <a:lnTo>
                        <a:pt x="1486" y="2850"/>
                      </a:lnTo>
                      <a:lnTo>
                        <a:pt x="1486" y="2996"/>
                      </a:lnTo>
                      <a:lnTo>
                        <a:pt x="1511" y="3118"/>
                      </a:lnTo>
                      <a:lnTo>
                        <a:pt x="1559" y="3240"/>
                      </a:lnTo>
                      <a:lnTo>
                        <a:pt x="1632" y="3337"/>
                      </a:lnTo>
                      <a:lnTo>
                        <a:pt x="2533" y="4482"/>
                      </a:lnTo>
                      <a:lnTo>
                        <a:pt x="2533" y="4482"/>
                      </a:lnTo>
                      <a:lnTo>
                        <a:pt x="2387" y="4750"/>
                      </a:lnTo>
                      <a:lnTo>
                        <a:pt x="2266" y="5042"/>
                      </a:lnTo>
                      <a:lnTo>
                        <a:pt x="2168" y="5334"/>
                      </a:lnTo>
                      <a:lnTo>
                        <a:pt x="2071" y="5626"/>
                      </a:lnTo>
                      <a:lnTo>
                        <a:pt x="634" y="5772"/>
                      </a:lnTo>
                      <a:lnTo>
                        <a:pt x="634" y="5772"/>
                      </a:lnTo>
                      <a:lnTo>
                        <a:pt x="512" y="5821"/>
                      </a:lnTo>
                      <a:lnTo>
                        <a:pt x="390" y="5870"/>
                      </a:lnTo>
                      <a:lnTo>
                        <a:pt x="268" y="5943"/>
                      </a:lnTo>
                      <a:lnTo>
                        <a:pt x="171" y="6016"/>
                      </a:lnTo>
                      <a:lnTo>
                        <a:pt x="98" y="6138"/>
                      </a:lnTo>
                      <a:lnTo>
                        <a:pt x="49" y="6235"/>
                      </a:lnTo>
                      <a:lnTo>
                        <a:pt x="1" y="6381"/>
                      </a:lnTo>
                      <a:lnTo>
                        <a:pt x="1" y="6503"/>
                      </a:lnTo>
                      <a:lnTo>
                        <a:pt x="1" y="7453"/>
                      </a:lnTo>
                      <a:lnTo>
                        <a:pt x="1" y="7453"/>
                      </a:lnTo>
                      <a:lnTo>
                        <a:pt x="1" y="7599"/>
                      </a:lnTo>
                      <a:lnTo>
                        <a:pt x="49" y="7721"/>
                      </a:lnTo>
                      <a:lnTo>
                        <a:pt x="98" y="7843"/>
                      </a:lnTo>
                      <a:lnTo>
                        <a:pt x="171" y="7940"/>
                      </a:lnTo>
                      <a:lnTo>
                        <a:pt x="268" y="8037"/>
                      </a:lnTo>
                      <a:lnTo>
                        <a:pt x="390" y="8111"/>
                      </a:lnTo>
                      <a:lnTo>
                        <a:pt x="512" y="8159"/>
                      </a:lnTo>
                      <a:lnTo>
                        <a:pt x="634" y="8184"/>
                      </a:lnTo>
                      <a:lnTo>
                        <a:pt x="2071" y="8354"/>
                      </a:lnTo>
                      <a:lnTo>
                        <a:pt x="2071" y="8354"/>
                      </a:lnTo>
                      <a:lnTo>
                        <a:pt x="2168" y="8646"/>
                      </a:lnTo>
                      <a:lnTo>
                        <a:pt x="2266" y="8914"/>
                      </a:lnTo>
                      <a:lnTo>
                        <a:pt x="2387" y="9206"/>
                      </a:lnTo>
                      <a:lnTo>
                        <a:pt x="2533" y="9474"/>
                      </a:lnTo>
                      <a:lnTo>
                        <a:pt x="1632" y="10619"/>
                      </a:lnTo>
                      <a:lnTo>
                        <a:pt x="1632" y="10619"/>
                      </a:lnTo>
                      <a:lnTo>
                        <a:pt x="1559" y="10741"/>
                      </a:lnTo>
                      <a:lnTo>
                        <a:pt x="1511" y="10863"/>
                      </a:lnTo>
                      <a:lnTo>
                        <a:pt x="1486" y="10984"/>
                      </a:lnTo>
                      <a:lnTo>
                        <a:pt x="1486" y="11106"/>
                      </a:lnTo>
                      <a:lnTo>
                        <a:pt x="1511" y="11228"/>
                      </a:lnTo>
                      <a:lnTo>
                        <a:pt x="1559" y="11350"/>
                      </a:lnTo>
                      <a:lnTo>
                        <a:pt x="1608" y="11472"/>
                      </a:lnTo>
                      <a:lnTo>
                        <a:pt x="1705" y="11569"/>
                      </a:lnTo>
                      <a:lnTo>
                        <a:pt x="2387" y="12251"/>
                      </a:lnTo>
                      <a:lnTo>
                        <a:pt x="2387" y="12251"/>
                      </a:lnTo>
                      <a:lnTo>
                        <a:pt x="2485" y="12348"/>
                      </a:lnTo>
                      <a:lnTo>
                        <a:pt x="2582" y="12397"/>
                      </a:lnTo>
                      <a:lnTo>
                        <a:pt x="2728" y="12446"/>
                      </a:lnTo>
                      <a:lnTo>
                        <a:pt x="2850" y="12470"/>
                      </a:lnTo>
                      <a:lnTo>
                        <a:pt x="2972" y="12470"/>
                      </a:lnTo>
                      <a:lnTo>
                        <a:pt x="3094" y="12421"/>
                      </a:lnTo>
                      <a:lnTo>
                        <a:pt x="3215" y="12373"/>
                      </a:lnTo>
                      <a:lnTo>
                        <a:pt x="3337" y="12324"/>
                      </a:lnTo>
                      <a:lnTo>
                        <a:pt x="4482" y="11423"/>
                      </a:lnTo>
                      <a:lnTo>
                        <a:pt x="4482" y="11423"/>
                      </a:lnTo>
                      <a:lnTo>
                        <a:pt x="4750" y="11545"/>
                      </a:lnTo>
                      <a:lnTo>
                        <a:pt x="5018" y="11691"/>
                      </a:lnTo>
                      <a:lnTo>
                        <a:pt x="5310" y="11788"/>
                      </a:lnTo>
                      <a:lnTo>
                        <a:pt x="5602" y="11886"/>
                      </a:lnTo>
                      <a:lnTo>
                        <a:pt x="5773" y="13322"/>
                      </a:lnTo>
                      <a:lnTo>
                        <a:pt x="5773" y="13322"/>
                      </a:lnTo>
                      <a:lnTo>
                        <a:pt x="5797" y="13444"/>
                      </a:lnTo>
                      <a:lnTo>
                        <a:pt x="5846" y="13566"/>
                      </a:lnTo>
                      <a:lnTo>
                        <a:pt x="5919" y="13688"/>
                      </a:lnTo>
                      <a:lnTo>
                        <a:pt x="6016" y="13785"/>
                      </a:lnTo>
                      <a:lnTo>
                        <a:pt x="6114" y="13858"/>
                      </a:lnTo>
                      <a:lnTo>
                        <a:pt x="6235" y="13907"/>
                      </a:lnTo>
                      <a:lnTo>
                        <a:pt x="6357" y="13956"/>
                      </a:lnTo>
                      <a:lnTo>
                        <a:pt x="6479" y="13956"/>
                      </a:lnTo>
                      <a:lnTo>
                        <a:pt x="7453" y="13956"/>
                      </a:lnTo>
                      <a:lnTo>
                        <a:pt x="7453" y="13956"/>
                      </a:lnTo>
                      <a:lnTo>
                        <a:pt x="7575" y="13956"/>
                      </a:lnTo>
                      <a:lnTo>
                        <a:pt x="7721" y="13907"/>
                      </a:lnTo>
                      <a:lnTo>
                        <a:pt x="7818" y="13858"/>
                      </a:lnTo>
                      <a:lnTo>
                        <a:pt x="7940" y="13785"/>
                      </a:lnTo>
                      <a:lnTo>
                        <a:pt x="8013" y="13688"/>
                      </a:lnTo>
                      <a:lnTo>
                        <a:pt x="8086" y="13566"/>
                      </a:lnTo>
                      <a:lnTo>
                        <a:pt x="8135" y="13444"/>
                      </a:lnTo>
                      <a:lnTo>
                        <a:pt x="8159" y="13322"/>
                      </a:lnTo>
                      <a:lnTo>
                        <a:pt x="8330" y="11886"/>
                      </a:lnTo>
                      <a:lnTo>
                        <a:pt x="8330" y="11886"/>
                      </a:lnTo>
                      <a:lnTo>
                        <a:pt x="8622" y="11788"/>
                      </a:lnTo>
                      <a:lnTo>
                        <a:pt x="8914" y="11691"/>
                      </a:lnTo>
                      <a:lnTo>
                        <a:pt x="9207" y="11545"/>
                      </a:lnTo>
                      <a:lnTo>
                        <a:pt x="9475" y="11423"/>
                      </a:lnTo>
                      <a:lnTo>
                        <a:pt x="10619" y="12324"/>
                      </a:lnTo>
                      <a:lnTo>
                        <a:pt x="10619" y="12324"/>
                      </a:lnTo>
                      <a:lnTo>
                        <a:pt x="10717" y="12373"/>
                      </a:lnTo>
                      <a:lnTo>
                        <a:pt x="10838" y="12421"/>
                      </a:lnTo>
                      <a:lnTo>
                        <a:pt x="10960" y="12470"/>
                      </a:lnTo>
                      <a:lnTo>
                        <a:pt x="11106" y="12470"/>
                      </a:lnTo>
                      <a:lnTo>
                        <a:pt x="11228" y="12446"/>
                      </a:lnTo>
                      <a:lnTo>
                        <a:pt x="11350" y="12397"/>
                      </a:lnTo>
                      <a:lnTo>
                        <a:pt x="11472" y="12348"/>
                      </a:lnTo>
                      <a:lnTo>
                        <a:pt x="11569" y="12251"/>
                      </a:lnTo>
                      <a:lnTo>
                        <a:pt x="12251" y="11569"/>
                      </a:lnTo>
                      <a:lnTo>
                        <a:pt x="12251" y="11569"/>
                      </a:lnTo>
                      <a:lnTo>
                        <a:pt x="12324" y="11472"/>
                      </a:lnTo>
                      <a:lnTo>
                        <a:pt x="12397" y="11350"/>
                      </a:lnTo>
                      <a:lnTo>
                        <a:pt x="12422" y="11228"/>
                      </a:lnTo>
                      <a:lnTo>
                        <a:pt x="12446" y="11106"/>
                      </a:lnTo>
                      <a:lnTo>
                        <a:pt x="12446" y="10984"/>
                      </a:lnTo>
                      <a:lnTo>
                        <a:pt x="12422" y="10863"/>
                      </a:lnTo>
                      <a:lnTo>
                        <a:pt x="12373" y="10741"/>
                      </a:lnTo>
                      <a:lnTo>
                        <a:pt x="12300" y="10619"/>
                      </a:lnTo>
                      <a:lnTo>
                        <a:pt x="11399" y="9474"/>
                      </a:lnTo>
                      <a:lnTo>
                        <a:pt x="11399" y="9474"/>
                      </a:lnTo>
                      <a:lnTo>
                        <a:pt x="11545" y="9206"/>
                      </a:lnTo>
                      <a:lnTo>
                        <a:pt x="11667" y="8914"/>
                      </a:lnTo>
                      <a:lnTo>
                        <a:pt x="11788" y="8646"/>
                      </a:lnTo>
                      <a:lnTo>
                        <a:pt x="11861" y="8354"/>
                      </a:lnTo>
                      <a:lnTo>
                        <a:pt x="13323" y="8184"/>
                      </a:lnTo>
                      <a:lnTo>
                        <a:pt x="13323" y="8184"/>
                      </a:lnTo>
                      <a:lnTo>
                        <a:pt x="13444" y="8159"/>
                      </a:lnTo>
                      <a:lnTo>
                        <a:pt x="13566" y="8111"/>
                      </a:lnTo>
                      <a:lnTo>
                        <a:pt x="13664" y="8037"/>
                      </a:lnTo>
                      <a:lnTo>
                        <a:pt x="13761" y="7940"/>
                      </a:lnTo>
                      <a:lnTo>
                        <a:pt x="13834" y="7843"/>
                      </a:lnTo>
                      <a:lnTo>
                        <a:pt x="13907" y="7721"/>
                      </a:lnTo>
                      <a:lnTo>
                        <a:pt x="13932" y="7599"/>
                      </a:lnTo>
                      <a:lnTo>
                        <a:pt x="13956" y="7453"/>
                      </a:lnTo>
                      <a:lnTo>
                        <a:pt x="13956" y="6503"/>
                      </a:lnTo>
                      <a:lnTo>
                        <a:pt x="13956" y="6503"/>
                      </a:lnTo>
                      <a:lnTo>
                        <a:pt x="13932" y="6381"/>
                      </a:lnTo>
                      <a:lnTo>
                        <a:pt x="13907" y="6235"/>
                      </a:lnTo>
                      <a:lnTo>
                        <a:pt x="13834" y="6138"/>
                      </a:lnTo>
                      <a:lnTo>
                        <a:pt x="13761" y="6016"/>
                      </a:lnTo>
                      <a:lnTo>
                        <a:pt x="13664" y="5943"/>
                      </a:lnTo>
                      <a:lnTo>
                        <a:pt x="13566" y="5870"/>
                      </a:lnTo>
                      <a:lnTo>
                        <a:pt x="13444" y="5821"/>
                      </a:lnTo>
                      <a:lnTo>
                        <a:pt x="13323" y="5772"/>
                      </a:lnTo>
                      <a:lnTo>
                        <a:pt x="13323" y="5772"/>
                      </a:lnTo>
                      <a:close/>
                      <a:moveTo>
                        <a:pt x="8573" y="8598"/>
                      </a:moveTo>
                      <a:lnTo>
                        <a:pt x="8573" y="8598"/>
                      </a:lnTo>
                      <a:lnTo>
                        <a:pt x="8403" y="8744"/>
                      </a:lnTo>
                      <a:lnTo>
                        <a:pt x="8232" y="8890"/>
                      </a:lnTo>
                      <a:lnTo>
                        <a:pt x="8038" y="8987"/>
                      </a:lnTo>
                      <a:lnTo>
                        <a:pt x="7818" y="9085"/>
                      </a:lnTo>
                      <a:lnTo>
                        <a:pt x="7624" y="9158"/>
                      </a:lnTo>
                      <a:lnTo>
                        <a:pt x="7404" y="9206"/>
                      </a:lnTo>
                      <a:lnTo>
                        <a:pt x="7185" y="9231"/>
                      </a:lnTo>
                      <a:lnTo>
                        <a:pt x="6966" y="9255"/>
                      </a:lnTo>
                      <a:lnTo>
                        <a:pt x="6747" y="9231"/>
                      </a:lnTo>
                      <a:lnTo>
                        <a:pt x="6528" y="9206"/>
                      </a:lnTo>
                      <a:lnTo>
                        <a:pt x="6333" y="9158"/>
                      </a:lnTo>
                      <a:lnTo>
                        <a:pt x="6114" y="9085"/>
                      </a:lnTo>
                      <a:lnTo>
                        <a:pt x="5919" y="8987"/>
                      </a:lnTo>
                      <a:lnTo>
                        <a:pt x="5724" y="8890"/>
                      </a:lnTo>
                      <a:lnTo>
                        <a:pt x="5529" y="8744"/>
                      </a:lnTo>
                      <a:lnTo>
                        <a:pt x="5359" y="8598"/>
                      </a:lnTo>
                      <a:lnTo>
                        <a:pt x="5359" y="8598"/>
                      </a:lnTo>
                      <a:lnTo>
                        <a:pt x="5212" y="8427"/>
                      </a:lnTo>
                      <a:lnTo>
                        <a:pt x="5066" y="8232"/>
                      </a:lnTo>
                      <a:lnTo>
                        <a:pt x="4969" y="8037"/>
                      </a:lnTo>
                      <a:lnTo>
                        <a:pt x="4871" y="7843"/>
                      </a:lnTo>
                      <a:lnTo>
                        <a:pt x="4798" y="7623"/>
                      </a:lnTo>
                      <a:lnTo>
                        <a:pt x="4750" y="7404"/>
                      </a:lnTo>
                      <a:lnTo>
                        <a:pt x="4701" y="7209"/>
                      </a:lnTo>
                      <a:lnTo>
                        <a:pt x="4701" y="6990"/>
                      </a:lnTo>
                      <a:lnTo>
                        <a:pt x="4701" y="6771"/>
                      </a:lnTo>
                      <a:lnTo>
                        <a:pt x="4750" y="6552"/>
                      </a:lnTo>
                      <a:lnTo>
                        <a:pt x="4798" y="6333"/>
                      </a:lnTo>
                      <a:lnTo>
                        <a:pt x="4871" y="6138"/>
                      </a:lnTo>
                      <a:lnTo>
                        <a:pt x="4969" y="5919"/>
                      </a:lnTo>
                      <a:lnTo>
                        <a:pt x="5066" y="5724"/>
                      </a:lnTo>
                      <a:lnTo>
                        <a:pt x="5212" y="5553"/>
                      </a:lnTo>
                      <a:lnTo>
                        <a:pt x="5359" y="5383"/>
                      </a:lnTo>
                      <a:lnTo>
                        <a:pt x="5359" y="5383"/>
                      </a:lnTo>
                      <a:lnTo>
                        <a:pt x="5529" y="5212"/>
                      </a:lnTo>
                      <a:lnTo>
                        <a:pt x="5724" y="5091"/>
                      </a:lnTo>
                      <a:lnTo>
                        <a:pt x="5919" y="4969"/>
                      </a:lnTo>
                      <a:lnTo>
                        <a:pt x="6114" y="4871"/>
                      </a:lnTo>
                      <a:lnTo>
                        <a:pt x="6333" y="4798"/>
                      </a:lnTo>
                      <a:lnTo>
                        <a:pt x="6528" y="4750"/>
                      </a:lnTo>
                      <a:lnTo>
                        <a:pt x="6747" y="4725"/>
                      </a:lnTo>
                      <a:lnTo>
                        <a:pt x="6966" y="4701"/>
                      </a:lnTo>
                      <a:lnTo>
                        <a:pt x="7185" y="4725"/>
                      </a:lnTo>
                      <a:lnTo>
                        <a:pt x="7404" y="4750"/>
                      </a:lnTo>
                      <a:lnTo>
                        <a:pt x="7624" y="4798"/>
                      </a:lnTo>
                      <a:lnTo>
                        <a:pt x="7818" y="4871"/>
                      </a:lnTo>
                      <a:lnTo>
                        <a:pt x="8038" y="4969"/>
                      </a:lnTo>
                      <a:lnTo>
                        <a:pt x="8232" y="5091"/>
                      </a:lnTo>
                      <a:lnTo>
                        <a:pt x="8403" y="5212"/>
                      </a:lnTo>
                      <a:lnTo>
                        <a:pt x="8573" y="5383"/>
                      </a:lnTo>
                      <a:lnTo>
                        <a:pt x="8573" y="5383"/>
                      </a:lnTo>
                      <a:lnTo>
                        <a:pt x="8744" y="5553"/>
                      </a:lnTo>
                      <a:lnTo>
                        <a:pt x="8866" y="5724"/>
                      </a:lnTo>
                      <a:lnTo>
                        <a:pt x="8987" y="5919"/>
                      </a:lnTo>
                      <a:lnTo>
                        <a:pt x="9085" y="6138"/>
                      </a:lnTo>
                      <a:lnTo>
                        <a:pt x="9158" y="6333"/>
                      </a:lnTo>
                      <a:lnTo>
                        <a:pt x="9207" y="6552"/>
                      </a:lnTo>
                      <a:lnTo>
                        <a:pt x="9231" y="6771"/>
                      </a:lnTo>
                      <a:lnTo>
                        <a:pt x="9231" y="6990"/>
                      </a:lnTo>
                      <a:lnTo>
                        <a:pt x="9231" y="7209"/>
                      </a:lnTo>
                      <a:lnTo>
                        <a:pt x="9207" y="7404"/>
                      </a:lnTo>
                      <a:lnTo>
                        <a:pt x="9158" y="7623"/>
                      </a:lnTo>
                      <a:lnTo>
                        <a:pt x="9085" y="7843"/>
                      </a:lnTo>
                      <a:lnTo>
                        <a:pt x="8987" y="8037"/>
                      </a:lnTo>
                      <a:lnTo>
                        <a:pt x="8866" y="8232"/>
                      </a:lnTo>
                      <a:lnTo>
                        <a:pt x="8744" y="8427"/>
                      </a:lnTo>
                      <a:lnTo>
                        <a:pt x="8573" y="8598"/>
                      </a:lnTo>
                      <a:lnTo>
                        <a:pt x="8573" y="8598"/>
                      </a:lnTo>
                      <a:close/>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6"/>
                <p:cNvSpPr/>
                <p:nvPr/>
              </p:nvSpPr>
              <p:spPr>
                <a:xfrm>
                  <a:off x="5566575" y="3193575"/>
                  <a:ext cx="198525" cy="198525"/>
                </a:xfrm>
                <a:custGeom>
                  <a:avLst/>
                  <a:gdLst/>
                  <a:ahLst/>
                  <a:cxnLst/>
                  <a:rect l="l" t="t" r="r" b="b"/>
                  <a:pathLst>
                    <a:path w="7941" h="7941" fill="none" extrusionOk="0">
                      <a:moveTo>
                        <a:pt x="7258" y="2144"/>
                      </a:moveTo>
                      <a:lnTo>
                        <a:pt x="6138" y="2388"/>
                      </a:lnTo>
                      <a:lnTo>
                        <a:pt x="6138" y="2388"/>
                      </a:lnTo>
                      <a:lnTo>
                        <a:pt x="6016" y="2217"/>
                      </a:lnTo>
                      <a:lnTo>
                        <a:pt x="5870" y="2071"/>
                      </a:lnTo>
                      <a:lnTo>
                        <a:pt x="6260" y="975"/>
                      </a:lnTo>
                      <a:lnTo>
                        <a:pt x="6260" y="975"/>
                      </a:lnTo>
                      <a:lnTo>
                        <a:pt x="6284" y="902"/>
                      </a:lnTo>
                      <a:lnTo>
                        <a:pt x="6284" y="829"/>
                      </a:lnTo>
                      <a:lnTo>
                        <a:pt x="6260" y="683"/>
                      </a:lnTo>
                      <a:lnTo>
                        <a:pt x="6162" y="561"/>
                      </a:lnTo>
                      <a:lnTo>
                        <a:pt x="6114" y="488"/>
                      </a:lnTo>
                      <a:lnTo>
                        <a:pt x="6065" y="464"/>
                      </a:lnTo>
                      <a:lnTo>
                        <a:pt x="5553" y="196"/>
                      </a:lnTo>
                      <a:lnTo>
                        <a:pt x="5553" y="196"/>
                      </a:lnTo>
                      <a:lnTo>
                        <a:pt x="5480" y="171"/>
                      </a:lnTo>
                      <a:lnTo>
                        <a:pt x="5407" y="171"/>
                      </a:lnTo>
                      <a:lnTo>
                        <a:pt x="5261" y="171"/>
                      </a:lnTo>
                      <a:lnTo>
                        <a:pt x="5115" y="244"/>
                      </a:lnTo>
                      <a:lnTo>
                        <a:pt x="5066" y="293"/>
                      </a:lnTo>
                      <a:lnTo>
                        <a:pt x="5018" y="342"/>
                      </a:lnTo>
                      <a:lnTo>
                        <a:pt x="4384" y="1316"/>
                      </a:lnTo>
                      <a:lnTo>
                        <a:pt x="4384" y="1316"/>
                      </a:lnTo>
                      <a:lnTo>
                        <a:pt x="4165" y="1292"/>
                      </a:lnTo>
                      <a:lnTo>
                        <a:pt x="3970" y="1292"/>
                      </a:lnTo>
                      <a:lnTo>
                        <a:pt x="3483" y="244"/>
                      </a:lnTo>
                      <a:lnTo>
                        <a:pt x="3483" y="244"/>
                      </a:lnTo>
                      <a:lnTo>
                        <a:pt x="3435" y="171"/>
                      </a:lnTo>
                      <a:lnTo>
                        <a:pt x="3386" y="123"/>
                      </a:lnTo>
                      <a:lnTo>
                        <a:pt x="3264" y="50"/>
                      </a:lnTo>
                      <a:lnTo>
                        <a:pt x="3118" y="1"/>
                      </a:lnTo>
                      <a:lnTo>
                        <a:pt x="3045" y="1"/>
                      </a:lnTo>
                      <a:lnTo>
                        <a:pt x="2972" y="25"/>
                      </a:lnTo>
                      <a:lnTo>
                        <a:pt x="2436" y="196"/>
                      </a:lnTo>
                      <a:lnTo>
                        <a:pt x="2436" y="196"/>
                      </a:lnTo>
                      <a:lnTo>
                        <a:pt x="2363" y="220"/>
                      </a:lnTo>
                      <a:lnTo>
                        <a:pt x="2290" y="269"/>
                      </a:lnTo>
                      <a:lnTo>
                        <a:pt x="2192" y="391"/>
                      </a:lnTo>
                      <a:lnTo>
                        <a:pt x="2144" y="537"/>
                      </a:lnTo>
                      <a:lnTo>
                        <a:pt x="2144" y="610"/>
                      </a:lnTo>
                      <a:lnTo>
                        <a:pt x="2144" y="683"/>
                      </a:lnTo>
                      <a:lnTo>
                        <a:pt x="2387" y="1828"/>
                      </a:lnTo>
                      <a:lnTo>
                        <a:pt x="2387" y="1828"/>
                      </a:lnTo>
                      <a:lnTo>
                        <a:pt x="2217" y="1949"/>
                      </a:lnTo>
                      <a:lnTo>
                        <a:pt x="2071" y="2095"/>
                      </a:lnTo>
                      <a:lnTo>
                        <a:pt x="999" y="1681"/>
                      </a:lnTo>
                      <a:lnTo>
                        <a:pt x="999" y="1681"/>
                      </a:lnTo>
                      <a:lnTo>
                        <a:pt x="926" y="1681"/>
                      </a:lnTo>
                      <a:lnTo>
                        <a:pt x="829" y="1657"/>
                      </a:lnTo>
                      <a:lnTo>
                        <a:pt x="682" y="1706"/>
                      </a:lnTo>
                      <a:lnTo>
                        <a:pt x="561" y="1779"/>
                      </a:lnTo>
                      <a:lnTo>
                        <a:pt x="512" y="1828"/>
                      </a:lnTo>
                      <a:lnTo>
                        <a:pt x="463" y="1901"/>
                      </a:lnTo>
                      <a:lnTo>
                        <a:pt x="220" y="2388"/>
                      </a:lnTo>
                      <a:lnTo>
                        <a:pt x="220" y="2388"/>
                      </a:lnTo>
                      <a:lnTo>
                        <a:pt x="195" y="2461"/>
                      </a:lnTo>
                      <a:lnTo>
                        <a:pt x="171" y="2534"/>
                      </a:lnTo>
                      <a:lnTo>
                        <a:pt x="195" y="2704"/>
                      </a:lnTo>
                      <a:lnTo>
                        <a:pt x="244" y="2826"/>
                      </a:lnTo>
                      <a:lnTo>
                        <a:pt x="293" y="2899"/>
                      </a:lnTo>
                      <a:lnTo>
                        <a:pt x="366" y="2948"/>
                      </a:lnTo>
                      <a:lnTo>
                        <a:pt x="1340" y="3581"/>
                      </a:lnTo>
                      <a:lnTo>
                        <a:pt x="1340" y="3581"/>
                      </a:lnTo>
                      <a:lnTo>
                        <a:pt x="1316" y="3776"/>
                      </a:lnTo>
                      <a:lnTo>
                        <a:pt x="1291" y="3995"/>
                      </a:lnTo>
                      <a:lnTo>
                        <a:pt x="244" y="4482"/>
                      </a:lnTo>
                      <a:lnTo>
                        <a:pt x="244" y="4482"/>
                      </a:lnTo>
                      <a:lnTo>
                        <a:pt x="195" y="4507"/>
                      </a:lnTo>
                      <a:lnTo>
                        <a:pt x="122" y="4555"/>
                      </a:lnTo>
                      <a:lnTo>
                        <a:pt x="49" y="4701"/>
                      </a:lnTo>
                      <a:lnTo>
                        <a:pt x="0" y="4848"/>
                      </a:lnTo>
                      <a:lnTo>
                        <a:pt x="25" y="4921"/>
                      </a:lnTo>
                      <a:lnTo>
                        <a:pt x="25" y="4994"/>
                      </a:lnTo>
                      <a:lnTo>
                        <a:pt x="220" y="5530"/>
                      </a:lnTo>
                      <a:lnTo>
                        <a:pt x="220" y="5530"/>
                      </a:lnTo>
                      <a:lnTo>
                        <a:pt x="244" y="5578"/>
                      </a:lnTo>
                      <a:lnTo>
                        <a:pt x="293" y="5651"/>
                      </a:lnTo>
                      <a:lnTo>
                        <a:pt x="390" y="5749"/>
                      </a:lnTo>
                      <a:lnTo>
                        <a:pt x="536" y="5797"/>
                      </a:lnTo>
                      <a:lnTo>
                        <a:pt x="609" y="5797"/>
                      </a:lnTo>
                      <a:lnTo>
                        <a:pt x="682" y="5797"/>
                      </a:lnTo>
                      <a:lnTo>
                        <a:pt x="1827" y="5554"/>
                      </a:lnTo>
                      <a:lnTo>
                        <a:pt x="1827" y="5554"/>
                      </a:lnTo>
                      <a:lnTo>
                        <a:pt x="1949" y="5724"/>
                      </a:lnTo>
                      <a:lnTo>
                        <a:pt x="2095" y="5870"/>
                      </a:lnTo>
                      <a:lnTo>
                        <a:pt x="1705" y="6966"/>
                      </a:lnTo>
                      <a:lnTo>
                        <a:pt x="1705" y="6966"/>
                      </a:lnTo>
                      <a:lnTo>
                        <a:pt x="1681" y="7040"/>
                      </a:lnTo>
                      <a:lnTo>
                        <a:pt x="1681" y="7113"/>
                      </a:lnTo>
                      <a:lnTo>
                        <a:pt x="1705" y="7259"/>
                      </a:lnTo>
                      <a:lnTo>
                        <a:pt x="1778" y="7380"/>
                      </a:lnTo>
                      <a:lnTo>
                        <a:pt x="1851" y="7429"/>
                      </a:lnTo>
                      <a:lnTo>
                        <a:pt x="1900" y="7478"/>
                      </a:lnTo>
                      <a:lnTo>
                        <a:pt x="2412" y="7721"/>
                      </a:lnTo>
                      <a:lnTo>
                        <a:pt x="2412" y="7721"/>
                      </a:lnTo>
                      <a:lnTo>
                        <a:pt x="2485" y="7770"/>
                      </a:lnTo>
                      <a:lnTo>
                        <a:pt x="2558" y="7770"/>
                      </a:lnTo>
                      <a:lnTo>
                        <a:pt x="2704" y="7770"/>
                      </a:lnTo>
                      <a:lnTo>
                        <a:pt x="2850" y="7697"/>
                      </a:lnTo>
                      <a:lnTo>
                        <a:pt x="2899" y="7648"/>
                      </a:lnTo>
                      <a:lnTo>
                        <a:pt x="2947" y="7600"/>
                      </a:lnTo>
                      <a:lnTo>
                        <a:pt x="3581" y="6625"/>
                      </a:lnTo>
                      <a:lnTo>
                        <a:pt x="3581" y="6625"/>
                      </a:lnTo>
                      <a:lnTo>
                        <a:pt x="3800" y="6650"/>
                      </a:lnTo>
                      <a:lnTo>
                        <a:pt x="3995" y="6650"/>
                      </a:lnTo>
                      <a:lnTo>
                        <a:pt x="4482" y="7697"/>
                      </a:lnTo>
                      <a:lnTo>
                        <a:pt x="4482" y="7697"/>
                      </a:lnTo>
                      <a:lnTo>
                        <a:pt x="4531" y="7770"/>
                      </a:lnTo>
                      <a:lnTo>
                        <a:pt x="4579" y="7819"/>
                      </a:lnTo>
                      <a:lnTo>
                        <a:pt x="4701" y="7892"/>
                      </a:lnTo>
                      <a:lnTo>
                        <a:pt x="4847" y="7941"/>
                      </a:lnTo>
                      <a:lnTo>
                        <a:pt x="4920" y="7941"/>
                      </a:lnTo>
                      <a:lnTo>
                        <a:pt x="4993" y="7916"/>
                      </a:lnTo>
                      <a:lnTo>
                        <a:pt x="5529" y="7746"/>
                      </a:lnTo>
                      <a:lnTo>
                        <a:pt x="5529" y="7746"/>
                      </a:lnTo>
                      <a:lnTo>
                        <a:pt x="5602" y="7721"/>
                      </a:lnTo>
                      <a:lnTo>
                        <a:pt x="5651" y="7673"/>
                      </a:lnTo>
                      <a:lnTo>
                        <a:pt x="5748" y="7551"/>
                      </a:lnTo>
                      <a:lnTo>
                        <a:pt x="5821" y="7405"/>
                      </a:lnTo>
                      <a:lnTo>
                        <a:pt x="5821" y="7332"/>
                      </a:lnTo>
                      <a:lnTo>
                        <a:pt x="5821" y="7259"/>
                      </a:lnTo>
                      <a:lnTo>
                        <a:pt x="5578" y="6114"/>
                      </a:lnTo>
                      <a:lnTo>
                        <a:pt x="5578" y="6114"/>
                      </a:lnTo>
                      <a:lnTo>
                        <a:pt x="5724" y="5992"/>
                      </a:lnTo>
                      <a:lnTo>
                        <a:pt x="5894" y="5846"/>
                      </a:lnTo>
                      <a:lnTo>
                        <a:pt x="6966" y="6260"/>
                      </a:lnTo>
                      <a:lnTo>
                        <a:pt x="6966" y="6260"/>
                      </a:lnTo>
                      <a:lnTo>
                        <a:pt x="7039" y="6260"/>
                      </a:lnTo>
                      <a:lnTo>
                        <a:pt x="7112" y="6285"/>
                      </a:lnTo>
                      <a:lnTo>
                        <a:pt x="7258" y="6236"/>
                      </a:lnTo>
                      <a:lnTo>
                        <a:pt x="7404" y="6163"/>
                      </a:lnTo>
                      <a:lnTo>
                        <a:pt x="7453" y="6114"/>
                      </a:lnTo>
                      <a:lnTo>
                        <a:pt x="7502" y="6041"/>
                      </a:lnTo>
                      <a:lnTo>
                        <a:pt x="7745" y="5530"/>
                      </a:lnTo>
                      <a:lnTo>
                        <a:pt x="7745" y="5530"/>
                      </a:lnTo>
                      <a:lnTo>
                        <a:pt x="7770" y="5481"/>
                      </a:lnTo>
                      <a:lnTo>
                        <a:pt x="7794" y="5383"/>
                      </a:lnTo>
                      <a:lnTo>
                        <a:pt x="7770" y="5237"/>
                      </a:lnTo>
                      <a:lnTo>
                        <a:pt x="7697" y="5115"/>
                      </a:lnTo>
                      <a:lnTo>
                        <a:pt x="7648" y="5042"/>
                      </a:lnTo>
                      <a:lnTo>
                        <a:pt x="7599" y="4994"/>
                      </a:lnTo>
                      <a:lnTo>
                        <a:pt x="6625" y="4360"/>
                      </a:lnTo>
                      <a:lnTo>
                        <a:pt x="6625" y="4360"/>
                      </a:lnTo>
                      <a:lnTo>
                        <a:pt x="6649" y="4166"/>
                      </a:lnTo>
                      <a:lnTo>
                        <a:pt x="6649" y="3946"/>
                      </a:lnTo>
                      <a:lnTo>
                        <a:pt x="7697" y="3459"/>
                      </a:lnTo>
                      <a:lnTo>
                        <a:pt x="7697" y="3459"/>
                      </a:lnTo>
                      <a:lnTo>
                        <a:pt x="7770" y="3435"/>
                      </a:lnTo>
                      <a:lnTo>
                        <a:pt x="7843" y="3386"/>
                      </a:lnTo>
                      <a:lnTo>
                        <a:pt x="7916" y="3240"/>
                      </a:lnTo>
                      <a:lnTo>
                        <a:pt x="7940" y="3094"/>
                      </a:lnTo>
                      <a:lnTo>
                        <a:pt x="7940" y="3021"/>
                      </a:lnTo>
                      <a:lnTo>
                        <a:pt x="7940" y="2948"/>
                      </a:lnTo>
                      <a:lnTo>
                        <a:pt x="7745" y="2412"/>
                      </a:lnTo>
                      <a:lnTo>
                        <a:pt x="7745" y="2412"/>
                      </a:lnTo>
                      <a:lnTo>
                        <a:pt x="7721" y="2339"/>
                      </a:lnTo>
                      <a:lnTo>
                        <a:pt x="7672" y="2290"/>
                      </a:lnTo>
                      <a:lnTo>
                        <a:pt x="7551" y="2193"/>
                      </a:lnTo>
                      <a:lnTo>
                        <a:pt x="7429" y="2144"/>
                      </a:lnTo>
                      <a:lnTo>
                        <a:pt x="7356" y="2144"/>
                      </a:lnTo>
                      <a:lnTo>
                        <a:pt x="7258" y="2144"/>
                      </a:lnTo>
                      <a:lnTo>
                        <a:pt x="7258" y="2144"/>
                      </a:lnTo>
                      <a:close/>
                      <a:moveTo>
                        <a:pt x="5480" y="4726"/>
                      </a:moveTo>
                      <a:lnTo>
                        <a:pt x="5480" y="4726"/>
                      </a:lnTo>
                      <a:lnTo>
                        <a:pt x="5383" y="4872"/>
                      </a:lnTo>
                      <a:lnTo>
                        <a:pt x="5286" y="4994"/>
                      </a:lnTo>
                      <a:lnTo>
                        <a:pt x="5188" y="5140"/>
                      </a:lnTo>
                      <a:lnTo>
                        <a:pt x="5066" y="5237"/>
                      </a:lnTo>
                      <a:lnTo>
                        <a:pt x="4945" y="5335"/>
                      </a:lnTo>
                      <a:lnTo>
                        <a:pt x="4798" y="5432"/>
                      </a:lnTo>
                      <a:lnTo>
                        <a:pt x="4652" y="5505"/>
                      </a:lnTo>
                      <a:lnTo>
                        <a:pt x="4506" y="5554"/>
                      </a:lnTo>
                      <a:lnTo>
                        <a:pt x="4360" y="5603"/>
                      </a:lnTo>
                      <a:lnTo>
                        <a:pt x="4190" y="5627"/>
                      </a:lnTo>
                      <a:lnTo>
                        <a:pt x="4043" y="5651"/>
                      </a:lnTo>
                      <a:lnTo>
                        <a:pt x="3873" y="5627"/>
                      </a:lnTo>
                      <a:lnTo>
                        <a:pt x="3702" y="5627"/>
                      </a:lnTo>
                      <a:lnTo>
                        <a:pt x="3556" y="5578"/>
                      </a:lnTo>
                      <a:lnTo>
                        <a:pt x="3386" y="5530"/>
                      </a:lnTo>
                      <a:lnTo>
                        <a:pt x="3240" y="5456"/>
                      </a:lnTo>
                      <a:lnTo>
                        <a:pt x="3240" y="5456"/>
                      </a:lnTo>
                      <a:lnTo>
                        <a:pt x="3094" y="5383"/>
                      </a:lnTo>
                      <a:lnTo>
                        <a:pt x="2947" y="5286"/>
                      </a:lnTo>
                      <a:lnTo>
                        <a:pt x="2826" y="5164"/>
                      </a:lnTo>
                      <a:lnTo>
                        <a:pt x="2704" y="5067"/>
                      </a:lnTo>
                      <a:lnTo>
                        <a:pt x="2606" y="4921"/>
                      </a:lnTo>
                      <a:lnTo>
                        <a:pt x="2533" y="4799"/>
                      </a:lnTo>
                      <a:lnTo>
                        <a:pt x="2460" y="4653"/>
                      </a:lnTo>
                      <a:lnTo>
                        <a:pt x="2387" y="4507"/>
                      </a:lnTo>
                      <a:lnTo>
                        <a:pt x="2363" y="4336"/>
                      </a:lnTo>
                      <a:lnTo>
                        <a:pt x="2314" y="4190"/>
                      </a:lnTo>
                      <a:lnTo>
                        <a:pt x="2314" y="4020"/>
                      </a:lnTo>
                      <a:lnTo>
                        <a:pt x="2314" y="3873"/>
                      </a:lnTo>
                      <a:lnTo>
                        <a:pt x="2339" y="3703"/>
                      </a:lnTo>
                      <a:lnTo>
                        <a:pt x="2363" y="3532"/>
                      </a:lnTo>
                      <a:lnTo>
                        <a:pt x="2412" y="3386"/>
                      </a:lnTo>
                      <a:lnTo>
                        <a:pt x="2485" y="3216"/>
                      </a:lnTo>
                      <a:lnTo>
                        <a:pt x="2485" y="3216"/>
                      </a:lnTo>
                      <a:lnTo>
                        <a:pt x="2582" y="3070"/>
                      </a:lnTo>
                      <a:lnTo>
                        <a:pt x="2680" y="2948"/>
                      </a:lnTo>
                      <a:lnTo>
                        <a:pt x="2777" y="2802"/>
                      </a:lnTo>
                      <a:lnTo>
                        <a:pt x="2899" y="2704"/>
                      </a:lnTo>
                      <a:lnTo>
                        <a:pt x="3020" y="2607"/>
                      </a:lnTo>
                      <a:lnTo>
                        <a:pt x="3167" y="2509"/>
                      </a:lnTo>
                      <a:lnTo>
                        <a:pt x="3313" y="2436"/>
                      </a:lnTo>
                      <a:lnTo>
                        <a:pt x="3459" y="2388"/>
                      </a:lnTo>
                      <a:lnTo>
                        <a:pt x="3605" y="2339"/>
                      </a:lnTo>
                      <a:lnTo>
                        <a:pt x="3775" y="2315"/>
                      </a:lnTo>
                      <a:lnTo>
                        <a:pt x="3922" y="2290"/>
                      </a:lnTo>
                      <a:lnTo>
                        <a:pt x="4092" y="2315"/>
                      </a:lnTo>
                      <a:lnTo>
                        <a:pt x="4263" y="2315"/>
                      </a:lnTo>
                      <a:lnTo>
                        <a:pt x="4409" y="2363"/>
                      </a:lnTo>
                      <a:lnTo>
                        <a:pt x="4579" y="2412"/>
                      </a:lnTo>
                      <a:lnTo>
                        <a:pt x="4725" y="2485"/>
                      </a:lnTo>
                      <a:lnTo>
                        <a:pt x="4725" y="2485"/>
                      </a:lnTo>
                      <a:lnTo>
                        <a:pt x="4871" y="2558"/>
                      </a:lnTo>
                      <a:lnTo>
                        <a:pt x="5018" y="2656"/>
                      </a:lnTo>
                      <a:lnTo>
                        <a:pt x="5139" y="2777"/>
                      </a:lnTo>
                      <a:lnTo>
                        <a:pt x="5261" y="2875"/>
                      </a:lnTo>
                      <a:lnTo>
                        <a:pt x="5359" y="3021"/>
                      </a:lnTo>
                      <a:lnTo>
                        <a:pt x="5432" y="3143"/>
                      </a:lnTo>
                      <a:lnTo>
                        <a:pt x="5505" y="3289"/>
                      </a:lnTo>
                      <a:lnTo>
                        <a:pt x="5578" y="3435"/>
                      </a:lnTo>
                      <a:lnTo>
                        <a:pt x="5602" y="3605"/>
                      </a:lnTo>
                      <a:lnTo>
                        <a:pt x="5626" y="3752"/>
                      </a:lnTo>
                      <a:lnTo>
                        <a:pt x="5651" y="3922"/>
                      </a:lnTo>
                      <a:lnTo>
                        <a:pt x="5651" y="4068"/>
                      </a:lnTo>
                      <a:lnTo>
                        <a:pt x="5626" y="4239"/>
                      </a:lnTo>
                      <a:lnTo>
                        <a:pt x="5602" y="4409"/>
                      </a:lnTo>
                      <a:lnTo>
                        <a:pt x="5553" y="4555"/>
                      </a:lnTo>
                      <a:lnTo>
                        <a:pt x="5480" y="4726"/>
                      </a:lnTo>
                      <a:lnTo>
                        <a:pt x="5480" y="4726"/>
                      </a:lnTo>
                      <a:close/>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4" name="Google Shape;1084;p6"/>
              <p:cNvGrpSpPr/>
              <p:nvPr/>
            </p:nvGrpSpPr>
            <p:grpSpPr>
              <a:xfrm>
                <a:off x="1057965" y="2866629"/>
                <a:ext cx="333700" cy="329077"/>
                <a:chOff x="3292425" y="3664250"/>
                <a:chExt cx="397025" cy="391525"/>
              </a:xfrm>
            </p:grpSpPr>
            <p:sp>
              <p:nvSpPr>
                <p:cNvPr id="1085" name="Google Shape;1085;p6"/>
                <p:cNvSpPr/>
                <p:nvPr/>
              </p:nvSpPr>
              <p:spPr>
                <a:xfrm>
                  <a:off x="3292425" y="3680675"/>
                  <a:ext cx="375100" cy="375100"/>
                </a:xfrm>
                <a:custGeom>
                  <a:avLst/>
                  <a:gdLst/>
                  <a:ahLst/>
                  <a:cxnLst/>
                  <a:rect l="l" t="t" r="r" b="b"/>
                  <a:pathLst>
                    <a:path w="15004" h="15004" fill="none" extrusionOk="0">
                      <a:moveTo>
                        <a:pt x="7502" y="1"/>
                      </a:moveTo>
                      <a:lnTo>
                        <a:pt x="7502" y="1"/>
                      </a:lnTo>
                      <a:lnTo>
                        <a:pt x="7112" y="1"/>
                      </a:lnTo>
                      <a:lnTo>
                        <a:pt x="6747" y="50"/>
                      </a:lnTo>
                      <a:lnTo>
                        <a:pt x="6357" y="98"/>
                      </a:lnTo>
                      <a:lnTo>
                        <a:pt x="5992" y="147"/>
                      </a:lnTo>
                      <a:lnTo>
                        <a:pt x="5627" y="244"/>
                      </a:lnTo>
                      <a:lnTo>
                        <a:pt x="5261" y="342"/>
                      </a:lnTo>
                      <a:lnTo>
                        <a:pt x="4921" y="464"/>
                      </a:lnTo>
                      <a:lnTo>
                        <a:pt x="4580" y="585"/>
                      </a:lnTo>
                      <a:lnTo>
                        <a:pt x="4239" y="732"/>
                      </a:lnTo>
                      <a:lnTo>
                        <a:pt x="3922" y="902"/>
                      </a:lnTo>
                      <a:lnTo>
                        <a:pt x="3605" y="1097"/>
                      </a:lnTo>
                      <a:lnTo>
                        <a:pt x="3313" y="1292"/>
                      </a:lnTo>
                      <a:lnTo>
                        <a:pt x="3021" y="1487"/>
                      </a:lnTo>
                      <a:lnTo>
                        <a:pt x="2729" y="1706"/>
                      </a:lnTo>
                      <a:lnTo>
                        <a:pt x="2461" y="1949"/>
                      </a:lnTo>
                      <a:lnTo>
                        <a:pt x="2193" y="2193"/>
                      </a:lnTo>
                      <a:lnTo>
                        <a:pt x="1949" y="2461"/>
                      </a:lnTo>
                      <a:lnTo>
                        <a:pt x="1706" y="2729"/>
                      </a:lnTo>
                      <a:lnTo>
                        <a:pt x="1486" y="3021"/>
                      </a:lnTo>
                      <a:lnTo>
                        <a:pt x="1292" y="3313"/>
                      </a:lnTo>
                      <a:lnTo>
                        <a:pt x="1097" y="3605"/>
                      </a:lnTo>
                      <a:lnTo>
                        <a:pt x="902" y="3922"/>
                      </a:lnTo>
                      <a:lnTo>
                        <a:pt x="731" y="4239"/>
                      </a:lnTo>
                      <a:lnTo>
                        <a:pt x="585" y="4580"/>
                      </a:lnTo>
                      <a:lnTo>
                        <a:pt x="464" y="4921"/>
                      </a:lnTo>
                      <a:lnTo>
                        <a:pt x="342" y="5262"/>
                      </a:lnTo>
                      <a:lnTo>
                        <a:pt x="244" y="5627"/>
                      </a:lnTo>
                      <a:lnTo>
                        <a:pt x="147" y="5992"/>
                      </a:lnTo>
                      <a:lnTo>
                        <a:pt x="98" y="6358"/>
                      </a:lnTo>
                      <a:lnTo>
                        <a:pt x="50" y="6747"/>
                      </a:lnTo>
                      <a:lnTo>
                        <a:pt x="1" y="7113"/>
                      </a:lnTo>
                      <a:lnTo>
                        <a:pt x="1" y="7502"/>
                      </a:lnTo>
                      <a:lnTo>
                        <a:pt x="1" y="7502"/>
                      </a:lnTo>
                      <a:lnTo>
                        <a:pt x="1" y="7892"/>
                      </a:lnTo>
                      <a:lnTo>
                        <a:pt x="50" y="8257"/>
                      </a:lnTo>
                      <a:lnTo>
                        <a:pt x="98" y="8647"/>
                      </a:lnTo>
                      <a:lnTo>
                        <a:pt x="147" y="9012"/>
                      </a:lnTo>
                      <a:lnTo>
                        <a:pt x="244" y="9378"/>
                      </a:lnTo>
                      <a:lnTo>
                        <a:pt x="342" y="9743"/>
                      </a:lnTo>
                      <a:lnTo>
                        <a:pt x="464" y="10084"/>
                      </a:lnTo>
                      <a:lnTo>
                        <a:pt x="585" y="10425"/>
                      </a:lnTo>
                      <a:lnTo>
                        <a:pt x="731" y="10766"/>
                      </a:lnTo>
                      <a:lnTo>
                        <a:pt x="902" y="11082"/>
                      </a:lnTo>
                      <a:lnTo>
                        <a:pt x="1097" y="11399"/>
                      </a:lnTo>
                      <a:lnTo>
                        <a:pt x="1292" y="11691"/>
                      </a:lnTo>
                      <a:lnTo>
                        <a:pt x="1486" y="11984"/>
                      </a:lnTo>
                      <a:lnTo>
                        <a:pt x="1706" y="12276"/>
                      </a:lnTo>
                      <a:lnTo>
                        <a:pt x="1949" y="12544"/>
                      </a:lnTo>
                      <a:lnTo>
                        <a:pt x="2193" y="12812"/>
                      </a:lnTo>
                      <a:lnTo>
                        <a:pt x="2461" y="13055"/>
                      </a:lnTo>
                      <a:lnTo>
                        <a:pt x="2729" y="13299"/>
                      </a:lnTo>
                      <a:lnTo>
                        <a:pt x="3021" y="13518"/>
                      </a:lnTo>
                      <a:lnTo>
                        <a:pt x="3313" y="13713"/>
                      </a:lnTo>
                      <a:lnTo>
                        <a:pt x="3605" y="13908"/>
                      </a:lnTo>
                      <a:lnTo>
                        <a:pt x="3922" y="14102"/>
                      </a:lnTo>
                      <a:lnTo>
                        <a:pt x="4239" y="14273"/>
                      </a:lnTo>
                      <a:lnTo>
                        <a:pt x="4580" y="14419"/>
                      </a:lnTo>
                      <a:lnTo>
                        <a:pt x="4921" y="14541"/>
                      </a:lnTo>
                      <a:lnTo>
                        <a:pt x="5261" y="14663"/>
                      </a:lnTo>
                      <a:lnTo>
                        <a:pt x="5627" y="14760"/>
                      </a:lnTo>
                      <a:lnTo>
                        <a:pt x="5992" y="14857"/>
                      </a:lnTo>
                      <a:lnTo>
                        <a:pt x="6357" y="14906"/>
                      </a:lnTo>
                      <a:lnTo>
                        <a:pt x="6747" y="14955"/>
                      </a:lnTo>
                      <a:lnTo>
                        <a:pt x="7112" y="15004"/>
                      </a:lnTo>
                      <a:lnTo>
                        <a:pt x="7502" y="15004"/>
                      </a:lnTo>
                      <a:lnTo>
                        <a:pt x="7502" y="15004"/>
                      </a:lnTo>
                      <a:lnTo>
                        <a:pt x="7892" y="15004"/>
                      </a:lnTo>
                      <a:lnTo>
                        <a:pt x="8257" y="14955"/>
                      </a:lnTo>
                      <a:lnTo>
                        <a:pt x="8647" y="14906"/>
                      </a:lnTo>
                      <a:lnTo>
                        <a:pt x="9012" y="14857"/>
                      </a:lnTo>
                      <a:lnTo>
                        <a:pt x="9377" y="14760"/>
                      </a:lnTo>
                      <a:lnTo>
                        <a:pt x="9743" y="14663"/>
                      </a:lnTo>
                      <a:lnTo>
                        <a:pt x="10084" y="14541"/>
                      </a:lnTo>
                      <a:lnTo>
                        <a:pt x="10425" y="14419"/>
                      </a:lnTo>
                      <a:lnTo>
                        <a:pt x="10766" y="14273"/>
                      </a:lnTo>
                      <a:lnTo>
                        <a:pt x="11082" y="14102"/>
                      </a:lnTo>
                      <a:lnTo>
                        <a:pt x="11399" y="13908"/>
                      </a:lnTo>
                      <a:lnTo>
                        <a:pt x="11691" y="13713"/>
                      </a:lnTo>
                      <a:lnTo>
                        <a:pt x="11983" y="13518"/>
                      </a:lnTo>
                      <a:lnTo>
                        <a:pt x="12276" y="13299"/>
                      </a:lnTo>
                      <a:lnTo>
                        <a:pt x="12544" y="13055"/>
                      </a:lnTo>
                      <a:lnTo>
                        <a:pt x="12812" y="12812"/>
                      </a:lnTo>
                      <a:lnTo>
                        <a:pt x="13055" y="12544"/>
                      </a:lnTo>
                      <a:lnTo>
                        <a:pt x="13299" y="12276"/>
                      </a:lnTo>
                      <a:lnTo>
                        <a:pt x="13518" y="11984"/>
                      </a:lnTo>
                      <a:lnTo>
                        <a:pt x="13713" y="11691"/>
                      </a:lnTo>
                      <a:lnTo>
                        <a:pt x="13907" y="11399"/>
                      </a:lnTo>
                      <a:lnTo>
                        <a:pt x="14102" y="11082"/>
                      </a:lnTo>
                      <a:lnTo>
                        <a:pt x="14273" y="10766"/>
                      </a:lnTo>
                      <a:lnTo>
                        <a:pt x="14419" y="10425"/>
                      </a:lnTo>
                      <a:lnTo>
                        <a:pt x="14541" y="10084"/>
                      </a:lnTo>
                      <a:lnTo>
                        <a:pt x="14662" y="9743"/>
                      </a:lnTo>
                      <a:lnTo>
                        <a:pt x="14760" y="9378"/>
                      </a:lnTo>
                      <a:lnTo>
                        <a:pt x="14857" y="9012"/>
                      </a:lnTo>
                      <a:lnTo>
                        <a:pt x="14906" y="8647"/>
                      </a:lnTo>
                      <a:lnTo>
                        <a:pt x="14955" y="8257"/>
                      </a:lnTo>
                      <a:lnTo>
                        <a:pt x="15003" y="7892"/>
                      </a:lnTo>
                      <a:lnTo>
                        <a:pt x="15003" y="7502"/>
                      </a:lnTo>
                      <a:lnTo>
                        <a:pt x="7502" y="7502"/>
                      </a:lnTo>
                      <a:lnTo>
                        <a:pt x="7502" y="1"/>
                      </a:lnTo>
                      <a:close/>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6"/>
                <p:cNvSpPr/>
                <p:nvPr/>
              </p:nvSpPr>
              <p:spPr>
                <a:xfrm>
                  <a:off x="3504325" y="3664250"/>
                  <a:ext cx="131525" cy="153450"/>
                </a:xfrm>
                <a:custGeom>
                  <a:avLst/>
                  <a:gdLst/>
                  <a:ahLst/>
                  <a:cxnLst/>
                  <a:rect l="l" t="t" r="r" b="b"/>
                  <a:pathLst>
                    <a:path w="5261" h="6138" fill="none" extrusionOk="0">
                      <a:moveTo>
                        <a:pt x="0" y="0"/>
                      </a:moveTo>
                      <a:lnTo>
                        <a:pt x="0" y="0"/>
                      </a:lnTo>
                      <a:lnTo>
                        <a:pt x="390" y="25"/>
                      </a:lnTo>
                      <a:lnTo>
                        <a:pt x="780" y="98"/>
                      </a:lnTo>
                      <a:lnTo>
                        <a:pt x="1169" y="171"/>
                      </a:lnTo>
                      <a:lnTo>
                        <a:pt x="1559" y="268"/>
                      </a:lnTo>
                      <a:lnTo>
                        <a:pt x="1924" y="414"/>
                      </a:lnTo>
                      <a:lnTo>
                        <a:pt x="2314" y="560"/>
                      </a:lnTo>
                      <a:lnTo>
                        <a:pt x="2655" y="731"/>
                      </a:lnTo>
                      <a:lnTo>
                        <a:pt x="3020" y="901"/>
                      </a:lnTo>
                      <a:lnTo>
                        <a:pt x="3020" y="901"/>
                      </a:lnTo>
                      <a:lnTo>
                        <a:pt x="3337" y="1121"/>
                      </a:lnTo>
                      <a:lnTo>
                        <a:pt x="3654" y="1340"/>
                      </a:lnTo>
                      <a:lnTo>
                        <a:pt x="3946" y="1559"/>
                      </a:lnTo>
                      <a:lnTo>
                        <a:pt x="4238" y="1803"/>
                      </a:lnTo>
                      <a:lnTo>
                        <a:pt x="4530" y="2070"/>
                      </a:lnTo>
                      <a:lnTo>
                        <a:pt x="4774" y="2363"/>
                      </a:lnTo>
                      <a:lnTo>
                        <a:pt x="5017" y="2655"/>
                      </a:lnTo>
                      <a:lnTo>
                        <a:pt x="5261" y="2972"/>
                      </a:lnTo>
                      <a:lnTo>
                        <a:pt x="0" y="6138"/>
                      </a:lnTo>
                      <a:lnTo>
                        <a:pt x="0" y="0"/>
                      </a:lnTo>
                      <a:close/>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6"/>
                <p:cNvSpPr/>
                <p:nvPr/>
              </p:nvSpPr>
              <p:spPr>
                <a:xfrm>
                  <a:off x="3501875" y="3749500"/>
                  <a:ext cx="187575" cy="96825"/>
                </a:xfrm>
                <a:custGeom>
                  <a:avLst/>
                  <a:gdLst/>
                  <a:ahLst/>
                  <a:cxnLst/>
                  <a:rect l="l" t="t" r="r" b="b"/>
                  <a:pathLst>
                    <a:path w="7503" h="3873" fill="none" extrusionOk="0">
                      <a:moveTo>
                        <a:pt x="6431" y="0"/>
                      </a:moveTo>
                      <a:lnTo>
                        <a:pt x="1" y="3872"/>
                      </a:lnTo>
                      <a:lnTo>
                        <a:pt x="7502" y="3872"/>
                      </a:lnTo>
                      <a:lnTo>
                        <a:pt x="7502" y="3872"/>
                      </a:lnTo>
                      <a:lnTo>
                        <a:pt x="7478" y="3337"/>
                      </a:lnTo>
                      <a:lnTo>
                        <a:pt x="7429" y="2825"/>
                      </a:lnTo>
                      <a:lnTo>
                        <a:pt x="7332" y="2314"/>
                      </a:lnTo>
                      <a:lnTo>
                        <a:pt x="7210" y="1827"/>
                      </a:lnTo>
                      <a:lnTo>
                        <a:pt x="7064" y="1340"/>
                      </a:lnTo>
                      <a:lnTo>
                        <a:pt x="6893" y="877"/>
                      </a:lnTo>
                      <a:lnTo>
                        <a:pt x="6674" y="438"/>
                      </a:lnTo>
                      <a:lnTo>
                        <a:pt x="6431" y="0"/>
                      </a:lnTo>
                      <a:lnTo>
                        <a:pt x="6431" y="0"/>
                      </a:lnTo>
                      <a:close/>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8" name="Google Shape;1088;p6"/>
              <p:cNvGrpSpPr/>
              <p:nvPr/>
            </p:nvGrpSpPr>
            <p:grpSpPr>
              <a:xfrm>
                <a:off x="1889862" y="2899125"/>
                <a:ext cx="391001" cy="264085"/>
                <a:chOff x="564675" y="1700625"/>
                <a:chExt cx="465200" cy="314200"/>
              </a:xfrm>
            </p:grpSpPr>
            <p:sp>
              <p:nvSpPr>
                <p:cNvPr id="1089" name="Google Shape;1089;p6"/>
                <p:cNvSpPr/>
                <p:nvPr/>
              </p:nvSpPr>
              <p:spPr>
                <a:xfrm>
                  <a:off x="564675" y="1700625"/>
                  <a:ext cx="465200" cy="29250"/>
                </a:xfrm>
                <a:custGeom>
                  <a:avLst/>
                  <a:gdLst/>
                  <a:ahLst/>
                  <a:cxnLst/>
                  <a:rect l="l" t="t" r="r" b="b"/>
                  <a:pathLst>
                    <a:path w="18608" h="1170" fill="none" extrusionOk="0">
                      <a:moveTo>
                        <a:pt x="18608" y="1170"/>
                      </a:moveTo>
                      <a:lnTo>
                        <a:pt x="18608" y="488"/>
                      </a:lnTo>
                      <a:lnTo>
                        <a:pt x="18608" y="488"/>
                      </a:lnTo>
                      <a:lnTo>
                        <a:pt x="18608" y="390"/>
                      </a:lnTo>
                      <a:lnTo>
                        <a:pt x="18559" y="293"/>
                      </a:lnTo>
                      <a:lnTo>
                        <a:pt x="18535" y="220"/>
                      </a:lnTo>
                      <a:lnTo>
                        <a:pt x="18462" y="147"/>
                      </a:lnTo>
                      <a:lnTo>
                        <a:pt x="18389" y="74"/>
                      </a:lnTo>
                      <a:lnTo>
                        <a:pt x="18316" y="49"/>
                      </a:lnTo>
                      <a:lnTo>
                        <a:pt x="18218" y="1"/>
                      </a:lnTo>
                      <a:lnTo>
                        <a:pt x="18121" y="1"/>
                      </a:lnTo>
                      <a:lnTo>
                        <a:pt x="488" y="1"/>
                      </a:lnTo>
                      <a:lnTo>
                        <a:pt x="488" y="1"/>
                      </a:lnTo>
                      <a:lnTo>
                        <a:pt x="390" y="1"/>
                      </a:lnTo>
                      <a:lnTo>
                        <a:pt x="293" y="49"/>
                      </a:lnTo>
                      <a:lnTo>
                        <a:pt x="220" y="74"/>
                      </a:lnTo>
                      <a:lnTo>
                        <a:pt x="147" y="147"/>
                      </a:lnTo>
                      <a:lnTo>
                        <a:pt x="74" y="220"/>
                      </a:lnTo>
                      <a:lnTo>
                        <a:pt x="49" y="293"/>
                      </a:lnTo>
                      <a:lnTo>
                        <a:pt x="1" y="390"/>
                      </a:lnTo>
                      <a:lnTo>
                        <a:pt x="1" y="488"/>
                      </a:lnTo>
                      <a:lnTo>
                        <a:pt x="1" y="1170"/>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6"/>
                <p:cNvSpPr/>
                <p:nvPr/>
              </p:nvSpPr>
              <p:spPr>
                <a:xfrm>
                  <a:off x="564675" y="1732300"/>
                  <a:ext cx="465200" cy="272175"/>
                </a:xfrm>
                <a:custGeom>
                  <a:avLst/>
                  <a:gdLst/>
                  <a:ahLst/>
                  <a:cxnLst/>
                  <a:rect l="l" t="t" r="r" b="b"/>
                  <a:pathLst>
                    <a:path w="18608" h="10887" fill="none" extrusionOk="0">
                      <a:moveTo>
                        <a:pt x="13493" y="7209"/>
                      </a:moveTo>
                      <a:lnTo>
                        <a:pt x="18608" y="10887"/>
                      </a:lnTo>
                      <a:lnTo>
                        <a:pt x="18608" y="10887"/>
                      </a:lnTo>
                      <a:lnTo>
                        <a:pt x="18608" y="10814"/>
                      </a:lnTo>
                      <a:lnTo>
                        <a:pt x="18608" y="0"/>
                      </a:lnTo>
                      <a:lnTo>
                        <a:pt x="9450" y="6625"/>
                      </a:lnTo>
                      <a:lnTo>
                        <a:pt x="9450" y="6625"/>
                      </a:lnTo>
                      <a:lnTo>
                        <a:pt x="9377" y="6673"/>
                      </a:lnTo>
                      <a:lnTo>
                        <a:pt x="9304" y="6673"/>
                      </a:lnTo>
                      <a:lnTo>
                        <a:pt x="9304" y="6673"/>
                      </a:lnTo>
                      <a:lnTo>
                        <a:pt x="9231" y="6673"/>
                      </a:lnTo>
                      <a:lnTo>
                        <a:pt x="9158" y="6625"/>
                      </a:lnTo>
                      <a:lnTo>
                        <a:pt x="1" y="0"/>
                      </a:lnTo>
                      <a:lnTo>
                        <a:pt x="1" y="10814"/>
                      </a:lnTo>
                      <a:lnTo>
                        <a:pt x="1" y="10814"/>
                      </a:lnTo>
                      <a:lnTo>
                        <a:pt x="1" y="10887"/>
                      </a:lnTo>
                      <a:lnTo>
                        <a:pt x="5115" y="7209"/>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6"/>
                <p:cNvSpPr/>
                <p:nvPr/>
              </p:nvSpPr>
              <p:spPr>
                <a:xfrm>
                  <a:off x="572600" y="2014200"/>
                  <a:ext cx="449375" cy="625"/>
                </a:xfrm>
                <a:custGeom>
                  <a:avLst/>
                  <a:gdLst/>
                  <a:ahLst/>
                  <a:cxnLst/>
                  <a:rect l="l" t="t" r="r" b="b"/>
                  <a:pathLst>
                    <a:path w="17975" h="25" fill="none" extrusionOk="0">
                      <a:moveTo>
                        <a:pt x="0" y="0"/>
                      </a:moveTo>
                      <a:lnTo>
                        <a:pt x="0" y="0"/>
                      </a:lnTo>
                      <a:lnTo>
                        <a:pt x="98" y="25"/>
                      </a:lnTo>
                      <a:lnTo>
                        <a:pt x="171" y="25"/>
                      </a:lnTo>
                      <a:lnTo>
                        <a:pt x="17804" y="25"/>
                      </a:lnTo>
                      <a:lnTo>
                        <a:pt x="17804" y="25"/>
                      </a:lnTo>
                      <a:lnTo>
                        <a:pt x="17877" y="25"/>
                      </a:lnTo>
                      <a:lnTo>
                        <a:pt x="17974" y="0"/>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92" name="Google Shape;1092;p6"/>
            <p:cNvGrpSpPr/>
            <p:nvPr/>
          </p:nvGrpSpPr>
          <p:grpSpPr>
            <a:xfrm>
              <a:off x="-217232" y="1088316"/>
              <a:ext cx="2042491" cy="376691"/>
              <a:chOff x="-217232" y="814472"/>
              <a:chExt cx="2042491" cy="376691"/>
            </a:xfrm>
          </p:grpSpPr>
          <p:sp>
            <p:nvSpPr>
              <p:cNvPr id="1093" name="Google Shape;1093;p6"/>
              <p:cNvSpPr/>
              <p:nvPr/>
            </p:nvSpPr>
            <p:spPr>
              <a:xfrm>
                <a:off x="671965" y="848260"/>
                <a:ext cx="339835" cy="309115"/>
              </a:xfrm>
              <a:custGeom>
                <a:avLst/>
                <a:gdLst/>
                <a:ahLst/>
                <a:cxnLst/>
                <a:rect l="l" t="t" r="r" b="b"/>
                <a:pathLst>
                  <a:path w="16173" h="14711" fill="none" extrusionOk="0">
                    <a:moveTo>
                      <a:pt x="8087" y="1"/>
                    </a:moveTo>
                    <a:lnTo>
                      <a:pt x="8087" y="1"/>
                    </a:lnTo>
                    <a:lnTo>
                      <a:pt x="7672" y="1"/>
                    </a:lnTo>
                    <a:lnTo>
                      <a:pt x="7258" y="25"/>
                    </a:lnTo>
                    <a:lnTo>
                      <a:pt x="6844" y="74"/>
                    </a:lnTo>
                    <a:lnTo>
                      <a:pt x="6455" y="122"/>
                    </a:lnTo>
                    <a:lnTo>
                      <a:pt x="6065" y="195"/>
                    </a:lnTo>
                    <a:lnTo>
                      <a:pt x="5675" y="293"/>
                    </a:lnTo>
                    <a:lnTo>
                      <a:pt x="5310" y="415"/>
                    </a:lnTo>
                    <a:lnTo>
                      <a:pt x="4945" y="536"/>
                    </a:lnTo>
                    <a:lnTo>
                      <a:pt x="4579" y="658"/>
                    </a:lnTo>
                    <a:lnTo>
                      <a:pt x="4238" y="829"/>
                    </a:lnTo>
                    <a:lnTo>
                      <a:pt x="3897" y="975"/>
                    </a:lnTo>
                    <a:lnTo>
                      <a:pt x="3557" y="1170"/>
                    </a:lnTo>
                    <a:lnTo>
                      <a:pt x="3240" y="1364"/>
                    </a:lnTo>
                    <a:lnTo>
                      <a:pt x="2948" y="1559"/>
                    </a:lnTo>
                    <a:lnTo>
                      <a:pt x="2655" y="1778"/>
                    </a:lnTo>
                    <a:lnTo>
                      <a:pt x="2363" y="1998"/>
                    </a:lnTo>
                    <a:lnTo>
                      <a:pt x="2095" y="2241"/>
                    </a:lnTo>
                    <a:lnTo>
                      <a:pt x="1852" y="2485"/>
                    </a:lnTo>
                    <a:lnTo>
                      <a:pt x="1608" y="2753"/>
                    </a:lnTo>
                    <a:lnTo>
                      <a:pt x="1389" y="3021"/>
                    </a:lnTo>
                    <a:lnTo>
                      <a:pt x="1170" y="3288"/>
                    </a:lnTo>
                    <a:lnTo>
                      <a:pt x="975" y="3581"/>
                    </a:lnTo>
                    <a:lnTo>
                      <a:pt x="804" y="3873"/>
                    </a:lnTo>
                    <a:lnTo>
                      <a:pt x="634" y="4190"/>
                    </a:lnTo>
                    <a:lnTo>
                      <a:pt x="488" y="4506"/>
                    </a:lnTo>
                    <a:lnTo>
                      <a:pt x="366" y="4823"/>
                    </a:lnTo>
                    <a:lnTo>
                      <a:pt x="244" y="5139"/>
                    </a:lnTo>
                    <a:lnTo>
                      <a:pt x="171" y="5480"/>
                    </a:lnTo>
                    <a:lnTo>
                      <a:pt x="98" y="5821"/>
                    </a:lnTo>
                    <a:lnTo>
                      <a:pt x="49" y="6162"/>
                    </a:lnTo>
                    <a:lnTo>
                      <a:pt x="1" y="6503"/>
                    </a:lnTo>
                    <a:lnTo>
                      <a:pt x="1" y="6869"/>
                    </a:lnTo>
                    <a:lnTo>
                      <a:pt x="1" y="6869"/>
                    </a:lnTo>
                    <a:lnTo>
                      <a:pt x="1" y="7234"/>
                    </a:lnTo>
                    <a:lnTo>
                      <a:pt x="49" y="7624"/>
                    </a:lnTo>
                    <a:lnTo>
                      <a:pt x="98" y="7989"/>
                    </a:lnTo>
                    <a:lnTo>
                      <a:pt x="196" y="8330"/>
                    </a:lnTo>
                    <a:lnTo>
                      <a:pt x="293" y="8695"/>
                    </a:lnTo>
                    <a:lnTo>
                      <a:pt x="415" y="9036"/>
                    </a:lnTo>
                    <a:lnTo>
                      <a:pt x="561" y="9377"/>
                    </a:lnTo>
                    <a:lnTo>
                      <a:pt x="731" y="9718"/>
                    </a:lnTo>
                    <a:lnTo>
                      <a:pt x="902" y="10035"/>
                    </a:lnTo>
                    <a:lnTo>
                      <a:pt x="1097" y="10327"/>
                    </a:lnTo>
                    <a:lnTo>
                      <a:pt x="1340" y="10644"/>
                    </a:lnTo>
                    <a:lnTo>
                      <a:pt x="1559" y="10936"/>
                    </a:lnTo>
                    <a:lnTo>
                      <a:pt x="1827" y="11204"/>
                    </a:lnTo>
                    <a:lnTo>
                      <a:pt x="2095" y="11472"/>
                    </a:lnTo>
                    <a:lnTo>
                      <a:pt x="2387" y="11740"/>
                    </a:lnTo>
                    <a:lnTo>
                      <a:pt x="2680" y="11983"/>
                    </a:lnTo>
                    <a:lnTo>
                      <a:pt x="2680" y="11983"/>
                    </a:lnTo>
                    <a:lnTo>
                      <a:pt x="2485" y="12349"/>
                    </a:lnTo>
                    <a:lnTo>
                      <a:pt x="2266" y="12714"/>
                    </a:lnTo>
                    <a:lnTo>
                      <a:pt x="2022" y="13104"/>
                    </a:lnTo>
                    <a:lnTo>
                      <a:pt x="1706" y="13469"/>
                    </a:lnTo>
                    <a:lnTo>
                      <a:pt x="1365" y="13834"/>
                    </a:lnTo>
                    <a:lnTo>
                      <a:pt x="1170" y="14005"/>
                    </a:lnTo>
                    <a:lnTo>
                      <a:pt x="951" y="14151"/>
                    </a:lnTo>
                    <a:lnTo>
                      <a:pt x="731" y="14297"/>
                    </a:lnTo>
                    <a:lnTo>
                      <a:pt x="512" y="14443"/>
                    </a:lnTo>
                    <a:lnTo>
                      <a:pt x="269" y="14540"/>
                    </a:lnTo>
                    <a:lnTo>
                      <a:pt x="1" y="14662"/>
                    </a:lnTo>
                    <a:lnTo>
                      <a:pt x="1" y="14662"/>
                    </a:lnTo>
                    <a:lnTo>
                      <a:pt x="122" y="14662"/>
                    </a:lnTo>
                    <a:lnTo>
                      <a:pt x="488" y="14711"/>
                    </a:lnTo>
                    <a:lnTo>
                      <a:pt x="1024" y="14711"/>
                    </a:lnTo>
                    <a:lnTo>
                      <a:pt x="1365" y="14711"/>
                    </a:lnTo>
                    <a:lnTo>
                      <a:pt x="1706" y="14687"/>
                    </a:lnTo>
                    <a:lnTo>
                      <a:pt x="2095" y="14614"/>
                    </a:lnTo>
                    <a:lnTo>
                      <a:pt x="2485" y="14540"/>
                    </a:lnTo>
                    <a:lnTo>
                      <a:pt x="2899" y="14419"/>
                    </a:lnTo>
                    <a:lnTo>
                      <a:pt x="3313" y="14273"/>
                    </a:lnTo>
                    <a:lnTo>
                      <a:pt x="3751" y="14078"/>
                    </a:lnTo>
                    <a:lnTo>
                      <a:pt x="4165" y="13834"/>
                    </a:lnTo>
                    <a:lnTo>
                      <a:pt x="4579" y="13566"/>
                    </a:lnTo>
                    <a:lnTo>
                      <a:pt x="4969" y="13201"/>
                    </a:lnTo>
                    <a:lnTo>
                      <a:pt x="4969" y="13201"/>
                    </a:lnTo>
                    <a:lnTo>
                      <a:pt x="5334" y="13323"/>
                    </a:lnTo>
                    <a:lnTo>
                      <a:pt x="5700" y="13444"/>
                    </a:lnTo>
                    <a:lnTo>
                      <a:pt x="6089" y="13518"/>
                    </a:lnTo>
                    <a:lnTo>
                      <a:pt x="6479" y="13591"/>
                    </a:lnTo>
                    <a:lnTo>
                      <a:pt x="6869" y="13664"/>
                    </a:lnTo>
                    <a:lnTo>
                      <a:pt x="7258" y="13712"/>
                    </a:lnTo>
                    <a:lnTo>
                      <a:pt x="7672" y="13737"/>
                    </a:lnTo>
                    <a:lnTo>
                      <a:pt x="8087" y="13737"/>
                    </a:lnTo>
                    <a:lnTo>
                      <a:pt x="8087" y="13737"/>
                    </a:lnTo>
                    <a:lnTo>
                      <a:pt x="8501" y="13737"/>
                    </a:lnTo>
                    <a:lnTo>
                      <a:pt x="8915" y="13712"/>
                    </a:lnTo>
                    <a:lnTo>
                      <a:pt x="9329" y="13664"/>
                    </a:lnTo>
                    <a:lnTo>
                      <a:pt x="9718" y="13591"/>
                    </a:lnTo>
                    <a:lnTo>
                      <a:pt x="10108" y="13518"/>
                    </a:lnTo>
                    <a:lnTo>
                      <a:pt x="10498" y="13420"/>
                    </a:lnTo>
                    <a:lnTo>
                      <a:pt x="10863" y="13323"/>
                    </a:lnTo>
                    <a:lnTo>
                      <a:pt x="11228" y="13201"/>
                    </a:lnTo>
                    <a:lnTo>
                      <a:pt x="11594" y="13055"/>
                    </a:lnTo>
                    <a:lnTo>
                      <a:pt x="11935" y="12909"/>
                    </a:lnTo>
                    <a:lnTo>
                      <a:pt x="12276" y="12738"/>
                    </a:lnTo>
                    <a:lnTo>
                      <a:pt x="12617" y="12568"/>
                    </a:lnTo>
                    <a:lnTo>
                      <a:pt x="12933" y="12373"/>
                    </a:lnTo>
                    <a:lnTo>
                      <a:pt x="13225" y="12178"/>
                    </a:lnTo>
                    <a:lnTo>
                      <a:pt x="13518" y="11959"/>
                    </a:lnTo>
                    <a:lnTo>
                      <a:pt x="13810" y="11715"/>
                    </a:lnTo>
                    <a:lnTo>
                      <a:pt x="14078" y="11496"/>
                    </a:lnTo>
                    <a:lnTo>
                      <a:pt x="14321" y="11228"/>
                    </a:lnTo>
                    <a:lnTo>
                      <a:pt x="14565" y="10985"/>
                    </a:lnTo>
                    <a:lnTo>
                      <a:pt x="14784" y="10717"/>
                    </a:lnTo>
                    <a:lnTo>
                      <a:pt x="15003" y="10424"/>
                    </a:lnTo>
                    <a:lnTo>
                      <a:pt x="15198" y="10132"/>
                    </a:lnTo>
                    <a:lnTo>
                      <a:pt x="15369" y="9840"/>
                    </a:lnTo>
                    <a:lnTo>
                      <a:pt x="15539" y="9548"/>
                    </a:lnTo>
                    <a:lnTo>
                      <a:pt x="15685" y="9231"/>
                    </a:lnTo>
                    <a:lnTo>
                      <a:pt x="15807" y="8914"/>
                    </a:lnTo>
                    <a:lnTo>
                      <a:pt x="15929" y="8574"/>
                    </a:lnTo>
                    <a:lnTo>
                      <a:pt x="16002" y="8257"/>
                    </a:lnTo>
                    <a:lnTo>
                      <a:pt x="16075" y="7916"/>
                    </a:lnTo>
                    <a:lnTo>
                      <a:pt x="16124" y="7575"/>
                    </a:lnTo>
                    <a:lnTo>
                      <a:pt x="16172" y="7210"/>
                    </a:lnTo>
                    <a:lnTo>
                      <a:pt x="16172" y="6869"/>
                    </a:lnTo>
                    <a:lnTo>
                      <a:pt x="16172" y="6869"/>
                    </a:lnTo>
                    <a:lnTo>
                      <a:pt x="16172" y="6503"/>
                    </a:lnTo>
                    <a:lnTo>
                      <a:pt x="16124" y="6162"/>
                    </a:lnTo>
                    <a:lnTo>
                      <a:pt x="16075" y="5821"/>
                    </a:lnTo>
                    <a:lnTo>
                      <a:pt x="16002" y="5480"/>
                    </a:lnTo>
                    <a:lnTo>
                      <a:pt x="15929" y="5139"/>
                    </a:lnTo>
                    <a:lnTo>
                      <a:pt x="15807" y="4823"/>
                    </a:lnTo>
                    <a:lnTo>
                      <a:pt x="15685" y="4506"/>
                    </a:lnTo>
                    <a:lnTo>
                      <a:pt x="15539" y="4190"/>
                    </a:lnTo>
                    <a:lnTo>
                      <a:pt x="15369" y="3873"/>
                    </a:lnTo>
                    <a:lnTo>
                      <a:pt x="15198" y="3581"/>
                    </a:lnTo>
                    <a:lnTo>
                      <a:pt x="15003" y="3288"/>
                    </a:lnTo>
                    <a:lnTo>
                      <a:pt x="14784" y="3021"/>
                    </a:lnTo>
                    <a:lnTo>
                      <a:pt x="14565" y="2753"/>
                    </a:lnTo>
                    <a:lnTo>
                      <a:pt x="14321" y="2485"/>
                    </a:lnTo>
                    <a:lnTo>
                      <a:pt x="14078" y="2241"/>
                    </a:lnTo>
                    <a:lnTo>
                      <a:pt x="13810" y="1998"/>
                    </a:lnTo>
                    <a:lnTo>
                      <a:pt x="13518" y="1778"/>
                    </a:lnTo>
                    <a:lnTo>
                      <a:pt x="13225" y="1559"/>
                    </a:lnTo>
                    <a:lnTo>
                      <a:pt x="12933" y="1364"/>
                    </a:lnTo>
                    <a:lnTo>
                      <a:pt x="12617" y="1170"/>
                    </a:lnTo>
                    <a:lnTo>
                      <a:pt x="12276" y="975"/>
                    </a:lnTo>
                    <a:lnTo>
                      <a:pt x="11935" y="829"/>
                    </a:lnTo>
                    <a:lnTo>
                      <a:pt x="11594" y="658"/>
                    </a:lnTo>
                    <a:lnTo>
                      <a:pt x="11228" y="536"/>
                    </a:lnTo>
                    <a:lnTo>
                      <a:pt x="10863" y="415"/>
                    </a:lnTo>
                    <a:lnTo>
                      <a:pt x="10498" y="293"/>
                    </a:lnTo>
                    <a:lnTo>
                      <a:pt x="10108" y="195"/>
                    </a:lnTo>
                    <a:lnTo>
                      <a:pt x="9718" y="122"/>
                    </a:lnTo>
                    <a:lnTo>
                      <a:pt x="9329" y="74"/>
                    </a:lnTo>
                    <a:lnTo>
                      <a:pt x="8915" y="25"/>
                    </a:lnTo>
                    <a:lnTo>
                      <a:pt x="8501" y="1"/>
                    </a:lnTo>
                    <a:lnTo>
                      <a:pt x="8087" y="1"/>
                    </a:lnTo>
                    <a:lnTo>
                      <a:pt x="8087" y="1"/>
                    </a:lnTo>
                    <a:close/>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94" name="Google Shape;1094;p6"/>
              <p:cNvGrpSpPr/>
              <p:nvPr/>
            </p:nvGrpSpPr>
            <p:grpSpPr>
              <a:xfrm>
                <a:off x="-217232" y="870775"/>
                <a:ext cx="391001" cy="264085"/>
                <a:chOff x="564675" y="1700625"/>
                <a:chExt cx="465200" cy="314200"/>
              </a:xfrm>
            </p:grpSpPr>
            <p:sp>
              <p:nvSpPr>
                <p:cNvPr id="1095" name="Google Shape;1095;p6"/>
                <p:cNvSpPr/>
                <p:nvPr/>
              </p:nvSpPr>
              <p:spPr>
                <a:xfrm>
                  <a:off x="564675" y="1700625"/>
                  <a:ext cx="465200" cy="29250"/>
                </a:xfrm>
                <a:custGeom>
                  <a:avLst/>
                  <a:gdLst/>
                  <a:ahLst/>
                  <a:cxnLst/>
                  <a:rect l="l" t="t" r="r" b="b"/>
                  <a:pathLst>
                    <a:path w="18608" h="1170" fill="none" extrusionOk="0">
                      <a:moveTo>
                        <a:pt x="18608" y="1170"/>
                      </a:moveTo>
                      <a:lnTo>
                        <a:pt x="18608" y="488"/>
                      </a:lnTo>
                      <a:lnTo>
                        <a:pt x="18608" y="488"/>
                      </a:lnTo>
                      <a:lnTo>
                        <a:pt x="18608" y="390"/>
                      </a:lnTo>
                      <a:lnTo>
                        <a:pt x="18559" y="293"/>
                      </a:lnTo>
                      <a:lnTo>
                        <a:pt x="18535" y="220"/>
                      </a:lnTo>
                      <a:lnTo>
                        <a:pt x="18462" y="147"/>
                      </a:lnTo>
                      <a:lnTo>
                        <a:pt x="18389" y="74"/>
                      </a:lnTo>
                      <a:lnTo>
                        <a:pt x="18316" y="49"/>
                      </a:lnTo>
                      <a:lnTo>
                        <a:pt x="18218" y="1"/>
                      </a:lnTo>
                      <a:lnTo>
                        <a:pt x="18121" y="1"/>
                      </a:lnTo>
                      <a:lnTo>
                        <a:pt x="488" y="1"/>
                      </a:lnTo>
                      <a:lnTo>
                        <a:pt x="488" y="1"/>
                      </a:lnTo>
                      <a:lnTo>
                        <a:pt x="390" y="1"/>
                      </a:lnTo>
                      <a:lnTo>
                        <a:pt x="293" y="49"/>
                      </a:lnTo>
                      <a:lnTo>
                        <a:pt x="220" y="74"/>
                      </a:lnTo>
                      <a:lnTo>
                        <a:pt x="147" y="147"/>
                      </a:lnTo>
                      <a:lnTo>
                        <a:pt x="74" y="220"/>
                      </a:lnTo>
                      <a:lnTo>
                        <a:pt x="49" y="293"/>
                      </a:lnTo>
                      <a:lnTo>
                        <a:pt x="1" y="390"/>
                      </a:lnTo>
                      <a:lnTo>
                        <a:pt x="1" y="488"/>
                      </a:lnTo>
                      <a:lnTo>
                        <a:pt x="1" y="1170"/>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6"/>
                <p:cNvSpPr/>
                <p:nvPr/>
              </p:nvSpPr>
              <p:spPr>
                <a:xfrm>
                  <a:off x="564675" y="1732300"/>
                  <a:ext cx="465200" cy="272175"/>
                </a:xfrm>
                <a:custGeom>
                  <a:avLst/>
                  <a:gdLst/>
                  <a:ahLst/>
                  <a:cxnLst/>
                  <a:rect l="l" t="t" r="r" b="b"/>
                  <a:pathLst>
                    <a:path w="18608" h="10887" fill="none" extrusionOk="0">
                      <a:moveTo>
                        <a:pt x="13493" y="7209"/>
                      </a:moveTo>
                      <a:lnTo>
                        <a:pt x="18608" y="10887"/>
                      </a:lnTo>
                      <a:lnTo>
                        <a:pt x="18608" y="10887"/>
                      </a:lnTo>
                      <a:lnTo>
                        <a:pt x="18608" y="10814"/>
                      </a:lnTo>
                      <a:lnTo>
                        <a:pt x="18608" y="0"/>
                      </a:lnTo>
                      <a:lnTo>
                        <a:pt x="9450" y="6625"/>
                      </a:lnTo>
                      <a:lnTo>
                        <a:pt x="9450" y="6625"/>
                      </a:lnTo>
                      <a:lnTo>
                        <a:pt x="9377" y="6673"/>
                      </a:lnTo>
                      <a:lnTo>
                        <a:pt x="9304" y="6673"/>
                      </a:lnTo>
                      <a:lnTo>
                        <a:pt x="9304" y="6673"/>
                      </a:lnTo>
                      <a:lnTo>
                        <a:pt x="9231" y="6673"/>
                      </a:lnTo>
                      <a:lnTo>
                        <a:pt x="9158" y="6625"/>
                      </a:lnTo>
                      <a:lnTo>
                        <a:pt x="1" y="0"/>
                      </a:lnTo>
                      <a:lnTo>
                        <a:pt x="1" y="10814"/>
                      </a:lnTo>
                      <a:lnTo>
                        <a:pt x="1" y="10814"/>
                      </a:lnTo>
                      <a:lnTo>
                        <a:pt x="1" y="10887"/>
                      </a:lnTo>
                      <a:lnTo>
                        <a:pt x="5115" y="7209"/>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6"/>
                <p:cNvSpPr/>
                <p:nvPr/>
              </p:nvSpPr>
              <p:spPr>
                <a:xfrm>
                  <a:off x="572600" y="2014200"/>
                  <a:ext cx="449375" cy="625"/>
                </a:xfrm>
                <a:custGeom>
                  <a:avLst/>
                  <a:gdLst/>
                  <a:ahLst/>
                  <a:cxnLst/>
                  <a:rect l="l" t="t" r="r" b="b"/>
                  <a:pathLst>
                    <a:path w="17975" h="25" fill="none" extrusionOk="0">
                      <a:moveTo>
                        <a:pt x="0" y="0"/>
                      </a:moveTo>
                      <a:lnTo>
                        <a:pt x="0" y="0"/>
                      </a:lnTo>
                      <a:lnTo>
                        <a:pt x="98" y="25"/>
                      </a:lnTo>
                      <a:lnTo>
                        <a:pt x="171" y="25"/>
                      </a:lnTo>
                      <a:lnTo>
                        <a:pt x="17804" y="25"/>
                      </a:lnTo>
                      <a:lnTo>
                        <a:pt x="17804" y="25"/>
                      </a:lnTo>
                      <a:lnTo>
                        <a:pt x="17877" y="25"/>
                      </a:lnTo>
                      <a:lnTo>
                        <a:pt x="17974" y="0"/>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8" name="Google Shape;1098;p6"/>
              <p:cNvGrpSpPr/>
              <p:nvPr/>
            </p:nvGrpSpPr>
            <p:grpSpPr>
              <a:xfrm>
                <a:off x="1465987" y="814472"/>
                <a:ext cx="359272" cy="376691"/>
                <a:chOff x="5961125" y="1623900"/>
                <a:chExt cx="427450" cy="448175"/>
              </a:xfrm>
            </p:grpSpPr>
            <p:sp>
              <p:nvSpPr>
                <p:cNvPr id="1099" name="Google Shape;1099;p6"/>
                <p:cNvSpPr/>
                <p:nvPr/>
              </p:nvSpPr>
              <p:spPr>
                <a:xfrm>
                  <a:off x="5961125" y="1678700"/>
                  <a:ext cx="376925" cy="376925"/>
                </a:xfrm>
                <a:custGeom>
                  <a:avLst/>
                  <a:gdLst/>
                  <a:ahLst/>
                  <a:cxnLst/>
                  <a:rect l="l" t="t" r="r" b="b"/>
                  <a:pathLst>
                    <a:path w="15077" h="15077" fill="none" extrusionOk="0">
                      <a:moveTo>
                        <a:pt x="11813" y="1340"/>
                      </a:moveTo>
                      <a:lnTo>
                        <a:pt x="11813" y="1340"/>
                      </a:lnTo>
                      <a:lnTo>
                        <a:pt x="11350" y="1024"/>
                      </a:lnTo>
                      <a:lnTo>
                        <a:pt x="10863" y="780"/>
                      </a:lnTo>
                      <a:lnTo>
                        <a:pt x="10351" y="537"/>
                      </a:lnTo>
                      <a:lnTo>
                        <a:pt x="9816" y="342"/>
                      </a:lnTo>
                      <a:lnTo>
                        <a:pt x="9280" y="196"/>
                      </a:lnTo>
                      <a:lnTo>
                        <a:pt x="8720" y="98"/>
                      </a:lnTo>
                      <a:lnTo>
                        <a:pt x="8135" y="25"/>
                      </a:lnTo>
                      <a:lnTo>
                        <a:pt x="7551" y="1"/>
                      </a:lnTo>
                      <a:lnTo>
                        <a:pt x="7551" y="1"/>
                      </a:lnTo>
                      <a:lnTo>
                        <a:pt x="7161" y="1"/>
                      </a:lnTo>
                      <a:lnTo>
                        <a:pt x="6771" y="50"/>
                      </a:lnTo>
                      <a:lnTo>
                        <a:pt x="6406" y="98"/>
                      </a:lnTo>
                      <a:lnTo>
                        <a:pt x="6041" y="147"/>
                      </a:lnTo>
                      <a:lnTo>
                        <a:pt x="5675" y="244"/>
                      </a:lnTo>
                      <a:lnTo>
                        <a:pt x="5310" y="342"/>
                      </a:lnTo>
                      <a:lnTo>
                        <a:pt x="4969" y="464"/>
                      </a:lnTo>
                      <a:lnTo>
                        <a:pt x="4628" y="585"/>
                      </a:lnTo>
                      <a:lnTo>
                        <a:pt x="4287" y="731"/>
                      </a:lnTo>
                      <a:lnTo>
                        <a:pt x="3970" y="902"/>
                      </a:lnTo>
                      <a:lnTo>
                        <a:pt x="3654" y="1097"/>
                      </a:lnTo>
                      <a:lnTo>
                        <a:pt x="3337" y="1292"/>
                      </a:lnTo>
                      <a:lnTo>
                        <a:pt x="3045" y="1486"/>
                      </a:lnTo>
                      <a:lnTo>
                        <a:pt x="2753" y="1730"/>
                      </a:lnTo>
                      <a:lnTo>
                        <a:pt x="2485" y="1949"/>
                      </a:lnTo>
                      <a:lnTo>
                        <a:pt x="2217" y="2217"/>
                      </a:lnTo>
                      <a:lnTo>
                        <a:pt x="1973" y="2461"/>
                      </a:lnTo>
                      <a:lnTo>
                        <a:pt x="1730" y="2753"/>
                      </a:lnTo>
                      <a:lnTo>
                        <a:pt x="1510" y="3021"/>
                      </a:lnTo>
                      <a:lnTo>
                        <a:pt x="1291" y="3313"/>
                      </a:lnTo>
                      <a:lnTo>
                        <a:pt x="1096" y="3630"/>
                      </a:lnTo>
                      <a:lnTo>
                        <a:pt x="926" y="3946"/>
                      </a:lnTo>
                      <a:lnTo>
                        <a:pt x="755" y="4263"/>
                      </a:lnTo>
                      <a:lnTo>
                        <a:pt x="609" y="4604"/>
                      </a:lnTo>
                      <a:lnTo>
                        <a:pt x="463" y="4945"/>
                      </a:lnTo>
                      <a:lnTo>
                        <a:pt x="341" y="5286"/>
                      </a:lnTo>
                      <a:lnTo>
                        <a:pt x="244" y="5651"/>
                      </a:lnTo>
                      <a:lnTo>
                        <a:pt x="171" y="6016"/>
                      </a:lnTo>
                      <a:lnTo>
                        <a:pt x="98" y="6382"/>
                      </a:lnTo>
                      <a:lnTo>
                        <a:pt x="49" y="6771"/>
                      </a:lnTo>
                      <a:lnTo>
                        <a:pt x="25" y="7137"/>
                      </a:lnTo>
                      <a:lnTo>
                        <a:pt x="0" y="7526"/>
                      </a:lnTo>
                      <a:lnTo>
                        <a:pt x="0" y="7526"/>
                      </a:lnTo>
                      <a:lnTo>
                        <a:pt x="25" y="7916"/>
                      </a:lnTo>
                      <a:lnTo>
                        <a:pt x="49" y="8306"/>
                      </a:lnTo>
                      <a:lnTo>
                        <a:pt x="98" y="8671"/>
                      </a:lnTo>
                      <a:lnTo>
                        <a:pt x="171" y="9061"/>
                      </a:lnTo>
                      <a:lnTo>
                        <a:pt x="244" y="9426"/>
                      </a:lnTo>
                      <a:lnTo>
                        <a:pt x="341" y="9767"/>
                      </a:lnTo>
                      <a:lnTo>
                        <a:pt x="463" y="10132"/>
                      </a:lnTo>
                      <a:lnTo>
                        <a:pt x="609" y="10473"/>
                      </a:lnTo>
                      <a:lnTo>
                        <a:pt x="755" y="10790"/>
                      </a:lnTo>
                      <a:lnTo>
                        <a:pt x="926" y="11131"/>
                      </a:lnTo>
                      <a:lnTo>
                        <a:pt x="1096" y="11448"/>
                      </a:lnTo>
                      <a:lnTo>
                        <a:pt x="1291" y="11740"/>
                      </a:lnTo>
                      <a:lnTo>
                        <a:pt x="1510" y="12032"/>
                      </a:lnTo>
                      <a:lnTo>
                        <a:pt x="1730" y="12324"/>
                      </a:lnTo>
                      <a:lnTo>
                        <a:pt x="1973" y="12592"/>
                      </a:lnTo>
                      <a:lnTo>
                        <a:pt x="2217" y="12860"/>
                      </a:lnTo>
                      <a:lnTo>
                        <a:pt x="2485" y="13104"/>
                      </a:lnTo>
                      <a:lnTo>
                        <a:pt x="2753" y="13347"/>
                      </a:lnTo>
                      <a:lnTo>
                        <a:pt x="3045" y="13567"/>
                      </a:lnTo>
                      <a:lnTo>
                        <a:pt x="3337" y="13786"/>
                      </a:lnTo>
                      <a:lnTo>
                        <a:pt x="3654" y="13981"/>
                      </a:lnTo>
                      <a:lnTo>
                        <a:pt x="3970" y="14151"/>
                      </a:lnTo>
                      <a:lnTo>
                        <a:pt x="4287" y="14322"/>
                      </a:lnTo>
                      <a:lnTo>
                        <a:pt x="4628" y="14468"/>
                      </a:lnTo>
                      <a:lnTo>
                        <a:pt x="4969" y="14614"/>
                      </a:lnTo>
                      <a:lnTo>
                        <a:pt x="5310" y="14736"/>
                      </a:lnTo>
                      <a:lnTo>
                        <a:pt x="5675" y="14833"/>
                      </a:lnTo>
                      <a:lnTo>
                        <a:pt x="6041" y="14906"/>
                      </a:lnTo>
                      <a:lnTo>
                        <a:pt x="6406" y="14979"/>
                      </a:lnTo>
                      <a:lnTo>
                        <a:pt x="6771" y="15028"/>
                      </a:lnTo>
                      <a:lnTo>
                        <a:pt x="7161" y="15052"/>
                      </a:lnTo>
                      <a:lnTo>
                        <a:pt x="7551" y="15077"/>
                      </a:lnTo>
                      <a:lnTo>
                        <a:pt x="7551" y="15077"/>
                      </a:lnTo>
                      <a:lnTo>
                        <a:pt x="7940" y="15052"/>
                      </a:lnTo>
                      <a:lnTo>
                        <a:pt x="8306" y="15028"/>
                      </a:lnTo>
                      <a:lnTo>
                        <a:pt x="8695" y="14979"/>
                      </a:lnTo>
                      <a:lnTo>
                        <a:pt x="9061" y="14906"/>
                      </a:lnTo>
                      <a:lnTo>
                        <a:pt x="9426" y="14833"/>
                      </a:lnTo>
                      <a:lnTo>
                        <a:pt x="9791" y="14736"/>
                      </a:lnTo>
                      <a:lnTo>
                        <a:pt x="10132" y="14614"/>
                      </a:lnTo>
                      <a:lnTo>
                        <a:pt x="10473" y="14468"/>
                      </a:lnTo>
                      <a:lnTo>
                        <a:pt x="10814" y="14322"/>
                      </a:lnTo>
                      <a:lnTo>
                        <a:pt x="11131" y="14151"/>
                      </a:lnTo>
                      <a:lnTo>
                        <a:pt x="11447" y="13981"/>
                      </a:lnTo>
                      <a:lnTo>
                        <a:pt x="11764" y="13786"/>
                      </a:lnTo>
                      <a:lnTo>
                        <a:pt x="12056" y="13567"/>
                      </a:lnTo>
                      <a:lnTo>
                        <a:pt x="12348" y="13347"/>
                      </a:lnTo>
                      <a:lnTo>
                        <a:pt x="12616" y="13104"/>
                      </a:lnTo>
                      <a:lnTo>
                        <a:pt x="12884" y="12860"/>
                      </a:lnTo>
                      <a:lnTo>
                        <a:pt x="13128" y="12592"/>
                      </a:lnTo>
                      <a:lnTo>
                        <a:pt x="13371" y="12324"/>
                      </a:lnTo>
                      <a:lnTo>
                        <a:pt x="13591" y="12032"/>
                      </a:lnTo>
                      <a:lnTo>
                        <a:pt x="13785" y="11740"/>
                      </a:lnTo>
                      <a:lnTo>
                        <a:pt x="13980" y="11448"/>
                      </a:lnTo>
                      <a:lnTo>
                        <a:pt x="14175" y="11131"/>
                      </a:lnTo>
                      <a:lnTo>
                        <a:pt x="14346" y="10790"/>
                      </a:lnTo>
                      <a:lnTo>
                        <a:pt x="14492" y="10473"/>
                      </a:lnTo>
                      <a:lnTo>
                        <a:pt x="14613" y="10132"/>
                      </a:lnTo>
                      <a:lnTo>
                        <a:pt x="14735" y="9767"/>
                      </a:lnTo>
                      <a:lnTo>
                        <a:pt x="14857" y="9426"/>
                      </a:lnTo>
                      <a:lnTo>
                        <a:pt x="14930" y="9061"/>
                      </a:lnTo>
                      <a:lnTo>
                        <a:pt x="15003" y="8671"/>
                      </a:lnTo>
                      <a:lnTo>
                        <a:pt x="15052" y="8306"/>
                      </a:lnTo>
                      <a:lnTo>
                        <a:pt x="15076" y="7916"/>
                      </a:lnTo>
                      <a:lnTo>
                        <a:pt x="15076" y="7526"/>
                      </a:lnTo>
                      <a:lnTo>
                        <a:pt x="15076" y="7526"/>
                      </a:lnTo>
                      <a:lnTo>
                        <a:pt x="15052" y="6918"/>
                      </a:lnTo>
                      <a:lnTo>
                        <a:pt x="14979" y="6309"/>
                      </a:lnTo>
                      <a:lnTo>
                        <a:pt x="14857" y="5724"/>
                      </a:lnTo>
                      <a:lnTo>
                        <a:pt x="14687" y="5164"/>
                      </a:lnTo>
                      <a:lnTo>
                        <a:pt x="14492" y="4604"/>
                      </a:lnTo>
                      <a:lnTo>
                        <a:pt x="14248" y="4068"/>
                      </a:lnTo>
                      <a:lnTo>
                        <a:pt x="13956" y="3581"/>
                      </a:lnTo>
                      <a:lnTo>
                        <a:pt x="13615" y="3094"/>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6"/>
                <p:cNvSpPr/>
                <p:nvPr/>
              </p:nvSpPr>
              <p:spPr>
                <a:xfrm>
                  <a:off x="6009825" y="1727425"/>
                  <a:ext cx="279500" cy="279500"/>
                </a:xfrm>
                <a:custGeom>
                  <a:avLst/>
                  <a:gdLst/>
                  <a:ahLst/>
                  <a:cxnLst/>
                  <a:rect l="l" t="t" r="r" b="b"/>
                  <a:pathLst>
                    <a:path w="11180" h="11180" fill="none" extrusionOk="0">
                      <a:moveTo>
                        <a:pt x="10181" y="2387"/>
                      </a:moveTo>
                      <a:lnTo>
                        <a:pt x="10181" y="2387"/>
                      </a:lnTo>
                      <a:lnTo>
                        <a:pt x="10400" y="2728"/>
                      </a:lnTo>
                      <a:lnTo>
                        <a:pt x="10595" y="3093"/>
                      </a:lnTo>
                      <a:lnTo>
                        <a:pt x="10766" y="3483"/>
                      </a:lnTo>
                      <a:lnTo>
                        <a:pt x="10912" y="3873"/>
                      </a:lnTo>
                      <a:lnTo>
                        <a:pt x="11034" y="4287"/>
                      </a:lnTo>
                      <a:lnTo>
                        <a:pt x="11107" y="4701"/>
                      </a:lnTo>
                      <a:lnTo>
                        <a:pt x="11180" y="5139"/>
                      </a:lnTo>
                      <a:lnTo>
                        <a:pt x="11180" y="5577"/>
                      </a:lnTo>
                      <a:lnTo>
                        <a:pt x="11180" y="5577"/>
                      </a:lnTo>
                      <a:lnTo>
                        <a:pt x="11155" y="6162"/>
                      </a:lnTo>
                      <a:lnTo>
                        <a:pt x="11082" y="6722"/>
                      </a:lnTo>
                      <a:lnTo>
                        <a:pt x="10936" y="7234"/>
                      </a:lnTo>
                      <a:lnTo>
                        <a:pt x="10741" y="7769"/>
                      </a:lnTo>
                      <a:lnTo>
                        <a:pt x="10522" y="8257"/>
                      </a:lnTo>
                      <a:lnTo>
                        <a:pt x="10230" y="8695"/>
                      </a:lnTo>
                      <a:lnTo>
                        <a:pt x="9913" y="9133"/>
                      </a:lnTo>
                      <a:lnTo>
                        <a:pt x="9548" y="9523"/>
                      </a:lnTo>
                      <a:lnTo>
                        <a:pt x="9158" y="9888"/>
                      </a:lnTo>
                      <a:lnTo>
                        <a:pt x="8720" y="10205"/>
                      </a:lnTo>
                      <a:lnTo>
                        <a:pt x="8257" y="10497"/>
                      </a:lnTo>
                      <a:lnTo>
                        <a:pt x="7770" y="10741"/>
                      </a:lnTo>
                      <a:lnTo>
                        <a:pt x="7259" y="10911"/>
                      </a:lnTo>
                      <a:lnTo>
                        <a:pt x="6723" y="11057"/>
                      </a:lnTo>
                      <a:lnTo>
                        <a:pt x="6163" y="11155"/>
                      </a:lnTo>
                      <a:lnTo>
                        <a:pt x="5603" y="11179"/>
                      </a:lnTo>
                      <a:lnTo>
                        <a:pt x="5603" y="11179"/>
                      </a:lnTo>
                      <a:lnTo>
                        <a:pt x="5018" y="11155"/>
                      </a:lnTo>
                      <a:lnTo>
                        <a:pt x="4482" y="11057"/>
                      </a:lnTo>
                      <a:lnTo>
                        <a:pt x="3946" y="10911"/>
                      </a:lnTo>
                      <a:lnTo>
                        <a:pt x="3435" y="10741"/>
                      </a:lnTo>
                      <a:lnTo>
                        <a:pt x="2948" y="10497"/>
                      </a:lnTo>
                      <a:lnTo>
                        <a:pt x="2485" y="10205"/>
                      </a:lnTo>
                      <a:lnTo>
                        <a:pt x="2047" y="9888"/>
                      </a:lnTo>
                      <a:lnTo>
                        <a:pt x="1657" y="9523"/>
                      </a:lnTo>
                      <a:lnTo>
                        <a:pt x="1292" y="9133"/>
                      </a:lnTo>
                      <a:lnTo>
                        <a:pt x="975" y="8695"/>
                      </a:lnTo>
                      <a:lnTo>
                        <a:pt x="683" y="8257"/>
                      </a:lnTo>
                      <a:lnTo>
                        <a:pt x="464" y="7769"/>
                      </a:lnTo>
                      <a:lnTo>
                        <a:pt x="269" y="7234"/>
                      </a:lnTo>
                      <a:lnTo>
                        <a:pt x="123" y="6722"/>
                      </a:lnTo>
                      <a:lnTo>
                        <a:pt x="50" y="6162"/>
                      </a:lnTo>
                      <a:lnTo>
                        <a:pt x="1" y="5577"/>
                      </a:lnTo>
                      <a:lnTo>
                        <a:pt x="1" y="5577"/>
                      </a:lnTo>
                      <a:lnTo>
                        <a:pt x="50" y="5017"/>
                      </a:lnTo>
                      <a:lnTo>
                        <a:pt x="123" y="4457"/>
                      </a:lnTo>
                      <a:lnTo>
                        <a:pt x="269" y="3921"/>
                      </a:lnTo>
                      <a:lnTo>
                        <a:pt x="464" y="3410"/>
                      </a:lnTo>
                      <a:lnTo>
                        <a:pt x="683" y="2923"/>
                      </a:lnTo>
                      <a:lnTo>
                        <a:pt x="975" y="2460"/>
                      </a:lnTo>
                      <a:lnTo>
                        <a:pt x="1292" y="2046"/>
                      </a:lnTo>
                      <a:lnTo>
                        <a:pt x="1657" y="1632"/>
                      </a:lnTo>
                      <a:lnTo>
                        <a:pt x="2047" y="1267"/>
                      </a:lnTo>
                      <a:lnTo>
                        <a:pt x="2485" y="950"/>
                      </a:lnTo>
                      <a:lnTo>
                        <a:pt x="2948" y="682"/>
                      </a:lnTo>
                      <a:lnTo>
                        <a:pt x="3435" y="439"/>
                      </a:lnTo>
                      <a:lnTo>
                        <a:pt x="3946" y="244"/>
                      </a:lnTo>
                      <a:lnTo>
                        <a:pt x="4482" y="122"/>
                      </a:lnTo>
                      <a:lnTo>
                        <a:pt x="5018" y="25"/>
                      </a:lnTo>
                      <a:lnTo>
                        <a:pt x="5603" y="0"/>
                      </a:lnTo>
                      <a:lnTo>
                        <a:pt x="5603" y="0"/>
                      </a:lnTo>
                      <a:lnTo>
                        <a:pt x="6041" y="25"/>
                      </a:lnTo>
                      <a:lnTo>
                        <a:pt x="6479" y="73"/>
                      </a:lnTo>
                      <a:lnTo>
                        <a:pt x="6893" y="146"/>
                      </a:lnTo>
                      <a:lnTo>
                        <a:pt x="7307" y="268"/>
                      </a:lnTo>
                      <a:lnTo>
                        <a:pt x="7697" y="414"/>
                      </a:lnTo>
                      <a:lnTo>
                        <a:pt x="8087" y="585"/>
                      </a:lnTo>
                      <a:lnTo>
                        <a:pt x="8452" y="780"/>
                      </a:lnTo>
                      <a:lnTo>
                        <a:pt x="8793" y="999"/>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6"/>
                <p:cNvSpPr/>
                <p:nvPr/>
              </p:nvSpPr>
              <p:spPr>
                <a:xfrm>
                  <a:off x="6107250" y="1824850"/>
                  <a:ext cx="84650" cy="84650"/>
                </a:xfrm>
                <a:custGeom>
                  <a:avLst/>
                  <a:gdLst/>
                  <a:ahLst/>
                  <a:cxnLst/>
                  <a:rect l="l" t="t" r="r" b="b"/>
                  <a:pathLst>
                    <a:path w="3386" h="3386" fill="none" extrusionOk="0">
                      <a:moveTo>
                        <a:pt x="3362" y="1388"/>
                      </a:moveTo>
                      <a:lnTo>
                        <a:pt x="3362" y="1388"/>
                      </a:lnTo>
                      <a:lnTo>
                        <a:pt x="3386" y="1680"/>
                      </a:lnTo>
                      <a:lnTo>
                        <a:pt x="3386" y="1680"/>
                      </a:lnTo>
                      <a:lnTo>
                        <a:pt x="3386" y="1851"/>
                      </a:lnTo>
                      <a:lnTo>
                        <a:pt x="3362" y="2021"/>
                      </a:lnTo>
                      <a:lnTo>
                        <a:pt x="3313" y="2192"/>
                      </a:lnTo>
                      <a:lnTo>
                        <a:pt x="3264" y="2338"/>
                      </a:lnTo>
                      <a:lnTo>
                        <a:pt x="3191" y="2484"/>
                      </a:lnTo>
                      <a:lnTo>
                        <a:pt x="3118" y="2630"/>
                      </a:lnTo>
                      <a:lnTo>
                        <a:pt x="3021" y="2776"/>
                      </a:lnTo>
                      <a:lnTo>
                        <a:pt x="2899" y="2898"/>
                      </a:lnTo>
                      <a:lnTo>
                        <a:pt x="2777" y="2996"/>
                      </a:lnTo>
                      <a:lnTo>
                        <a:pt x="2655" y="3093"/>
                      </a:lnTo>
                      <a:lnTo>
                        <a:pt x="2509" y="3191"/>
                      </a:lnTo>
                      <a:lnTo>
                        <a:pt x="2363" y="3239"/>
                      </a:lnTo>
                      <a:lnTo>
                        <a:pt x="2217" y="3312"/>
                      </a:lnTo>
                      <a:lnTo>
                        <a:pt x="2046" y="3337"/>
                      </a:lnTo>
                      <a:lnTo>
                        <a:pt x="1876" y="3385"/>
                      </a:lnTo>
                      <a:lnTo>
                        <a:pt x="1706" y="3385"/>
                      </a:lnTo>
                      <a:lnTo>
                        <a:pt x="1706" y="3385"/>
                      </a:lnTo>
                      <a:lnTo>
                        <a:pt x="1535" y="3385"/>
                      </a:lnTo>
                      <a:lnTo>
                        <a:pt x="1365" y="3337"/>
                      </a:lnTo>
                      <a:lnTo>
                        <a:pt x="1194" y="3312"/>
                      </a:lnTo>
                      <a:lnTo>
                        <a:pt x="1048" y="3239"/>
                      </a:lnTo>
                      <a:lnTo>
                        <a:pt x="902" y="3191"/>
                      </a:lnTo>
                      <a:lnTo>
                        <a:pt x="756" y="3093"/>
                      </a:lnTo>
                      <a:lnTo>
                        <a:pt x="634" y="2996"/>
                      </a:lnTo>
                      <a:lnTo>
                        <a:pt x="512" y="2898"/>
                      </a:lnTo>
                      <a:lnTo>
                        <a:pt x="390" y="2776"/>
                      </a:lnTo>
                      <a:lnTo>
                        <a:pt x="293" y="2630"/>
                      </a:lnTo>
                      <a:lnTo>
                        <a:pt x="220" y="2484"/>
                      </a:lnTo>
                      <a:lnTo>
                        <a:pt x="147" y="2338"/>
                      </a:lnTo>
                      <a:lnTo>
                        <a:pt x="74" y="2192"/>
                      </a:lnTo>
                      <a:lnTo>
                        <a:pt x="49" y="2021"/>
                      </a:lnTo>
                      <a:lnTo>
                        <a:pt x="25" y="1851"/>
                      </a:lnTo>
                      <a:lnTo>
                        <a:pt x="1" y="1680"/>
                      </a:lnTo>
                      <a:lnTo>
                        <a:pt x="1" y="1680"/>
                      </a:lnTo>
                      <a:lnTo>
                        <a:pt x="25" y="1510"/>
                      </a:lnTo>
                      <a:lnTo>
                        <a:pt x="49" y="1340"/>
                      </a:lnTo>
                      <a:lnTo>
                        <a:pt x="74" y="1193"/>
                      </a:lnTo>
                      <a:lnTo>
                        <a:pt x="147" y="1023"/>
                      </a:lnTo>
                      <a:lnTo>
                        <a:pt x="220" y="877"/>
                      </a:lnTo>
                      <a:lnTo>
                        <a:pt x="293" y="731"/>
                      </a:lnTo>
                      <a:lnTo>
                        <a:pt x="390" y="609"/>
                      </a:lnTo>
                      <a:lnTo>
                        <a:pt x="512" y="487"/>
                      </a:lnTo>
                      <a:lnTo>
                        <a:pt x="634" y="390"/>
                      </a:lnTo>
                      <a:lnTo>
                        <a:pt x="756" y="292"/>
                      </a:lnTo>
                      <a:lnTo>
                        <a:pt x="902" y="195"/>
                      </a:lnTo>
                      <a:lnTo>
                        <a:pt x="1048" y="122"/>
                      </a:lnTo>
                      <a:lnTo>
                        <a:pt x="1194" y="73"/>
                      </a:lnTo>
                      <a:lnTo>
                        <a:pt x="1365" y="24"/>
                      </a:lnTo>
                      <a:lnTo>
                        <a:pt x="1535" y="0"/>
                      </a:lnTo>
                      <a:lnTo>
                        <a:pt x="1706" y="0"/>
                      </a:lnTo>
                      <a:lnTo>
                        <a:pt x="1706" y="0"/>
                      </a:lnTo>
                      <a:lnTo>
                        <a:pt x="1998" y="24"/>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6"/>
                <p:cNvSpPr/>
                <p:nvPr/>
              </p:nvSpPr>
              <p:spPr>
                <a:xfrm>
                  <a:off x="6058550" y="1776125"/>
                  <a:ext cx="182075" cy="182075"/>
                </a:xfrm>
                <a:custGeom>
                  <a:avLst/>
                  <a:gdLst/>
                  <a:ahLst/>
                  <a:cxnLst/>
                  <a:rect l="l" t="t" r="r" b="b"/>
                  <a:pathLst>
                    <a:path w="7283" h="7283" fill="none" extrusionOk="0">
                      <a:moveTo>
                        <a:pt x="5431" y="463"/>
                      </a:moveTo>
                      <a:lnTo>
                        <a:pt x="5431" y="463"/>
                      </a:lnTo>
                      <a:lnTo>
                        <a:pt x="5042" y="269"/>
                      </a:lnTo>
                      <a:lnTo>
                        <a:pt x="4823" y="195"/>
                      </a:lnTo>
                      <a:lnTo>
                        <a:pt x="4603" y="122"/>
                      </a:lnTo>
                      <a:lnTo>
                        <a:pt x="4360" y="74"/>
                      </a:lnTo>
                      <a:lnTo>
                        <a:pt x="4141" y="25"/>
                      </a:lnTo>
                      <a:lnTo>
                        <a:pt x="3897" y="1"/>
                      </a:lnTo>
                      <a:lnTo>
                        <a:pt x="3654" y="1"/>
                      </a:lnTo>
                      <a:lnTo>
                        <a:pt x="3654" y="1"/>
                      </a:lnTo>
                      <a:lnTo>
                        <a:pt x="3288" y="25"/>
                      </a:lnTo>
                      <a:lnTo>
                        <a:pt x="2923" y="74"/>
                      </a:lnTo>
                      <a:lnTo>
                        <a:pt x="2558" y="147"/>
                      </a:lnTo>
                      <a:lnTo>
                        <a:pt x="2241" y="293"/>
                      </a:lnTo>
                      <a:lnTo>
                        <a:pt x="1924" y="439"/>
                      </a:lnTo>
                      <a:lnTo>
                        <a:pt x="1608" y="609"/>
                      </a:lnTo>
                      <a:lnTo>
                        <a:pt x="1340" y="829"/>
                      </a:lnTo>
                      <a:lnTo>
                        <a:pt x="1072" y="1072"/>
                      </a:lnTo>
                      <a:lnTo>
                        <a:pt x="828" y="1316"/>
                      </a:lnTo>
                      <a:lnTo>
                        <a:pt x="633" y="1608"/>
                      </a:lnTo>
                      <a:lnTo>
                        <a:pt x="439" y="1900"/>
                      </a:lnTo>
                      <a:lnTo>
                        <a:pt x="293" y="2217"/>
                      </a:lnTo>
                      <a:lnTo>
                        <a:pt x="171" y="2558"/>
                      </a:lnTo>
                      <a:lnTo>
                        <a:pt x="73" y="2899"/>
                      </a:lnTo>
                      <a:lnTo>
                        <a:pt x="25" y="3264"/>
                      </a:lnTo>
                      <a:lnTo>
                        <a:pt x="0" y="3629"/>
                      </a:lnTo>
                      <a:lnTo>
                        <a:pt x="0" y="3629"/>
                      </a:lnTo>
                      <a:lnTo>
                        <a:pt x="25" y="4019"/>
                      </a:lnTo>
                      <a:lnTo>
                        <a:pt x="73" y="4360"/>
                      </a:lnTo>
                      <a:lnTo>
                        <a:pt x="171" y="4725"/>
                      </a:lnTo>
                      <a:lnTo>
                        <a:pt x="293" y="5066"/>
                      </a:lnTo>
                      <a:lnTo>
                        <a:pt x="439" y="5383"/>
                      </a:lnTo>
                      <a:lnTo>
                        <a:pt x="633" y="5675"/>
                      </a:lnTo>
                      <a:lnTo>
                        <a:pt x="828" y="5943"/>
                      </a:lnTo>
                      <a:lnTo>
                        <a:pt x="1072" y="6211"/>
                      </a:lnTo>
                      <a:lnTo>
                        <a:pt x="1340" y="6455"/>
                      </a:lnTo>
                      <a:lnTo>
                        <a:pt x="1608" y="6650"/>
                      </a:lnTo>
                      <a:lnTo>
                        <a:pt x="1924" y="6844"/>
                      </a:lnTo>
                      <a:lnTo>
                        <a:pt x="2241" y="6990"/>
                      </a:lnTo>
                      <a:lnTo>
                        <a:pt x="2558" y="7112"/>
                      </a:lnTo>
                      <a:lnTo>
                        <a:pt x="2923" y="7210"/>
                      </a:lnTo>
                      <a:lnTo>
                        <a:pt x="3288" y="7258"/>
                      </a:lnTo>
                      <a:lnTo>
                        <a:pt x="3654" y="7283"/>
                      </a:lnTo>
                      <a:lnTo>
                        <a:pt x="3654" y="7283"/>
                      </a:lnTo>
                      <a:lnTo>
                        <a:pt x="4019" y="7258"/>
                      </a:lnTo>
                      <a:lnTo>
                        <a:pt x="4384" y="7210"/>
                      </a:lnTo>
                      <a:lnTo>
                        <a:pt x="4725" y="7112"/>
                      </a:lnTo>
                      <a:lnTo>
                        <a:pt x="5066" y="6990"/>
                      </a:lnTo>
                      <a:lnTo>
                        <a:pt x="5383" y="6844"/>
                      </a:lnTo>
                      <a:lnTo>
                        <a:pt x="5675" y="6650"/>
                      </a:lnTo>
                      <a:lnTo>
                        <a:pt x="5967" y="6455"/>
                      </a:lnTo>
                      <a:lnTo>
                        <a:pt x="6235" y="6211"/>
                      </a:lnTo>
                      <a:lnTo>
                        <a:pt x="6454" y="5943"/>
                      </a:lnTo>
                      <a:lnTo>
                        <a:pt x="6674" y="5675"/>
                      </a:lnTo>
                      <a:lnTo>
                        <a:pt x="6844" y="5383"/>
                      </a:lnTo>
                      <a:lnTo>
                        <a:pt x="7014" y="5066"/>
                      </a:lnTo>
                      <a:lnTo>
                        <a:pt x="7136" y="4725"/>
                      </a:lnTo>
                      <a:lnTo>
                        <a:pt x="7209" y="4360"/>
                      </a:lnTo>
                      <a:lnTo>
                        <a:pt x="7282" y="4019"/>
                      </a:lnTo>
                      <a:lnTo>
                        <a:pt x="7282" y="3629"/>
                      </a:lnTo>
                      <a:lnTo>
                        <a:pt x="7282" y="3629"/>
                      </a:lnTo>
                      <a:lnTo>
                        <a:pt x="7282" y="3386"/>
                      </a:lnTo>
                      <a:lnTo>
                        <a:pt x="7258" y="3167"/>
                      </a:lnTo>
                      <a:lnTo>
                        <a:pt x="7234" y="2923"/>
                      </a:lnTo>
                      <a:lnTo>
                        <a:pt x="7161" y="2704"/>
                      </a:lnTo>
                      <a:lnTo>
                        <a:pt x="7112" y="2485"/>
                      </a:lnTo>
                      <a:lnTo>
                        <a:pt x="7014" y="2266"/>
                      </a:lnTo>
                      <a:lnTo>
                        <a:pt x="6820" y="1852"/>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6"/>
                <p:cNvSpPr/>
                <p:nvPr/>
              </p:nvSpPr>
              <p:spPr>
                <a:xfrm>
                  <a:off x="5971475" y="2001400"/>
                  <a:ext cx="74925" cy="70675"/>
                </a:xfrm>
                <a:custGeom>
                  <a:avLst/>
                  <a:gdLst/>
                  <a:ahLst/>
                  <a:cxnLst/>
                  <a:rect l="l" t="t" r="r" b="b"/>
                  <a:pathLst>
                    <a:path w="2997" h="2827" fill="none" extrusionOk="0">
                      <a:moveTo>
                        <a:pt x="1462" y="1"/>
                      </a:moveTo>
                      <a:lnTo>
                        <a:pt x="293" y="1170"/>
                      </a:lnTo>
                      <a:lnTo>
                        <a:pt x="293" y="1170"/>
                      </a:lnTo>
                      <a:lnTo>
                        <a:pt x="171" y="1316"/>
                      </a:lnTo>
                      <a:lnTo>
                        <a:pt x="74" y="1487"/>
                      </a:lnTo>
                      <a:lnTo>
                        <a:pt x="25" y="1657"/>
                      </a:lnTo>
                      <a:lnTo>
                        <a:pt x="1" y="1852"/>
                      </a:lnTo>
                      <a:lnTo>
                        <a:pt x="25" y="2047"/>
                      </a:lnTo>
                      <a:lnTo>
                        <a:pt x="74" y="2217"/>
                      </a:lnTo>
                      <a:lnTo>
                        <a:pt x="171" y="2388"/>
                      </a:lnTo>
                      <a:lnTo>
                        <a:pt x="293" y="2534"/>
                      </a:lnTo>
                      <a:lnTo>
                        <a:pt x="293" y="2534"/>
                      </a:lnTo>
                      <a:lnTo>
                        <a:pt x="439" y="2656"/>
                      </a:lnTo>
                      <a:lnTo>
                        <a:pt x="609" y="2753"/>
                      </a:lnTo>
                      <a:lnTo>
                        <a:pt x="804" y="2802"/>
                      </a:lnTo>
                      <a:lnTo>
                        <a:pt x="975" y="2826"/>
                      </a:lnTo>
                      <a:lnTo>
                        <a:pt x="975" y="2826"/>
                      </a:lnTo>
                      <a:lnTo>
                        <a:pt x="1170" y="2802"/>
                      </a:lnTo>
                      <a:lnTo>
                        <a:pt x="1340" y="2753"/>
                      </a:lnTo>
                      <a:lnTo>
                        <a:pt x="1511" y="2656"/>
                      </a:lnTo>
                      <a:lnTo>
                        <a:pt x="1681" y="2534"/>
                      </a:lnTo>
                      <a:lnTo>
                        <a:pt x="2850" y="1365"/>
                      </a:lnTo>
                      <a:lnTo>
                        <a:pt x="2850" y="1365"/>
                      </a:lnTo>
                      <a:lnTo>
                        <a:pt x="2996" y="1194"/>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6"/>
                <p:cNvSpPr/>
                <p:nvPr/>
              </p:nvSpPr>
              <p:spPr>
                <a:xfrm>
                  <a:off x="6253375" y="2001400"/>
                  <a:ext cx="74325" cy="70675"/>
                </a:xfrm>
                <a:custGeom>
                  <a:avLst/>
                  <a:gdLst/>
                  <a:ahLst/>
                  <a:cxnLst/>
                  <a:rect l="l" t="t" r="r" b="b"/>
                  <a:pathLst>
                    <a:path w="2973" h="2827" fill="none" extrusionOk="0">
                      <a:moveTo>
                        <a:pt x="1" y="1194"/>
                      </a:moveTo>
                      <a:lnTo>
                        <a:pt x="1" y="1194"/>
                      </a:lnTo>
                      <a:lnTo>
                        <a:pt x="123" y="1365"/>
                      </a:lnTo>
                      <a:lnTo>
                        <a:pt x="1316" y="2534"/>
                      </a:lnTo>
                      <a:lnTo>
                        <a:pt x="1316" y="2534"/>
                      </a:lnTo>
                      <a:lnTo>
                        <a:pt x="1462" y="2656"/>
                      </a:lnTo>
                      <a:lnTo>
                        <a:pt x="1633" y="2753"/>
                      </a:lnTo>
                      <a:lnTo>
                        <a:pt x="1827" y="2802"/>
                      </a:lnTo>
                      <a:lnTo>
                        <a:pt x="1998" y="2826"/>
                      </a:lnTo>
                      <a:lnTo>
                        <a:pt x="1998" y="2826"/>
                      </a:lnTo>
                      <a:lnTo>
                        <a:pt x="2193" y="2802"/>
                      </a:lnTo>
                      <a:lnTo>
                        <a:pt x="2363" y="2753"/>
                      </a:lnTo>
                      <a:lnTo>
                        <a:pt x="2534" y="2656"/>
                      </a:lnTo>
                      <a:lnTo>
                        <a:pt x="2704" y="2534"/>
                      </a:lnTo>
                      <a:lnTo>
                        <a:pt x="2704" y="2534"/>
                      </a:lnTo>
                      <a:lnTo>
                        <a:pt x="2826" y="2388"/>
                      </a:lnTo>
                      <a:lnTo>
                        <a:pt x="2923" y="2217"/>
                      </a:lnTo>
                      <a:lnTo>
                        <a:pt x="2972" y="2047"/>
                      </a:lnTo>
                      <a:lnTo>
                        <a:pt x="2972" y="1852"/>
                      </a:lnTo>
                      <a:lnTo>
                        <a:pt x="2972" y="1657"/>
                      </a:lnTo>
                      <a:lnTo>
                        <a:pt x="2923" y="1487"/>
                      </a:lnTo>
                      <a:lnTo>
                        <a:pt x="2826" y="1316"/>
                      </a:lnTo>
                      <a:lnTo>
                        <a:pt x="2704" y="1170"/>
                      </a:lnTo>
                      <a:lnTo>
                        <a:pt x="1535" y="1"/>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6"/>
                <p:cNvSpPr/>
                <p:nvPr/>
              </p:nvSpPr>
              <p:spPr>
                <a:xfrm>
                  <a:off x="6137700" y="1623900"/>
                  <a:ext cx="250875" cy="255150"/>
                </a:xfrm>
                <a:custGeom>
                  <a:avLst/>
                  <a:gdLst/>
                  <a:ahLst/>
                  <a:cxnLst/>
                  <a:rect l="l" t="t" r="r" b="b"/>
                  <a:pathLst>
                    <a:path w="10035" h="10206" fill="none" extrusionOk="0">
                      <a:moveTo>
                        <a:pt x="9718" y="2412"/>
                      </a:moveTo>
                      <a:lnTo>
                        <a:pt x="8671" y="2217"/>
                      </a:lnTo>
                      <a:lnTo>
                        <a:pt x="9694" y="1194"/>
                      </a:lnTo>
                      <a:lnTo>
                        <a:pt x="9694" y="1194"/>
                      </a:lnTo>
                      <a:lnTo>
                        <a:pt x="9767" y="1121"/>
                      </a:lnTo>
                      <a:lnTo>
                        <a:pt x="9815" y="1024"/>
                      </a:lnTo>
                      <a:lnTo>
                        <a:pt x="9840" y="951"/>
                      </a:lnTo>
                      <a:lnTo>
                        <a:pt x="9840" y="853"/>
                      </a:lnTo>
                      <a:lnTo>
                        <a:pt x="9840" y="756"/>
                      </a:lnTo>
                      <a:lnTo>
                        <a:pt x="9815" y="658"/>
                      </a:lnTo>
                      <a:lnTo>
                        <a:pt x="9767" y="585"/>
                      </a:lnTo>
                      <a:lnTo>
                        <a:pt x="9694" y="512"/>
                      </a:lnTo>
                      <a:lnTo>
                        <a:pt x="9694" y="512"/>
                      </a:lnTo>
                      <a:lnTo>
                        <a:pt x="9621" y="439"/>
                      </a:lnTo>
                      <a:lnTo>
                        <a:pt x="9548" y="391"/>
                      </a:lnTo>
                      <a:lnTo>
                        <a:pt x="9450" y="366"/>
                      </a:lnTo>
                      <a:lnTo>
                        <a:pt x="9353" y="366"/>
                      </a:lnTo>
                      <a:lnTo>
                        <a:pt x="9255" y="366"/>
                      </a:lnTo>
                      <a:lnTo>
                        <a:pt x="9182" y="391"/>
                      </a:lnTo>
                      <a:lnTo>
                        <a:pt x="9085" y="439"/>
                      </a:lnTo>
                      <a:lnTo>
                        <a:pt x="9012" y="512"/>
                      </a:lnTo>
                      <a:lnTo>
                        <a:pt x="7867" y="1657"/>
                      </a:lnTo>
                      <a:lnTo>
                        <a:pt x="7867" y="1657"/>
                      </a:lnTo>
                      <a:lnTo>
                        <a:pt x="7818" y="1487"/>
                      </a:lnTo>
                      <a:lnTo>
                        <a:pt x="7599" y="317"/>
                      </a:lnTo>
                      <a:lnTo>
                        <a:pt x="7599" y="317"/>
                      </a:lnTo>
                      <a:lnTo>
                        <a:pt x="7575" y="196"/>
                      </a:lnTo>
                      <a:lnTo>
                        <a:pt x="7526" y="98"/>
                      </a:lnTo>
                      <a:lnTo>
                        <a:pt x="7477" y="50"/>
                      </a:lnTo>
                      <a:lnTo>
                        <a:pt x="7404" y="1"/>
                      </a:lnTo>
                      <a:lnTo>
                        <a:pt x="7331" y="1"/>
                      </a:lnTo>
                      <a:lnTo>
                        <a:pt x="7234" y="25"/>
                      </a:lnTo>
                      <a:lnTo>
                        <a:pt x="7161" y="74"/>
                      </a:lnTo>
                      <a:lnTo>
                        <a:pt x="7063" y="147"/>
                      </a:lnTo>
                      <a:lnTo>
                        <a:pt x="5432" y="1754"/>
                      </a:lnTo>
                      <a:lnTo>
                        <a:pt x="5432" y="1754"/>
                      </a:lnTo>
                      <a:lnTo>
                        <a:pt x="5358" y="1852"/>
                      </a:lnTo>
                      <a:lnTo>
                        <a:pt x="5285" y="1974"/>
                      </a:lnTo>
                      <a:lnTo>
                        <a:pt x="5212" y="2120"/>
                      </a:lnTo>
                      <a:lnTo>
                        <a:pt x="5164" y="2242"/>
                      </a:lnTo>
                      <a:lnTo>
                        <a:pt x="5139" y="2388"/>
                      </a:lnTo>
                      <a:lnTo>
                        <a:pt x="5115" y="2534"/>
                      </a:lnTo>
                      <a:lnTo>
                        <a:pt x="5115" y="2680"/>
                      </a:lnTo>
                      <a:lnTo>
                        <a:pt x="5115" y="2802"/>
                      </a:lnTo>
                      <a:lnTo>
                        <a:pt x="5334" y="3971"/>
                      </a:lnTo>
                      <a:lnTo>
                        <a:pt x="5334" y="3971"/>
                      </a:lnTo>
                      <a:lnTo>
                        <a:pt x="5383" y="4141"/>
                      </a:lnTo>
                      <a:lnTo>
                        <a:pt x="147" y="9378"/>
                      </a:lnTo>
                      <a:lnTo>
                        <a:pt x="147" y="9378"/>
                      </a:lnTo>
                      <a:lnTo>
                        <a:pt x="73" y="9451"/>
                      </a:lnTo>
                      <a:lnTo>
                        <a:pt x="25" y="9548"/>
                      </a:lnTo>
                      <a:lnTo>
                        <a:pt x="0" y="9645"/>
                      </a:lnTo>
                      <a:lnTo>
                        <a:pt x="0" y="9718"/>
                      </a:lnTo>
                      <a:lnTo>
                        <a:pt x="0" y="9816"/>
                      </a:lnTo>
                      <a:lnTo>
                        <a:pt x="25" y="9913"/>
                      </a:lnTo>
                      <a:lnTo>
                        <a:pt x="73" y="9986"/>
                      </a:lnTo>
                      <a:lnTo>
                        <a:pt x="147" y="10059"/>
                      </a:lnTo>
                      <a:lnTo>
                        <a:pt x="147" y="10059"/>
                      </a:lnTo>
                      <a:lnTo>
                        <a:pt x="220" y="10133"/>
                      </a:lnTo>
                      <a:lnTo>
                        <a:pt x="293" y="10181"/>
                      </a:lnTo>
                      <a:lnTo>
                        <a:pt x="390" y="10206"/>
                      </a:lnTo>
                      <a:lnTo>
                        <a:pt x="488" y="10206"/>
                      </a:lnTo>
                      <a:lnTo>
                        <a:pt x="488" y="10206"/>
                      </a:lnTo>
                      <a:lnTo>
                        <a:pt x="585" y="10206"/>
                      </a:lnTo>
                      <a:lnTo>
                        <a:pt x="658" y="10181"/>
                      </a:lnTo>
                      <a:lnTo>
                        <a:pt x="755" y="10133"/>
                      </a:lnTo>
                      <a:lnTo>
                        <a:pt x="828" y="10059"/>
                      </a:lnTo>
                      <a:lnTo>
                        <a:pt x="6187" y="4726"/>
                      </a:lnTo>
                      <a:lnTo>
                        <a:pt x="7234" y="4896"/>
                      </a:lnTo>
                      <a:lnTo>
                        <a:pt x="7234" y="4896"/>
                      </a:lnTo>
                      <a:lnTo>
                        <a:pt x="7356" y="4921"/>
                      </a:lnTo>
                      <a:lnTo>
                        <a:pt x="7502" y="4921"/>
                      </a:lnTo>
                      <a:lnTo>
                        <a:pt x="7624" y="4896"/>
                      </a:lnTo>
                      <a:lnTo>
                        <a:pt x="7770" y="4848"/>
                      </a:lnTo>
                      <a:lnTo>
                        <a:pt x="7916" y="4799"/>
                      </a:lnTo>
                      <a:lnTo>
                        <a:pt x="8038" y="4750"/>
                      </a:lnTo>
                      <a:lnTo>
                        <a:pt x="8159" y="4677"/>
                      </a:lnTo>
                      <a:lnTo>
                        <a:pt x="8257" y="4580"/>
                      </a:lnTo>
                      <a:lnTo>
                        <a:pt x="9889" y="2948"/>
                      </a:lnTo>
                      <a:lnTo>
                        <a:pt x="9889" y="2948"/>
                      </a:lnTo>
                      <a:lnTo>
                        <a:pt x="9962" y="2875"/>
                      </a:lnTo>
                      <a:lnTo>
                        <a:pt x="10010" y="2777"/>
                      </a:lnTo>
                      <a:lnTo>
                        <a:pt x="10035" y="2704"/>
                      </a:lnTo>
                      <a:lnTo>
                        <a:pt x="10010" y="2607"/>
                      </a:lnTo>
                      <a:lnTo>
                        <a:pt x="9986" y="2558"/>
                      </a:lnTo>
                      <a:lnTo>
                        <a:pt x="9913" y="2485"/>
                      </a:lnTo>
                      <a:lnTo>
                        <a:pt x="9815" y="2436"/>
                      </a:lnTo>
                      <a:lnTo>
                        <a:pt x="9718" y="2412"/>
                      </a:lnTo>
                      <a:lnTo>
                        <a:pt x="9718" y="2412"/>
                      </a:lnTo>
                      <a:close/>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06" name="Google Shape;1106;p6"/>
            <p:cNvGrpSpPr/>
            <p:nvPr/>
          </p:nvGrpSpPr>
          <p:grpSpPr>
            <a:xfrm>
              <a:off x="-146105" y="2321897"/>
              <a:ext cx="1967266" cy="430924"/>
              <a:chOff x="-146105" y="2152863"/>
              <a:chExt cx="1967266" cy="430924"/>
            </a:xfrm>
          </p:grpSpPr>
          <p:grpSp>
            <p:nvGrpSpPr>
              <p:cNvPr id="1107" name="Google Shape;1107;p6"/>
              <p:cNvGrpSpPr/>
              <p:nvPr/>
            </p:nvGrpSpPr>
            <p:grpSpPr>
              <a:xfrm>
                <a:off x="670442" y="2159261"/>
                <a:ext cx="342882" cy="418128"/>
                <a:chOff x="596350" y="929175"/>
                <a:chExt cx="407950" cy="497475"/>
              </a:xfrm>
            </p:grpSpPr>
            <p:sp>
              <p:nvSpPr>
                <p:cNvPr id="1108" name="Google Shape;1108;p6"/>
                <p:cNvSpPr/>
                <p:nvPr/>
              </p:nvSpPr>
              <p:spPr>
                <a:xfrm>
                  <a:off x="596350" y="953550"/>
                  <a:ext cx="387250" cy="473100"/>
                </a:xfrm>
                <a:custGeom>
                  <a:avLst/>
                  <a:gdLst/>
                  <a:ahLst/>
                  <a:cxnLst/>
                  <a:rect l="l" t="t" r="r" b="b"/>
                  <a:pathLst>
                    <a:path w="15490" h="18924" fill="none" extrusionOk="0">
                      <a:moveTo>
                        <a:pt x="15490" y="17828"/>
                      </a:moveTo>
                      <a:lnTo>
                        <a:pt x="15490" y="17828"/>
                      </a:lnTo>
                      <a:lnTo>
                        <a:pt x="15466" y="17998"/>
                      </a:lnTo>
                      <a:lnTo>
                        <a:pt x="15417" y="18169"/>
                      </a:lnTo>
                      <a:lnTo>
                        <a:pt x="15319" y="18364"/>
                      </a:lnTo>
                      <a:lnTo>
                        <a:pt x="15198" y="18534"/>
                      </a:lnTo>
                      <a:lnTo>
                        <a:pt x="15052" y="18680"/>
                      </a:lnTo>
                      <a:lnTo>
                        <a:pt x="14881" y="18802"/>
                      </a:lnTo>
                      <a:lnTo>
                        <a:pt x="14735" y="18900"/>
                      </a:lnTo>
                      <a:lnTo>
                        <a:pt x="14564" y="18924"/>
                      </a:lnTo>
                      <a:lnTo>
                        <a:pt x="1023" y="18924"/>
                      </a:lnTo>
                      <a:lnTo>
                        <a:pt x="1023" y="18924"/>
                      </a:lnTo>
                      <a:lnTo>
                        <a:pt x="853" y="18900"/>
                      </a:lnTo>
                      <a:lnTo>
                        <a:pt x="682" y="18802"/>
                      </a:lnTo>
                      <a:lnTo>
                        <a:pt x="512" y="18680"/>
                      </a:lnTo>
                      <a:lnTo>
                        <a:pt x="341" y="18534"/>
                      </a:lnTo>
                      <a:lnTo>
                        <a:pt x="219" y="18364"/>
                      </a:lnTo>
                      <a:lnTo>
                        <a:pt x="98" y="18169"/>
                      </a:lnTo>
                      <a:lnTo>
                        <a:pt x="25" y="17998"/>
                      </a:lnTo>
                      <a:lnTo>
                        <a:pt x="0" y="17828"/>
                      </a:lnTo>
                      <a:lnTo>
                        <a:pt x="0" y="877"/>
                      </a:lnTo>
                      <a:lnTo>
                        <a:pt x="0" y="877"/>
                      </a:lnTo>
                      <a:lnTo>
                        <a:pt x="25" y="706"/>
                      </a:lnTo>
                      <a:lnTo>
                        <a:pt x="98" y="560"/>
                      </a:lnTo>
                      <a:lnTo>
                        <a:pt x="195" y="414"/>
                      </a:lnTo>
                      <a:lnTo>
                        <a:pt x="341" y="268"/>
                      </a:lnTo>
                      <a:lnTo>
                        <a:pt x="487" y="171"/>
                      </a:lnTo>
                      <a:lnTo>
                        <a:pt x="658" y="73"/>
                      </a:lnTo>
                      <a:lnTo>
                        <a:pt x="828" y="24"/>
                      </a:lnTo>
                      <a:lnTo>
                        <a:pt x="974" y="0"/>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6"/>
                <p:cNvSpPr/>
                <p:nvPr/>
              </p:nvSpPr>
              <p:spPr>
                <a:xfrm>
                  <a:off x="626775" y="929175"/>
                  <a:ext cx="377525" cy="462775"/>
                </a:xfrm>
                <a:custGeom>
                  <a:avLst/>
                  <a:gdLst/>
                  <a:ahLst/>
                  <a:cxnLst/>
                  <a:rect l="l" t="t" r="r" b="b"/>
                  <a:pathLst>
                    <a:path w="15101" h="18511" fill="none" extrusionOk="0">
                      <a:moveTo>
                        <a:pt x="15101" y="3362"/>
                      </a:moveTo>
                      <a:lnTo>
                        <a:pt x="15101" y="17731"/>
                      </a:lnTo>
                      <a:lnTo>
                        <a:pt x="15101" y="17731"/>
                      </a:lnTo>
                      <a:lnTo>
                        <a:pt x="15077" y="17877"/>
                      </a:lnTo>
                      <a:lnTo>
                        <a:pt x="15028" y="18024"/>
                      </a:lnTo>
                      <a:lnTo>
                        <a:pt x="14979" y="18145"/>
                      </a:lnTo>
                      <a:lnTo>
                        <a:pt x="14882" y="18267"/>
                      </a:lnTo>
                      <a:lnTo>
                        <a:pt x="14760" y="18365"/>
                      </a:lnTo>
                      <a:lnTo>
                        <a:pt x="14614" y="18438"/>
                      </a:lnTo>
                      <a:lnTo>
                        <a:pt x="14468" y="18486"/>
                      </a:lnTo>
                      <a:lnTo>
                        <a:pt x="14322" y="18511"/>
                      </a:lnTo>
                      <a:lnTo>
                        <a:pt x="780" y="18511"/>
                      </a:lnTo>
                      <a:lnTo>
                        <a:pt x="780" y="18511"/>
                      </a:lnTo>
                      <a:lnTo>
                        <a:pt x="634" y="18486"/>
                      </a:lnTo>
                      <a:lnTo>
                        <a:pt x="488" y="18438"/>
                      </a:lnTo>
                      <a:lnTo>
                        <a:pt x="342" y="18365"/>
                      </a:lnTo>
                      <a:lnTo>
                        <a:pt x="220" y="18267"/>
                      </a:lnTo>
                      <a:lnTo>
                        <a:pt x="123" y="18145"/>
                      </a:lnTo>
                      <a:lnTo>
                        <a:pt x="74" y="18024"/>
                      </a:lnTo>
                      <a:lnTo>
                        <a:pt x="25" y="17877"/>
                      </a:lnTo>
                      <a:lnTo>
                        <a:pt x="1" y="17731"/>
                      </a:lnTo>
                      <a:lnTo>
                        <a:pt x="1" y="780"/>
                      </a:lnTo>
                      <a:lnTo>
                        <a:pt x="1" y="780"/>
                      </a:lnTo>
                      <a:lnTo>
                        <a:pt x="25" y="610"/>
                      </a:lnTo>
                      <a:lnTo>
                        <a:pt x="74" y="464"/>
                      </a:lnTo>
                      <a:lnTo>
                        <a:pt x="123" y="342"/>
                      </a:lnTo>
                      <a:lnTo>
                        <a:pt x="220" y="220"/>
                      </a:lnTo>
                      <a:lnTo>
                        <a:pt x="342" y="123"/>
                      </a:lnTo>
                      <a:lnTo>
                        <a:pt x="488" y="50"/>
                      </a:lnTo>
                      <a:lnTo>
                        <a:pt x="634" y="1"/>
                      </a:lnTo>
                      <a:lnTo>
                        <a:pt x="780" y="1"/>
                      </a:lnTo>
                      <a:lnTo>
                        <a:pt x="11740" y="1"/>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6"/>
                <p:cNvSpPr/>
                <p:nvPr/>
              </p:nvSpPr>
              <p:spPr>
                <a:xfrm>
                  <a:off x="688900" y="1256150"/>
                  <a:ext cx="133975" cy="25"/>
                </a:xfrm>
                <a:custGeom>
                  <a:avLst/>
                  <a:gdLst/>
                  <a:ahLst/>
                  <a:cxnLst/>
                  <a:rect l="l" t="t" r="r" b="b"/>
                  <a:pathLst>
                    <a:path w="5359" h="1" fill="none" extrusionOk="0">
                      <a:moveTo>
                        <a:pt x="5358" y="0"/>
                      </a:moveTo>
                      <a:lnTo>
                        <a:pt x="0" y="0"/>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6"/>
                <p:cNvSpPr/>
                <p:nvPr/>
              </p:nvSpPr>
              <p:spPr>
                <a:xfrm>
                  <a:off x="688900" y="1201350"/>
                  <a:ext cx="255750" cy="25"/>
                </a:xfrm>
                <a:custGeom>
                  <a:avLst/>
                  <a:gdLst/>
                  <a:ahLst/>
                  <a:cxnLst/>
                  <a:rect l="l" t="t" r="r" b="b"/>
                  <a:pathLst>
                    <a:path w="10230" h="1" fill="none" extrusionOk="0">
                      <a:moveTo>
                        <a:pt x="10229" y="1"/>
                      </a:moveTo>
                      <a:lnTo>
                        <a:pt x="0" y="1"/>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6"/>
                <p:cNvSpPr/>
                <p:nvPr/>
              </p:nvSpPr>
              <p:spPr>
                <a:xfrm>
                  <a:off x="688900" y="1145950"/>
                  <a:ext cx="255750" cy="25"/>
                </a:xfrm>
                <a:custGeom>
                  <a:avLst/>
                  <a:gdLst/>
                  <a:ahLst/>
                  <a:cxnLst/>
                  <a:rect l="l" t="t" r="r" b="b"/>
                  <a:pathLst>
                    <a:path w="10230" h="1" fill="none" extrusionOk="0">
                      <a:moveTo>
                        <a:pt x="10229" y="0"/>
                      </a:moveTo>
                      <a:lnTo>
                        <a:pt x="0" y="0"/>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6"/>
                <p:cNvSpPr/>
                <p:nvPr/>
              </p:nvSpPr>
              <p:spPr>
                <a:xfrm>
                  <a:off x="688900" y="1090525"/>
                  <a:ext cx="255750" cy="25"/>
                </a:xfrm>
                <a:custGeom>
                  <a:avLst/>
                  <a:gdLst/>
                  <a:ahLst/>
                  <a:cxnLst/>
                  <a:rect l="l" t="t" r="r" b="b"/>
                  <a:pathLst>
                    <a:path w="10230" h="1" fill="none" extrusionOk="0">
                      <a:moveTo>
                        <a:pt x="10229" y="1"/>
                      </a:moveTo>
                      <a:lnTo>
                        <a:pt x="0" y="1"/>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6"/>
                <p:cNvSpPr/>
                <p:nvPr/>
              </p:nvSpPr>
              <p:spPr>
                <a:xfrm>
                  <a:off x="920250" y="929175"/>
                  <a:ext cx="84050" cy="84050"/>
                </a:xfrm>
                <a:custGeom>
                  <a:avLst/>
                  <a:gdLst/>
                  <a:ahLst/>
                  <a:cxnLst/>
                  <a:rect l="l" t="t" r="r" b="b"/>
                  <a:pathLst>
                    <a:path w="3362" h="3362" fill="none" extrusionOk="0">
                      <a:moveTo>
                        <a:pt x="1" y="2582"/>
                      </a:moveTo>
                      <a:lnTo>
                        <a:pt x="1" y="1"/>
                      </a:lnTo>
                      <a:lnTo>
                        <a:pt x="3362" y="3362"/>
                      </a:lnTo>
                      <a:lnTo>
                        <a:pt x="780" y="3362"/>
                      </a:lnTo>
                      <a:lnTo>
                        <a:pt x="780" y="3362"/>
                      </a:lnTo>
                      <a:lnTo>
                        <a:pt x="610" y="3337"/>
                      </a:lnTo>
                      <a:lnTo>
                        <a:pt x="464" y="3289"/>
                      </a:lnTo>
                      <a:lnTo>
                        <a:pt x="342" y="3216"/>
                      </a:lnTo>
                      <a:lnTo>
                        <a:pt x="220" y="3118"/>
                      </a:lnTo>
                      <a:lnTo>
                        <a:pt x="123" y="3021"/>
                      </a:lnTo>
                      <a:lnTo>
                        <a:pt x="50" y="2875"/>
                      </a:lnTo>
                      <a:lnTo>
                        <a:pt x="1" y="2729"/>
                      </a:lnTo>
                      <a:lnTo>
                        <a:pt x="1" y="2582"/>
                      </a:lnTo>
                      <a:lnTo>
                        <a:pt x="1" y="2582"/>
                      </a:lnTo>
                      <a:close/>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15" name="Google Shape;1115;p6"/>
              <p:cNvSpPr/>
              <p:nvPr/>
            </p:nvSpPr>
            <p:spPr>
              <a:xfrm>
                <a:off x="-146105" y="2152863"/>
                <a:ext cx="248746" cy="430924"/>
              </a:xfrm>
              <a:custGeom>
                <a:avLst/>
                <a:gdLst/>
                <a:ahLst/>
                <a:cxnLst/>
                <a:rect l="l" t="t" r="r" b="b"/>
                <a:pathLst>
                  <a:path w="11838" h="20508" fill="none" extrusionOk="0">
                    <a:moveTo>
                      <a:pt x="10547" y="1"/>
                    </a:moveTo>
                    <a:lnTo>
                      <a:pt x="1292" y="1"/>
                    </a:lnTo>
                    <a:lnTo>
                      <a:pt x="1292" y="1"/>
                    </a:lnTo>
                    <a:lnTo>
                      <a:pt x="1024" y="25"/>
                    </a:lnTo>
                    <a:lnTo>
                      <a:pt x="780" y="98"/>
                    </a:lnTo>
                    <a:lnTo>
                      <a:pt x="561" y="220"/>
                    </a:lnTo>
                    <a:lnTo>
                      <a:pt x="366" y="366"/>
                    </a:lnTo>
                    <a:lnTo>
                      <a:pt x="220" y="561"/>
                    </a:lnTo>
                    <a:lnTo>
                      <a:pt x="98" y="780"/>
                    </a:lnTo>
                    <a:lnTo>
                      <a:pt x="25" y="1024"/>
                    </a:lnTo>
                    <a:lnTo>
                      <a:pt x="1" y="1292"/>
                    </a:lnTo>
                    <a:lnTo>
                      <a:pt x="1" y="19217"/>
                    </a:lnTo>
                    <a:lnTo>
                      <a:pt x="1" y="19217"/>
                    </a:lnTo>
                    <a:lnTo>
                      <a:pt x="25" y="19485"/>
                    </a:lnTo>
                    <a:lnTo>
                      <a:pt x="98" y="19728"/>
                    </a:lnTo>
                    <a:lnTo>
                      <a:pt x="220" y="19948"/>
                    </a:lnTo>
                    <a:lnTo>
                      <a:pt x="366" y="20142"/>
                    </a:lnTo>
                    <a:lnTo>
                      <a:pt x="561" y="20289"/>
                    </a:lnTo>
                    <a:lnTo>
                      <a:pt x="780" y="20410"/>
                    </a:lnTo>
                    <a:lnTo>
                      <a:pt x="1024" y="20483"/>
                    </a:lnTo>
                    <a:lnTo>
                      <a:pt x="1292" y="20508"/>
                    </a:lnTo>
                    <a:lnTo>
                      <a:pt x="10547" y="20508"/>
                    </a:lnTo>
                    <a:lnTo>
                      <a:pt x="10547" y="20508"/>
                    </a:lnTo>
                    <a:lnTo>
                      <a:pt x="10814" y="20483"/>
                    </a:lnTo>
                    <a:lnTo>
                      <a:pt x="11058" y="20410"/>
                    </a:lnTo>
                    <a:lnTo>
                      <a:pt x="11277" y="20289"/>
                    </a:lnTo>
                    <a:lnTo>
                      <a:pt x="11472" y="20142"/>
                    </a:lnTo>
                    <a:lnTo>
                      <a:pt x="11618" y="19948"/>
                    </a:lnTo>
                    <a:lnTo>
                      <a:pt x="11740" y="19728"/>
                    </a:lnTo>
                    <a:lnTo>
                      <a:pt x="11813" y="19485"/>
                    </a:lnTo>
                    <a:lnTo>
                      <a:pt x="11837" y="19217"/>
                    </a:lnTo>
                    <a:lnTo>
                      <a:pt x="11837" y="1292"/>
                    </a:lnTo>
                    <a:lnTo>
                      <a:pt x="11837" y="1292"/>
                    </a:lnTo>
                    <a:lnTo>
                      <a:pt x="11813" y="1024"/>
                    </a:lnTo>
                    <a:lnTo>
                      <a:pt x="11740" y="780"/>
                    </a:lnTo>
                    <a:lnTo>
                      <a:pt x="11618" y="561"/>
                    </a:lnTo>
                    <a:lnTo>
                      <a:pt x="11472" y="366"/>
                    </a:lnTo>
                    <a:lnTo>
                      <a:pt x="11277" y="220"/>
                    </a:lnTo>
                    <a:lnTo>
                      <a:pt x="11058" y="98"/>
                    </a:lnTo>
                    <a:lnTo>
                      <a:pt x="10814" y="25"/>
                    </a:lnTo>
                    <a:lnTo>
                      <a:pt x="10547" y="1"/>
                    </a:lnTo>
                    <a:lnTo>
                      <a:pt x="10547" y="1"/>
                    </a:lnTo>
                    <a:close/>
                    <a:moveTo>
                      <a:pt x="5554" y="975"/>
                    </a:moveTo>
                    <a:lnTo>
                      <a:pt x="6284" y="975"/>
                    </a:lnTo>
                    <a:lnTo>
                      <a:pt x="6284" y="975"/>
                    </a:lnTo>
                    <a:lnTo>
                      <a:pt x="6406" y="999"/>
                    </a:lnTo>
                    <a:lnTo>
                      <a:pt x="6479" y="1073"/>
                    </a:lnTo>
                    <a:lnTo>
                      <a:pt x="6552" y="1146"/>
                    </a:lnTo>
                    <a:lnTo>
                      <a:pt x="6577" y="1267"/>
                    </a:lnTo>
                    <a:lnTo>
                      <a:pt x="6577" y="1267"/>
                    </a:lnTo>
                    <a:lnTo>
                      <a:pt x="6552" y="1365"/>
                    </a:lnTo>
                    <a:lnTo>
                      <a:pt x="6479" y="1462"/>
                    </a:lnTo>
                    <a:lnTo>
                      <a:pt x="6406" y="1511"/>
                    </a:lnTo>
                    <a:lnTo>
                      <a:pt x="6284" y="1535"/>
                    </a:lnTo>
                    <a:lnTo>
                      <a:pt x="5554" y="1535"/>
                    </a:lnTo>
                    <a:lnTo>
                      <a:pt x="5554" y="1535"/>
                    </a:lnTo>
                    <a:lnTo>
                      <a:pt x="5432" y="1511"/>
                    </a:lnTo>
                    <a:lnTo>
                      <a:pt x="5359" y="1462"/>
                    </a:lnTo>
                    <a:lnTo>
                      <a:pt x="5286" y="1365"/>
                    </a:lnTo>
                    <a:lnTo>
                      <a:pt x="5262" y="1267"/>
                    </a:lnTo>
                    <a:lnTo>
                      <a:pt x="5262" y="1267"/>
                    </a:lnTo>
                    <a:lnTo>
                      <a:pt x="5286" y="1146"/>
                    </a:lnTo>
                    <a:lnTo>
                      <a:pt x="5359" y="1073"/>
                    </a:lnTo>
                    <a:lnTo>
                      <a:pt x="5432" y="999"/>
                    </a:lnTo>
                    <a:lnTo>
                      <a:pt x="5554" y="975"/>
                    </a:lnTo>
                    <a:lnTo>
                      <a:pt x="5554" y="975"/>
                    </a:lnTo>
                    <a:close/>
                    <a:moveTo>
                      <a:pt x="5919" y="19436"/>
                    </a:moveTo>
                    <a:lnTo>
                      <a:pt x="5919" y="19436"/>
                    </a:lnTo>
                    <a:lnTo>
                      <a:pt x="5749" y="19412"/>
                    </a:lnTo>
                    <a:lnTo>
                      <a:pt x="5578" y="19363"/>
                    </a:lnTo>
                    <a:lnTo>
                      <a:pt x="5432" y="19290"/>
                    </a:lnTo>
                    <a:lnTo>
                      <a:pt x="5310" y="19193"/>
                    </a:lnTo>
                    <a:lnTo>
                      <a:pt x="5213" y="19071"/>
                    </a:lnTo>
                    <a:lnTo>
                      <a:pt x="5140" y="18925"/>
                    </a:lnTo>
                    <a:lnTo>
                      <a:pt x="5091" y="18754"/>
                    </a:lnTo>
                    <a:lnTo>
                      <a:pt x="5067" y="18584"/>
                    </a:lnTo>
                    <a:lnTo>
                      <a:pt x="5067" y="18584"/>
                    </a:lnTo>
                    <a:lnTo>
                      <a:pt x="5091" y="18413"/>
                    </a:lnTo>
                    <a:lnTo>
                      <a:pt x="5140" y="18243"/>
                    </a:lnTo>
                    <a:lnTo>
                      <a:pt x="5213" y="18097"/>
                    </a:lnTo>
                    <a:lnTo>
                      <a:pt x="5310" y="17975"/>
                    </a:lnTo>
                    <a:lnTo>
                      <a:pt x="5432" y="17877"/>
                    </a:lnTo>
                    <a:lnTo>
                      <a:pt x="5578" y="17804"/>
                    </a:lnTo>
                    <a:lnTo>
                      <a:pt x="5749" y="17756"/>
                    </a:lnTo>
                    <a:lnTo>
                      <a:pt x="5919" y="17731"/>
                    </a:lnTo>
                    <a:lnTo>
                      <a:pt x="5919" y="17731"/>
                    </a:lnTo>
                    <a:lnTo>
                      <a:pt x="6090" y="17756"/>
                    </a:lnTo>
                    <a:lnTo>
                      <a:pt x="6260" y="17804"/>
                    </a:lnTo>
                    <a:lnTo>
                      <a:pt x="6406" y="17877"/>
                    </a:lnTo>
                    <a:lnTo>
                      <a:pt x="6528" y="17975"/>
                    </a:lnTo>
                    <a:lnTo>
                      <a:pt x="6625" y="18097"/>
                    </a:lnTo>
                    <a:lnTo>
                      <a:pt x="6699" y="18243"/>
                    </a:lnTo>
                    <a:lnTo>
                      <a:pt x="6747" y="18413"/>
                    </a:lnTo>
                    <a:lnTo>
                      <a:pt x="6772" y="18584"/>
                    </a:lnTo>
                    <a:lnTo>
                      <a:pt x="6772" y="18584"/>
                    </a:lnTo>
                    <a:lnTo>
                      <a:pt x="6747" y="18754"/>
                    </a:lnTo>
                    <a:lnTo>
                      <a:pt x="6699" y="18925"/>
                    </a:lnTo>
                    <a:lnTo>
                      <a:pt x="6625" y="19071"/>
                    </a:lnTo>
                    <a:lnTo>
                      <a:pt x="6528" y="19193"/>
                    </a:lnTo>
                    <a:lnTo>
                      <a:pt x="6406" y="19290"/>
                    </a:lnTo>
                    <a:lnTo>
                      <a:pt x="6260" y="19363"/>
                    </a:lnTo>
                    <a:lnTo>
                      <a:pt x="6090" y="19412"/>
                    </a:lnTo>
                    <a:lnTo>
                      <a:pt x="5919" y="19436"/>
                    </a:lnTo>
                    <a:lnTo>
                      <a:pt x="5919" y="19436"/>
                    </a:lnTo>
                    <a:close/>
                    <a:moveTo>
                      <a:pt x="10547" y="16660"/>
                    </a:moveTo>
                    <a:lnTo>
                      <a:pt x="1292" y="16660"/>
                    </a:lnTo>
                    <a:lnTo>
                      <a:pt x="1292" y="2558"/>
                    </a:lnTo>
                    <a:lnTo>
                      <a:pt x="10547" y="2558"/>
                    </a:lnTo>
                    <a:lnTo>
                      <a:pt x="10547" y="16660"/>
                    </a:lnTo>
                    <a:close/>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6"/>
              <p:cNvSpPr/>
              <p:nvPr/>
            </p:nvSpPr>
            <p:spPr>
              <a:xfrm>
                <a:off x="1470084" y="2193806"/>
                <a:ext cx="351077" cy="349039"/>
              </a:xfrm>
              <a:custGeom>
                <a:avLst/>
                <a:gdLst/>
                <a:ahLst/>
                <a:cxnLst/>
                <a:rect l="l" t="t" r="r" b="b"/>
                <a:pathLst>
                  <a:path w="16708" h="16611" fill="none" extrusionOk="0">
                    <a:moveTo>
                      <a:pt x="414" y="8842"/>
                    </a:moveTo>
                    <a:lnTo>
                      <a:pt x="8403" y="1048"/>
                    </a:lnTo>
                    <a:lnTo>
                      <a:pt x="8403" y="1048"/>
                    </a:lnTo>
                    <a:lnTo>
                      <a:pt x="8500" y="951"/>
                    </a:lnTo>
                    <a:lnTo>
                      <a:pt x="8597" y="829"/>
                    </a:lnTo>
                    <a:lnTo>
                      <a:pt x="8865" y="658"/>
                    </a:lnTo>
                    <a:lnTo>
                      <a:pt x="9158" y="488"/>
                    </a:lnTo>
                    <a:lnTo>
                      <a:pt x="9450" y="317"/>
                    </a:lnTo>
                    <a:lnTo>
                      <a:pt x="9450" y="317"/>
                    </a:lnTo>
                    <a:lnTo>
                      <a:pt x="9839" y="171"/>
                    </a:lnTo>
                    <a:lnTo>
                      <a:pt x="10180" y="74"/>
                    </a:lnTo>
                    <a:lnTo>
                      <a:pt x="10497" y="25"/>
                    </a:lnTo>
                    <a:lnTo>
                      <a:pt x="10814" y="1"/>
                    </a:lnTo>
                    <a:lnTo>
                      <a:pt x="15344" y="1"/>
                    </a:lnTo>
                    <a:lnTo>
                      <a:pt x="15344" y="1"/>
                    </a:lnTo>
                    <a:lnTo>
                      <a:pt x="15465" y="1"/>
                    </a:lnTo>
                    <a:lnTo>
                      <a:pt x="15587" y="49"/>
                    </a:lnTo>
                    <a:lnTo>
                      <a:pt x="15855" y="122"/>
                    </a:lnTo>
                    <a:lnTo>
                      <a:pt x="16099" y="269"/>
                    </a:lnTo>
                    <a:lnTo>
                      <a:pt x="16294" y="415"/>
                    </a:lnTo>
                    <a:lnTo>
                      <a:pt x="16294" y="415"/>
                    </a:lnTo>
                    <a:lnTo>
                      <a:pt x="16391" y="537"/>
                    </a:lnTo>
                    <a:lnTo>
                      <a:pt x="16488" y="658"/>
                    </a:lnTo>
                    <a:lnTo>
                      <a:pt x="16561" y="780"/>
                    </a:lnTo>
                    <a:lnTo>
                      <a:pt x="16610" y="902"/>
                    </a:lnTo>
                    <a:lnTo>
                      <a:pt x="16659" y="1048"/>
                    </a:lnTo>
                    <a:lnTo>
                      <a:pt x="16683" y="1170"/>
                    </a:lnTo>
                    <a:lnTo>
                      <a:pt x="16708" y="1486"/>
                    </a:lnTo>
                    <a:lnTo>
                      <a:pt x="16708" y="5992"/>
                    </a:lnTo>
                    <a:lnTo>
                      <a:pt x="16708" y="5992"/>
                    </a:lnTo>
                    <a:lnTo>
                      <a:pt x="16683" y="6309"/>
                    </a:lnTo>
                    <a:lnTo>
                      <a:pt x="16635" y="6625"/>
                    </a:lnTo>
                    <a:lnTo>
                      <a:pt x="16537" y="6942"/>
                    </a:lnTo>
                    <a:lnTo>
                      <a:pt x="16391" y="7258"/>
                    </a:lnTo>
                    <a:lnTo>
                      <a:pt x="16391" y="7258"/>
                    </a:lnTo>
                    <a:lnTo>
                      <a:pt x="16342" y="7453"/>
                    </a:lnTo>
                    <a:lnTo>
                      <a:pt x="16294" y="7624"/>
                    </a:lnTo>
                    <a:lnTo>
                      <a:pt x="16196" y="7770"/>
                    </a:lnTo>
                    <a:lnTo>
                      <a:pt x="16123" y="7916"/>
                    </a:lnTo>
                    <a:lnTo>
                      <a:pt x="15928" y="8160"/>
                    </a:lnTo>
                    <a:lnTo>
                      <a:pt x="15758" y="8403"/>
                    </a:lnTo>
                    <a:lnTo>
                      <a:pt x="7891" y="16197"/>
                    </a:lnTo>
                    <a:lnTo>
                      <a:pt x="7891" y="16197"/>
                    </a:lnTo>
                    <a:lnTo>
                      <a:pt x="7794" y="16294"/>
                    </a:lnTo>
                    <a:lnTo>
                      <a:pt x="7696" y="16392"/>
                    </a:lnTo>
                    <a:lnTo>
                      <a:pt x="7574" y="16465"/>
                    </a:lnTo>
                    <a:lnTo>
                      <a:pt x="7453" y="16513"/>
                    </a:lnTo>
                    <a:lnTo>
                      <a:pt x="7185" y="16586"/>
                    </a:lnTo>
                    <a:lnTo>
                      <a:pt x="6941" y="16611"/>
                    </a:lnTo>
                    <a:lnTo>
                      <a:pt x="6941" y="16611"/>
                    </a:lnTo>
                    <a:lnTo>
                      <a:pt x="6649" y="16586"/>
                    </a:lnTo>
                    <a:lnTo>
                      <a:pt x="6503" y="16562"/>
                    </a:lnTo>
                    <a:lnTo>
                      <a:pt x="6381" y="16513"/>
                    </a:lnTo>
                    <a:lnTo>
                      <a:pt x="6235" y="16465"/>
                    </a:lnTo>
                    <a:lnTo>
                      <a:pt x="6113" y="16392"/>
                    </a:lnTo>
                    <a:lnTo>
                      <a:pt x="5991" y="16294"/>
                    </a:lnTo>
                    <a:lnTo>
                      <a:pt x="5894" y="16197"/>
                    </a:lnTo>
                    <a:lnTo>
                      <a:pt x="414" y="10839"/>
                    </a:lnTo>
                    <a:lnTo>
                      <a:pt x="414" y="10839"/>
                    </a:lnTo>
                    <a:lnTo>
                      <a:pt x="268" y="10595"/>
                    </a:lnTo>
                    <a:lnTo>
                      <a:pt x="122" y="10352"/>
                    </a:lnTo>
                    <a:lnTo>
                      <a:pt x="24" y="10108"/>
                    </a:lnTo>
                    <a:lnTo>
                      <a:pt x="0" y="10011"/>
                    </a:lnTo>
                    <a:lnTo>
                      <a:pt x="0" y="9889"/>
                    </a:lnTo>
                    <a:lnTo>
                      <a:pt x="0" y="9889"/>
                    </a:lnTo>
                    <a:lnTo>
                      <a:pt x="0" y="9718"/>
                    </a:lnTo>
                    <a:lnTo>
                      <a:pt x="24" y="9597"/>
                    </a:lnTo>
                    <a:lnTo>
                      <a:pt x="122" y="9329"/>
                    </a:lnTo>
                    <a:lnTo>
                      <a:pt x="268" y="9061"/>
                    </a:lnTo>
                    <a:lnTo>
                      <a:pt x="414" y="8842"/>
                    </a:lnTo>
                    <a:lnTo>
                      <a:pt x="414" y="8842"/>
                    </a:lnTo>
                    <a:close/>
                    <a:moveTo>
                      <a:pt x="12519" y="4190"/>
                    </a:moveTo>
                    <a:lnTo>
                      <a:pt x="12519" y="4190"/>
                    </a:lnTo>
                    <a:lnTo>
                      <a:pt x="12689" y="4336"/>
                    </a:lnTo>
                    <a:lnTo>
                      <a:pt x="12859" y="4433"/>
                    </a:lnTo>
                    <a:lnTo>
                      <a:pt x="13030" y="4482"/>
                    </a:lnTo>
                    <a:lnTo>
                      <a:pt x="13249" y="4482"/>
                    </a:lnTo>
                    <a:lnTo>
                      <a:pt x="13249" y="4482"/>
                    </a:lnTo>
                    <a:lnTo>
                      <a:pt x="13444" y="4482"/>
                    </a:lnTo>
                    <a:lnTo>
                      <a:pt x="13615" y="4433"/>
                    </a:lnTo>
                    <a:lnTo>
                      <a:pt x="13761" y="4336"/>
                    </a:lnTo>
                    <a:lnTo>
                      <a:pt x="13882" y="4190"/>
                    </a:lnTo>
                    <a:lnTo>
                      <a:pt x="13882" y="4190"/>
                    </a:lnTo>
                    <a:lnTo>
                      <a:pt x="14029" y="4044"/>
                    </a:lnTo>
                    <a:lnTo>
                      <a:pt x="14102" y="3873"/>
                    </a:lnTo>
                    <a:lnTo>
                      <a:pt x="14150" y="3727"/>
                    </a:lnTo>
                    <a:lnTo>
                      <a:pt x="14175" y="3557"/>
                    </a:lnTo>
                    <a:lnTo>
                      <a:pt x="14175" y="3557"/>
                    </a:lnTo>
                    <a:lnTo>
                      <a:pt x="14150" y="3362"/>
                    </a:lnTo>
                    <a:lnTo>
                      <a:pt x="14102" y="3167"/>
                    </a:lnTo>
                    <a:lnTo>
                      <a:pt x="14029" y="2996"/>
                    </a:lnTo>
                    <a:lnTo>
                      <a:pt x="13882" y="2850"/>
                    </a:lnTo>
                    <a:lnTo>
                      <a:pt x="13882" y="2850"/>
                    </a:lnTo>
                    <a:lnTo>
                      <a:pt x="13761" y="2728"/>
                    </a:lnTo>
                    <a:lnTo>
                      <a:pt x="13615" y="2655"/>
                    </a:lnTo>
                    <a:lnTo>
                      <a:pt x="13444" y="2582"/>
                    </a:lnTo>
                    <a:lnTo>
                      <a:pt x="13249" y="2558"/>
                    </a:lnTo>
                    <a:lnTo>
                      <a:pt x="13249" y="2558"/>
                    </a:lnTo>
                    <a:lnTo>
                      <a:pt x="13030" y="2582"/>
                    </a:lnTo>
                    <a:lnTo>
                      <a:pt x="12859" y="2655"/>
                    </a:lnTo>
                    <a:lnTo>
                      <a:pt x="12689" y="2728"/>
                    </a:lnTo>
                    <a:lnTo>
                      <a:pt x="12519" y="2850"/>
                    </a:lnTo>
                    <a:lnTo>
                      <a:pt x="12519" y="2850"/>
                    </a:lnTo>
                    <a:lnTo>
                      <a:pt x="12445" y="2996"/>
                    </a:lnTo>
                    <a:lnTo>
                      <a:pt x="12372" y="3167"/>
                    </a:lnTo>
                    <a:lnTo>
                      <a:pt x="12324" y="3362"/>
                    </a:lnTo>
                    <a:lnTo>
                      <a:pt x="12324" y="3557"/>
                    </a:lnTo>
                    <a:lnTo>
                      <a:pt x="12324" y="3557"/>
                    </a:lnTo>
                    <a:lnTo>
                      <a:pt x="12324" y="3727"/>
                    </a:lnTo>
                    <a:lnTo>
                      <a:pt x="12372" y="3873"/>
                    </a:lnTo>
                    <a:lnTo>
                      <a:pt x="12445" y="4044"/>
                    </a:lnTo>
                    <a:lnTo>
                      <a:pt x="12519" y="4190"/>
                    </a:lnTo>
                    <a:lnTo>
                      <a:pt x="12519" y="4190"/>
                    </a:lnTo>
                    <a:close/>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7" name="Google Shape;1117;p6"/>
            <p:cNvGrpSpPr/>
            <p:nvPr/>
          </p:nvGrpSpPr>
          <p:grpSpPr>
            <a:xfrm>
              <a:off x="-191649" y="4887272"/>
              <a:ext cx="2054783" cy="376691"/>
              <a:chOff x="-191649" y="4658672"/>
              <a:chExt cx="2054783" cy="376691"/>
            </a:xfrm>
          </p:grpSpPr>
          <p:grpSp>
            <p:nvGrpSpPr>
              <p:cNvPr id="1118" name="Google Shape;1118;p6"/>
              <p:cNvGrpSpPr/>
              <p:nvPr/>
            </p:nvGrpSpPr>
            <p:grpSpPr>
              <a:xfrm>
                <a:off x="662247" y="4658672"/>
                <a:ext cx="359272" cy="376691"/>
                <a:chOff x="5961125" y="1623900"/>
                <a:chExt cx="427450" cy="448175"/>
              </a:xfrm>
            </p:grpSpPr>
            <p:sp>
              <p:nvSpPr>
                <p:cNvPr id="1119" name="Google Shape;1119;p6"/>
                <p:cNvSpPr/>
                <p:nvPr/>
              </p:nvSpPr>
              <p:spPr>
                <a:xfrm>
                  <a:off x="5961125" y="1678700"/>
                  <a:ext cx="376925" cy="376925"/>
                </a:xfrm>
                <a:custGeom>
                  <a:avLst/>
                  <a:gdLst/>
                  <a:ahLst/>
                  <a:cxnLst/>
                  <a:rect l="l" t="t" r="r" b="b"/>
                  <a:pathLst>
                    <a:path w="15077" h="15077" fill="none" extrusionOk="0">
                      <a:moveTo>
                        <a:pt x="11813" y="1340"/>
                      </a:moveTo>
                      <a:lnTo>
                        <a:pt x="11813" y="1340"/>
                      </a:lnTo>
                      <a:lnTo>
                        <a:pt x="11350" y="1024"/>
                      </a:lnTo>
                      <a:lnTo>
                        <a:pt x="10863" y="780"/>
                      </a:lnTo>
                      <a:lnTo>
                        <a:pt x="10351" y="537"/>
                      </a:lnTo>
                      <a:lnTo>
                        <a:pt x="9816" y="342"/>
                      </a:lnTo>
                      <a:lnTo>
                        <a:pt x="9280" y="196"/>
                      </a:lnTo>
                      <a:lnTo>
                        <a:pt x="8720" y="98"/>
                      </a:lnTo>
                      <a:lnTo>
                        <a:pt x="8135" y="25"/>
                      </a:lnTo>
                      <a:lnTo>
                        <a:pt x="7551" y="1"/>
                      </a:lnTo>
                      <a:lnTo>
                        <a:pt x="7551" y="1"/>
                      </a:lnTo>
                      <a:lnTo>
                        <a:pt x="7161" y="1"/>
                      </a:lnTo>
                      <a:lnTo>
                        <a:pt x="6771" y="50"/>
                      </a:lnTo>
                      <a:lnTo>
                        <a:pt x="6406" y="98"/>
                      </a:lnTo>
                      <a:lnTo>
                        <a:pt x="6041" y="147"/>
                      </a:lnTo>
                      <a:lnTo>
                        <a:pt x="5675" y="244"/>
                      </a:lnTo>
                      <a:lnTo>
                        <a:pt x="5310" y="342"/>
                      </a:lnTo>
                      <a:lnTo>
                        <a:pt x="4969" y="464"/>
                      </a:lnTo>
                      <a:lnTo>
                        <a:pt x="4628" y="585"/>
                      </a:lnTo>
                      <a:lnTo>
                        <a:pt x="4287" y="731"/>
                      </a:lnTo>
                      <a:lnTo>
                        <a:pt x="3970" y="902"/>
                      </a:lnTo>
                      <a:lnTo>
                        <a:pt x="3654" y="1097"/>
                      </a:lnTo>
                      <a:lnTo>
                        <a:pt x="3337" y="1292"/>
                      </a:lnTo>
                      <a:lnTo>
                        <a:pt x="3045" y="1486"/>
                      </a:lnTo>
                      <a:lnTo>
                        <a:pt x="2753" y="1730"/>
                      </a:lnTo>
                      <a:lnTo>
                        <a:pt x="2485" y="1949"/>
                      </a:lnTo>
                      <a:lnTo>
                        <a:pt x="2217" y="2217"/>
                      </a:lnTo>
                      <a:lnTo>
                        <a:pt x="1973" y="2461"/>
                      </a:lnTo>
                      <a:lnTo>
                        <a:pt x="1730" y="2753"/>
                      </a:lnTo>
                      <a:lnTo>
                        <a:pt x="1510" y="3021"/>
                      </a:lnTo>
                      <a:lnTo>
                        <a:pt x="1291" y="3313"/>
                      </a:lnTo>
                      <a:lnTo>
                        <a:pt x="1096" y="3630"/>
                      </a:lnTo>
                      <a:lnTo>
                        <a:pt x="926" y="3946"/>
                      </a:lnTo>
                      <a:lnTo>
                        <a:pt x="755" y="4263"/>
                      </a:lnTo>
                      <a:lnTo>
                        <a:pt x="609" y="4604"/>
                      </a:lnTo>
                      <a:lnTo>
                        <a:pt x="463" y="4945"/>
                      </a:lnTo>
                      <a:lnTo>
                        <a:pt x="341" y="5286"/>
                      </a:lnTo>
                      <a:lnTo>
                        <a:pt x="244" y="5651"/>
                      </a:lnTo>
                      <a:lnTo>
                        <a:pt x="171" y="6016"/>
                      </a:lnTo>
                      <a:lnTo>
                        <a:pt x="98" y="6382"/>
                      </a:lnTo>
                      <a:lnTo>
                        <a:pt x="49" y="6771"/>
                      </a:lnTo>
                      <a:lnTo>
                        <a:pt x="25" y="7137"/>
                      </a:lnTo>
                      <a:lnTo>
                        <a:pt x="0" y="7526"/>
                      </a:lnTo>
                      <a:lnTo>
                        <a:pt x="0" y="7526"/>
                      </a:lnTo>
                      <a:lnTo>
                        <a:pt x="25" y="7916"/>
                      </a:lnTo>
                      <a:lnTo>
                        <a:pt x="49" y="8306"/>
                      </a:lnTo>
                      <a:lnTo>
                        <a:pt x="98" y="8671"/>
                      </a:lnTo>
                      <a:lnTo>
                        <a:pt x="171" y="9061"/>
                      </a:lnTo>
                      <a:lnTo>
                        <a:pt x="244" y="9426"/>
                      </a:lnTo>
                      <a:lnTo>
                        <a:pt x="341" y="9767"/>
                      </a:lnTo>
                      <a:lnTo>
                        <a:pt x="463" y="10132"/>
                      </a:lnTo>
                      <a:lnTo>
                        <a:pt x="609" y="10473"/>
                      </a:lnTo>
                      <a:lnTo>
                        <a:pt x="755" y="10790"/>
                      </a:lnTo>
                      <a:lnTo>
                        <a:pt x="926" y="11131"/>
                      </a:lnTo>
                      <a:lnTo>
                        <a:pt x="1096" y="11448"/>
                      </a:lnTo>
                      <a:lnTo>
                        <a:pt x="1291" y="11740"/>
                      </a:lnTo>
                      <a:lnTo>
                        <a:pt x="1510" y="12032"/>
                      </a:lnTo>
                      <a:lnTo>
                        <a:pt x="1730" y="12324"/>
                      </a:lnTo>
                      <a:lnTo>
                        <a:pt x="1973" y="12592"/>
                      </a:lnTo>
                      <a:lnTo>
                        <a:pt x="2217" y="12860"/>
                      </a:lnTo>
                      <a:lnTo>
                        <a:pt x="2485" y="13104"/>
                      </a:lnTo>
                      <a:lnTo>
                        <a:pt x="2753" y="13347"/>
                      </a:lnTo>
                      <a:lnTo>
                        <a:pt x="3045" y="13567"/>
                      </a:lnTo>
                      <a:lnTo>
                        <a:pt x="3337" y="13786"/>
                      </a:lnTo>
                      <a:lnTo>
                        <a:pt x="3654" y="13981"/>
                      </a:lnTo>
                      <a:lnTo>
                        <a:pt x="3970" y="14151"/>
                      </a:lnTo>
                      <a:lnTo>
                        <a:pt x="4287" y="14322"/>
                      </a:lnTo>
                      <a:lnTo>
                        <a:pt x="4628" y="14468"/>
                      </a:lnTo>
                      <a:lnTo>
                        <a:pt x="4969" y="14614"/>
                      </a:lnTo>
                      <a:lnTo>
                        <a:pt x="5310" y="14736"/>
                      </a:lnTo>
                      <a:lnTo>
                        <a:pt x="5675" y="14833"/>
                      </a:lnTo>
                      <a:lnTo>
                        <a:pt x="6041" y="14906"/>
                      </a:lnTo>
                      <a:lnTo>
                        <a:pt x="6406" y="14979"/>
                      </a:lnTo>
                      <a:lnTo>
                        <a:pt x="6771" y="15028"/>
                      </a:lnTo>
                      <a:lnTo>
                        <a:pt x="7161" y="15052"/>
                      </a:lnTo>
                      <a:lnTo>
                        <a:pt x="7551" y="15077"/>
                      </a:lnTo>
                      <a:lnTo>
                        <a:pt x="7551" y="15077"/>
                      </a:lnTo>
                      <a:lnTo>
                        <a:pt x="7940" y="15052"/>
                      </a:lnTo>
                      <a:lnTo>
                        <a:pt x="8306" y="15028"/>
                      </a:lnTo>
                      <a:lnTo>
                        <a:pt x="8695" y="14979"/>
                      </a:lnTo>
                      <a:lnTo>
                        <a:pt x="9061" y="14906"/>
                      </a:lnTo>
                      <a:lnTo>
                        <a:pt x="9426" y="14833"/>
                      </a:lnTo>
                      <a:lnTo>
                        <a:pt x="9791" y="14736"/>
                      </a:lnTo>
                      <a:lnTo>
                        <a:pt x="10132" y="14614"/>
                      </a:lnTo>
                      <a:lnTo>
                        <a:pt x="10473" y="14468"/>
                      </a:lnTo>
                      <a:lnTo>
                        <a:pt x="10814" y="14322"/>
                      </a:lnTo>
                      <a:lnTo>
                        <a:pt x="11131" y="14151"/>
                      </a:lnTo>
                      <a:lnTo>
                        <a:pt x="11447" y="13981"/>
                      </a:lnTo>
                      <a:lnTo>
                        <a:pt x="11764" y="13786"/>
                      </a:lnTo>
                      <a:lnTo>
                        <a:pt x="12056" y="13567"/>
                      </a:lnTo>
                      <a:lnTo>
                        <a:pt x="12348" y="13347"/>
                      </a:lnTo>
                      <a:lnTo>
                        <a:pt x="12616" y="13104"/>
                      </a:lnTo>
                      <a:lnTo>
                        <a:pt x="12884" y="12860"/>
                      </a:lnTo>
                      <a:lnTo>
                        <a:pt x="13128" y="12592"/>
                      </a:lnTo>
                      <a:lnTo>
                        <a:pt x="13371" y="12324"/>
                      </a:lnTo>
                      <a:lnTo>
                        <a:pt x="13591" y="12032"/>
                      </a:lnTo>
                      <a:lnTo>
                        <a:pt x="13785" y="11740"/>
                      </a:lnTo>
                      <a:lnTo>
                        <a:pt x="13980" y="11448"/>
                      </a:lnTo>
                      <a:lnTo>
                        <a:pt x="14175" y="11131"/>
                      </a:lnTo>
                      <a:lnTo>
                        <a:pt x="14346" y="10790"/>
                      </a:lnTo>
                      <a:lnTo>
                        <a:pt x="14492" y="10473"/>
                      </a:lnTo>
                      <a:lnTo>
                        <a:pt x="14613" y="10132"/>
                      </a:lnTo>
                      <a:lnTo>
                        <a:pt x="14735" y="9767"/>
                      </a:lnTo>
                      <a:lnTo>
                        <a:pt x="14857" y="9426"/>
                      </a:lnTo>
                      <a:lnTo>
                        <a:pt x="14930" y="9061"/>
                      </a:lnTo>
                      <a:lnTo>
                        <a:pt x="15003" y="8671"/>
                      </a:lnTo>
                      <a:lnTo>
                        <a:pt x="15052" y="8306"/>
                      </a:lnTo>
                      <a:lnTo>
                        <a:pt x="15076" y="7916"/>
                      </a:lnTo>
                      <a:lnTo>
                        <a:pt x="15076" y="7526"/>
                      </a:lnTo>
                      <a:lnTo>
                        <a:pt x="15076" y="7526"/>
                      </a:lnTo>
                      <a:lnTo>
                        <a:pt x="15052" y="6918"/>
                      </a:lnTo>
                      <a:lnTo>
                        <a:pt x="14979" y="6309"/>
                      </a:lnTo>
                      <a:lnTo>
                        <a:pt x="14857" y="5724"/>
                      </a:lnTo>
                      <a:lnTo>
                        <a:pt x="14687" y="5164"/>
                      </a:lnTo>
                      <a:lnTo>
                        <a:pt x="14492" y="4604"/>
                      </a:lnTo>
                      <a:lnTo>
                        <a:pt x="14248" y="4068"/>
                      </a:lnTo>
                      <a:lnTo>
                        <a:pt x="13956" y="3581"/>
                      </a:lnTo>
                      <a:lnTo>
                        <a:pt x="13615" y="3094"/>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6"/>
                <p:cNvSpPr/>
                <p:nvPr/>
              </p:nvSpPr>
              <p:spPr>
                <a:xfrm>
                  <a:off x="6009825" y="1727425"/>
                  <a:ext cx="279500" cy="279500"/>
                </a:xfrm>
                <a:custGeom>
                  <a:avLst/>
                  <a:gdLst/>
                  <a:ahLst/>
                  <a:cxnLst/>
                  <a:rect l="l" t="t" r="r" b="b"/>
                  <a:pathLst>
                    <a:path w="11180" h="11180" fill="none" extrusionOk="0">
                      <a:moveTo>
                        <a:pt x="10181" y="2387"/>
                      </a:moveTo>
                      <a:lnTo>
                        <a:pt x="10181" y="2387"/>
                      </a:lnTo>
                      <a:lnTo>
                        <a:pt x="10400" y="2728"/>
                      </a:lnTo>
                      <a:lnTo>
                        <a:pt x="10595" y="3093"/>
                      </a:lnTo>
                      <a:lnTo>
                        <a:pt x="10766" y="3483"/>
                      </a:lnTo>
                      <a:lnTo>
                        <a:pt x="10912" y="3873"/>
                      </a:lnTo>
                      <a:lnTo>
                        <a:pt x="11034" y="4287"/>
                      </a:lnTo>
                      <a:lnTo>
                        <a:pt x="11107" y="4701"/>
                      </a:lnTo>
                      <a:lnTo>
                        <a:pt x="11180" y="5139"/>
                      </a:lnTo>
                      <a:lnTo>
                        <a:pt x="11180" y="5577"/>
                      </a:lnTo>
                      <a:lnTo>
                        <a:pt x="11180" y="5577"/>
                      </a:lnTo>
                      <a:lnTo>
                        <a:pt x="11155" y="6162"/>
                      </a:lnTo>
                      <a:lnTo>
                        <a:pt x="11082" y="6722"/>
                      </a:lnTo>
                      <a:lnTo>
                        <a:pt x="10936" y="7234"/>
                      </a:lnTo>
                      <a:lnTo>
                        <a:pt x="10741" y="7769"/>
                      </a:lnTo>
                      <a:lnTo>
                        <a:pt x="10522" y="8257"/>
                      </a:lnTo>
                      <a:lnTo>
                        <a:pt x="10230" y="8695"/>
                      </a:lnTo>
                      <a:lnTo>
                        <a:pt x="9913" y="9133"/>
                      </a:lnTo>
                      <a:lnTo>
                        <a:pt x="9548" y="9523"/>
                      </a:lnTo>
                      <a:lnTo>
                        <a:pt x="9158" y="9888"/>
                      </a:lnTo>
                      <a:lnTo>
                        <a:pt x="8720" y="10205"/>
                      </a:lnTo>
                      <a:lnTo>
                        <a:pt x="8257" y="10497"/>
                      </a:lnTo>
                      <a:lnTo>
                        <a:pt x="7770" y="10741"/>
                      </a:lnTo>
                      <a:lnTo>
                        <a:pt x="7259" y="10911"/>
                      </a:lnTo>
                      <a:lnTo>
                        <a:pt x="6723" y="11057"/>
                      </a:lnTo>
                      <a:lnTo>
                        <a:pt x="6163" y="11155"/>
                      </a:lnTo>
                      <a:lnTo>
                        <a:pt x="5603" y="11179"/>
                      </a:lnTo>
                      <a:lnTo>
                        <a:pt x="5603" y="11179"/>
                      </a:lnTo>
                      <a:lnTo>
                        <a:pt x="5018" y="11155"/>
                      </a:lnTo>
                      <a:lnTo>
                        <a:pt x="4482" y="11057"/>
                      </a:lnTo>
                      <a:lnTo>
                        <a:pt x="3946" y="10911"/>
                      </a:lnTo>
                      <a:lnTo>
                        <a:pt x="3435" y="10741"/>
                      </a:lnTo>
                      <a:lnTo>
                        <a:pt x="2948" y="10497"/>
                      </a:lnTo>
                      <a:lnTo>
                        <a:pt x="2485" y="10205"/>
                      </a:lnTo>
                      <a:lnTo>
                        <a:pt x="2047" y="9888"/>
                      </a:lnTo>
                      <a:lnTo>
                        <a:pt x="1657" y="9523"/>
                      </a:lnTo>
                      <a:lnTo>
                        <a:pt x="1292" y="9133"/>
                      </a:lnTo>
                      <a:lnTo>
                        <a:pt x="975" y="8695"/>
                      </a:lnTo>
                      <a:lnTo>
                        <a:pt x="683" y="8257"/>
                      </a:lnTo>
                      <a:lnTo>
                        <a:pt x="464" y="7769"/>
                      </a:lnTo>
                      <a:lnTo>
                        <a:pt x="269" y="7234"/>
                      </a:lnTo>
                      <a:lnTo>
                        <a:pt x="123" y="6722"/>
                      </a:lnTo>
                      <a:lnTo>
                        <a:pt x="50" y="6162"/>
                      </a:lnTo>
                      <a:lnTo>
                        <a:pt x="1" y="5577"/>
                      </a:lnTo>
                      <a:lnTo>
                        <a:pt x="1" y="5577"/>
                      </a:lnTo>
                      <a:lnTo>
                        <a:pt x="50" y="5017"/>
                      </a:lnTo>
                      <a:lnTo>
                        <a:pt x="123" y="4457"/>
                      </a:lnTo>
                      <a:lnTo>
                        <a:pt x="269" y="3921"/>
                      </a:lnTo>
                      <a:lnTo>
                        <a:pt x="464" y="3410"/>
                      </a:lnTo>
                      <a:lnTo>
                        <a:pt x="683" y="2923"/>
                      </a:lnTo>
                      <a:lnTo>
                        <a:pt x="975" y="2460"/>
                      </a:lnTo>
                      <a:lnTo>
                        <a:pt x="1292" y="2046"/>
                      </a:lnTo>
                      <a:lnTo>
                        <a:pt x="1657" y="1632"/>
                      </a:lnTo>
                      <a:lnTo>
                        <a:pt x="2047" y="1267"/>
                      </a:lnTo>
                      <a:lnTo>
                        <a:pt x="2485" y="950"/>
                      </a:lnTo>
                      <a:lnTo>
                        <a:pt x="2948" y="682"/>
                      </a:lnTo>
                      <a:lnTo>
                        <a:pt x="3435" y="439"/>
                      </a:lnTo>
                      <a:lnTo>
                        <a:pt x="3946" y="244"/>
                      </a:lnTo>
                      <a:lnTo>
                        <a:pt x="4482" y="122"/>
                      </a:lnTo>
                      <a:lnTo>
                        <a:pt x="5018" y="25"/>
                      </a:lnTo>
                      <a:lnTo>
                        <a:pt x="5603" y="0"/>
                      </a:lnTo>
                      <a:lnTo>
                        <a:pt x="5603" y="0"/>
                      </a:lnTo>
                      <a:lnTo>
                        <a:pt x="6041" y="25"/>
                      </a:lnTo>
                      <a:lnTo>
                        <a:pt x="6479" y="73"/>
                      </a:lnTo>
                      <a:lnTo>
                        <a:pt x="6893" y="146"/>
                      </a:lnTo>
                      <a:lnTo>
                        <a:pt x="7307" y="268"/>
                      </a:lnTo>
                      <a:lnTo>
                        <a:pt x="7697" y="414"/>
                      </a:lnTo>
                      <a:lnTo>
                        <a:pt x="8087" y="585"/>
                      </a:lnTo>
                      <a:lnTo>
                        <a:pt x="8452" y="780"/>
                      </a:lnTo>
                      <a:lnTo>
                        <a:pt x="8793" y="999"/>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6"/>
                <p:cNvSpPr/>
                <p:nvPr/>
              </p:nvSpPr>
              <p:spPr>
                <a:xfrm>
                  <a:off x="6107250" y="1824850"/>
                  <a:ext cx="84650" cy="84650"/>
                </a:xfrm>
                <a:custGeom>
                  <a:avLst/>
                  <a:gdLst/>
                  <a:ahLst/>
                  <a:cxnLst/>
                  <a:rect l="l" t="t" r="r" b="b"/>
                  <a:pathLst>
                    <a:path w="3386" h="3386" fill="none" extrusionOk="0">
                      <a:moveTo>
                        <a:pt x="3362" y="1388"/>
                      </a:moveTo>
                      <a:lnTo>
                        <a:pt x="3362" y="1388"/>
                      </a:lnTo>
                      <a:lnTo>
                        <a:pt x="3386" y="1680"/>
                      </a:lnTo>
                      <a:lnTo>
                        <a:pt x="3386" y="1680"/>
                      </a:lnTo>
                      <a:lnTo>
                        <a:pt x="3386" y="1851"/>
                      </a:lnTo>
                      <a:lnTo>
                        <a:pt x="3362" y="2021"/>
                      </a:lnTo>
                      <a:lnTo>
                        <a:pt x="3313" y="2192"/>
                      </a:lnTo>
                      <a:lnTo>
                        <a:pt x="3264" y="2338"/>
                      </a:lnTo>
                      <a:lnTo>
                        <a:pt x="3191" y="2484"/>
                      </a:lnTo>
                      <a:lnTo>
                        <a:pt x="3118" y="2630"/>
                      </a:lnTo>
                      <a:lnTo>
                        <a:pt x="3021" y="2776"/>
                      </a:lnTo>
                      <a:lnTo>
                        <a:pt x="2899" y="2898"/>
                      </a:lnTo>
                      <a:lnTo>
                        <a:pt x="2777" y="2996"/>
                      </a:lnTo>
                      <a:lnTo>
                        <a:pt x="2655" y="3093"/>
                      </a:lnTo>
                      <a:lnTo>
                        <a:pt x="2509" y="3191"/>
                      </a:lnTo>
                      <a:lnTo>
                        <a:pt x="2363" y="3239"/>
                      </a:lnTo>
                      <a:lnTo>
                        <a:pt x="2217" y="3312"/>
                      </a:lnTo>
                      <a:lnTo>
                        <a:pt x="2046" y="3337"/>
                      </a:lnTo>
                      <a:lnTo>
                        <a:pt x="1876" y="3385"/>
                      </a:lnTo>
                      <a:lnTo>
                        <a:pt x="1706" y="3385"/>
                      </a:lnTo>
                      <a:lnTo>
                        <a:pt x="1706" y="3385"/>
                      </a:lnTo>
                      <a:lnTo>
                        <a:pt x="1535" y="3385"/>
                      </a:lnTo>
                      <a:lnTo>
                        <a:pt x="1365" y="3337"/>
                      </a:lnTo>
                      <a:lnTo>
                        <a:pt x="1194" y="3312"/>
                      </a:lnTo>
                      <a:lnTo>
                        <a:pt x="1048" y="3239"/>
                      </a:lnTo>
                      <a:lnTo>
                        <a:pt x="902" y="3191"/>
                      </a:lnTo>
                      <a:lnTo>
                        <a:pt x="756" y="3093"/>
                      </a:lnTo>
                      <a:lnTo>
                        <a:pt x="634" y="2996"/>
                      </a:lnTo>
                      <a:lnTo>
                        <a:pt x="512" y="2898"/>
                      </a:lnTo>
                      <a:lnTo>
                        <a:pt x="390" y="2776"/>
                      </a:lnTo>
                      <a:lnTo>
                        <a:pt x="293" y="2630"/>
                      </a:lnTo>
                      <a:lnTo>
                        <a:pt x="220" y="2484"/>
                      </a:lnTo>
                      <a:lnTo>
                        <a:pt x="147" y="2338"/>
                      </a:lnTo>
                      <a:lnTo>
                        <a:pt x="74" y="2192"/>
                      </a:lnTo>
                      <a:lnTo>
                        <a:pt x="49" y="2021"/>
                      </a:lnTo>
                      <a:lnTo>
                        <a:pt x="25" y="1851"/>
                      </a:lnTo>
                      <a:lnTo>
                        <a:pt x="1" y="1680"/>
                      </a:lnTo>
                      <a:lnTo>
                        <a:pt x="1" y="1680"/>
                      </a:lnTo>
                      <a:lnTo>
                        <a:pt x="25" y="1510"/>
                      </a:lnTo>
                      <a:lnTo>
                        <a:pt x="49" y="1340"/>
                      </a:lnTo>
                      <a:lnTo>
                        <a:pt x="74" y="1193"/>
                      </a:lnTo>
                      <a:lnTo>
                        <a:pt x="147" y="1023"/>
                      </a:lnTo>
                      <a:lnTo>
                        <a:pt x="220" y="877"/>
                      </a:lnTo>
                      <a:lnTo>
                        <a:pt x="293" y="731"/>
                      </a:lnTo>
                      <a:lnTo>
                        <a:pt x="390" y="609"/>
                      </a:lnTo>
                      <a:lnTo>
                        <a:pt x="512" y="487"/>
                      </a:lnTo>
                      <a:lnTo>
                        <a:pt x="634" y="390"/>
                      </a:lnTo>
                      <a:lnTo>
                        <a:pt x="756" y="292"/>
                      </a:lnTo>
                      <a:lnTo>
                        <a:pt x="902" y="195"/>
                      </a:lnTo>
                      <a:lnTo>
                        <a:pt x="1048" y="122"/>
                      </a:lnTo>
                      <a:lnTo>
                        <a:pt x="1194" y="73"/>
                      </a:lnTo>
                      <a:lnTo>
                        <a:pt x="1365" y="24"/>
                      </a:lnTo>
                      <a:lnTo>
                        <a:pt x="1535" y="0"/>
                      </a:lnTo>
                      <a:lnTo>
                        <a:pt x="1706" y="0"/>
                      </a:lnTo>
                      <a:lnTo>
                        <a:pt x="1706" y="0"/>
                      </a:lnTo>
                      <a:lnTo>
                        <a:pt x="1998" y="24"/>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6"/>
                <p:cNvSpPr/>
                <p:nvPr/>
              </p:nvSpPr>
              <p:spPr>
                <a:xfrm>
                  <a:off x="6058550" y="1776125"/>
                  <a:ext cx="182075" cy="182075"/>
                </a:xfrm>
                <a:custGeom>
                  <a:avLst/>
                  <a:gdLst/>
                  <a:ahLst/>
                  <a:cxnLst/>
                  <a:rect l="l" t="t" r="r" b="b"/>
                  <a:pathLst>
                    <a:path w="7283" h="7283" fill="none" extrusionOk="0">
                      <a:moveTo>
                        <a:pt x="5431" y="463"/>
                      </a:moveTo>
                      <a:lnTo>
                        <a:pt x="5431" y="463"/>
                      </a:lnTo>
                      <a:lnTo>
                        <a:pt x="5042" y="269"/>
                      </a:lnTo>
                      <a:lnTo>
                        <a:pt x="4823" y="195"/>
                      </a:lnTo>
                      <a:lnTo>
                        <a:pt x="4603" y="122"/>
                      </a:lnTo>
                      <a:lnTo>
                        <a:pt x="4360" y="74"/>
                      </a:lnTo>
                      <a:lnTo>
                        <a:pt x="4141" y="25"/>
                      </a:lnTo>
                      <a:lnTo>
                        <a:pt x="3897" y="1"/>
                      </a:lnTo>
                      <a:lnTo>
                        <a:pt x="3654" y="1"/>
                      </a:lnTo>
                      <a:lnTo>
                        <a:pt x="3654" y="1"/>
                      </a:lnTo>
                      <a:lnTo>
                        <a:pt x="3288" y="25"/>
                      </a:lnTo>
                      <a:lnTo>
                        <a:pt x="2923" y="74"/>
                      </a:lnTo>
                      <a:lnTo>
                        <a:pt x="2558" y="147"/>
                      </a:lnTo>
                      <a:lnTo>
                        <a:pt x="2241" y="293"/>
                      </a:lnTo>
                      <a:lnTo>
                        <a:pt x="1924" y="439"/>
                      </a:lnTo>
                      <a:lnTo>
                        <a:pt x="1608" y="609"/>
                      </a:lnTo>
                      <a:lnTo>
                        <a:pt x="1340" y="829"/>
                      </a:lnTo>
                      <a:lnTo>
                        <a:pt x="1072" y="1072"/>
                      </a:lnTo>
                      <a:lnTo>
                        <a:pt x="828" y="1316"/>
                      </a:lnTo>
                      <a:lnTo>
                        <a:pt x="633" y="1608"/>
                      </a:lnTo>
                      <a:lnTo>
                        <a:pt x="439" y="1900"/>
                      </a:lnTo>
                      <a:lnTo>
                        <a:pt x="293" y="2217"/>
                      </a:lnTo>
                      <a:lnTo>
                        <a:pt x="171" y="2558"/>
                      </a:lnTo>
                      <a:lnTo>
                        <a:pt x="73" y="2899"/>
                      </a:lnTo>
                      <a:lnTo>
                        <a:pt x="25" y="3264"/>
                      </a:lnTo>
                      <a:lnTo>
                        <a:pt x="0" y="3629"/>
                      </a:lnTo>
                      <a:lnTo>
                        <a:pt x="0" y="3629"/>
                      </a:lnTo>
                      <a:lnTo>
                        <a:pt x="25" y="4019"/>
                      </a:lnTo>
                      <a:lnTo>
                        <a:pt x="73" y="4360"/>
                      </a:lnTo>
                      <a:lnTo>
                        <a:pt x="171" y="4725"/>
                      </a:lnTo>
                      <a:lnTo>
                        <a:pt x="293" y="5066"/>
                      </a:lnTo>
                      <a:lnTo>
                        <a:pt x="439" y="5383"/>
                      </a:lnTo>
                      <a:lnTo>
                        <a:pt x="633" y="5675"/>
                      </a:lnTo>
                      <a:lnTo>
                        <a:pt x="828" y="5943"/>
                      </a:lnTo>
                      <a:lnTo>
                        <a:pt x="1072" y="6211"/>
                      </a:lnTo>
                      <a:lnTo>
                        <a:pt x="1340" y="6455"/>
                      </a:lnTo>
                      <a:lnTo>
                        <a:pt x="1608" y="6650"/>
                      </a:lnTo>
                      <a:lnTo>
                        <a:pt x="1924" y="6844"/>
                      </a:lnTo>
                      <a:lnTo>
                        <a:pt x="2241" y="6990"/>
                      </a:lnTo>
                      <a:lnTo>
                        <a:pt x="2558" y="7112"/>
                      </a:lnTo>
                      <a:lnTo>
                        <a:pt x="2923" y="7210"/>
                      </a:lnTo>
                      <a:lnTo>
                        <a:pt x="3288" y="7258"/>
                      </a:lnTo>
                      <a:lnTo>
                        <a:pt x="3654" y="7283"/>
                      </a:lnTo>
                      <a:lnTo>
                        <a:pt x="3654" y="7283"/>
                      </a:lnTo>
                      <a:lnTo>
                        <a:pt x="4019" y="7258"/>
                      </a:lnTo>
                      <a:lnTo>
                        <a:pt x="4384" y="7210"/>
                      </a:lnTo>
                      <a:lnTo>
                        <a:pt x="4725" y="7112"/>
                      </a:lnTo>
                      <a:lnTo>
                        <a:pt x="5066" y="6990"/>
                      </a:lnTo>
                      <a:lnTo>
                        <a:pt x="5383" y="6844"/>
                      </a:lnTo>
                      <a:lnTo>
                        <a:pt x="5675" y="6650"/>
                      </a:lnTo>
                      <a:lnTo>
                        <a:pt x="5967" y="6455"/>
                      </a:lnTo>
                      <a:lnTo>
                        <a:pt x="6235" y="6211"/>
                      </a:lnTo>
                      <a:lnTo>
                        <a:pt x="6454" y="5943"/>
                      </a:lnTo>
                      <a:lnTo>
                        <a:pt x="6674" y="5675"/>
                      </a:lnTo>
                      <a:lnTo>
                        <a:pt x="6844" y="5383"/>
                      </a:lnTo>
                      <a:lnTo>
                        <a:pt x="7014" y="5066"/>
                      </a:lnTo>
                      <a:lnTo>
                        <a:pt x="7136" y="4725"/>
                      </a:lnTo>
                      <a:lnTo>
                        <a:pt x="7209" y="4360"/>
                      </a:lnTo>
                      <a:lnTo>
                        <a:pt x="7282" y="4019"/>
                      </a:lnTo>
                      <a:lnTo>
                        <a:pt x="7282" y="3629"/>
                      </a:lnTo>
                      <a:lnTo>
                        <a:pt x="7282" y="3629"/>
                      </a:lnTo>
                      <a:lnTo>
                        <a:pt x="7282" y="3386"/>
                      </a:lnTo>
                      <a:lnTo>
                        <a:pt x="7258" y="3167"/>
                      </a:lnTo>
                      <a:lnTo>
                        <a:pt x="7234" y="2923"/>
                      </a:lnTo>
                      <a:lnTo>
                        <a:pt x="7161" y="2704"/>
                      </a:lnTo>
                      <a:lnTo>
                        <a:pt x="7112" y="2485"/>
                      </a:lnTo>
                      <a:lnTo>
                        <a:pt x="7014" y="2266"/>
                      </a:lnTo>
                      <a:lnTo>
                        <a:pt x="6820" y="1852"/>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6"/>
                <p:cNvSpPr/>
                <p:nvPr/>
              </p:nvSpPr>
              <p:spPr>
                <a:xfrm>
                  <a:off x="5971475" y="2001400"/>
                  <a:ext cx="74925" cy="70675"/>
                </a:xfrm>
                <a:custGeom>
                  <a:avLst/>
                  <a:gdLst/>
                  <a:ahLst/>
                  <a:cxnLst/>
                  <a:rect l="l" t="t" r="r" b="b"/>
                  <a:pathLst>
                    <a:path w="2997" h="2827" fill="none" extrusionOk="0">
                      <a:moveTo>
                        <a:pt x="1462" y="1"/>
                      </a:moveTo>
                      <a:lnTo>
                        <a:pt x="293" y="1170"/>
                      </a:lnTo>
                      <a:lnTo>
                        <a:pt x="293" y="1170"/>
                      </a:lnTo>
                      <a:lnTo>
                        <a:pt x="171" y="1316"/>
                      </a:lnTo>
                      <a:lnTo>
                        <a:pt x="74" y="1487"/>
                      </a:lnTo>
                      <a:lnTo>
                        <a:pt x="25" y="1657"/>
                      </a:lnTo>
                      <a:lnTo>
                        <a:pt x="1" y="1852"/>
                      </a:lnTo>
                      <a:lnTo>
                        <a:pt x="25" y="2047"/>
                      </a:lnTo>
                      <a:lnTo>
                        <a:pt x="74" y="2217"/>
                      </a:lnTo>
                      <a:lnTo>
                        <a:pt x="171" y="2388"/>
                      </a:lnTo>
                      <a:lnTo>
                        <a:pt x="293" y="2534"/>
                      </a:lnTo>
                      <a:lnTo>
                        <a:pt x="293" y="2534"/>
                      </a:lnTo>
                      <a:lnTo>
                        <a:pt x="439" y="2656"/>
                      </a:lnTo>
                      <a:lnTo>
                        <a:pt x="609" y="2753"/>
                      </a:lnTo>
                      <a:lnTo>
                        <a:pt x="804" y="2802"/>
                      </a:lnTo>
                      <a:lnTo>
                        <a:pt x="975" y="2826"/>
                      </a:lnTo>
                      <a:lnTo>
                        <a:pt x="975" y="2826"/>
                      </a:lnTo>
                      <a:lnTo>
                        <a:pt x="1170" y="2802"/>
                      </a:lnTo>
                      <a:lnTo>
                        <a:pt x="1340" y="2753"/>
                      </a:lnTo>
                      <a:lnTo>
                        <a:pt x="1511" y="2656"/>
                      </a:lnTo>
                      <a:lnTo>
                        <a:pt x="1681" y="2534"/>
                      </a:lnTo>
                      <a:lnTo>
                        <a:pt x="2850" y="1365"/>
                      </a:lnTo>
                      <a:lnTo>
                        <a:pt x="2850" y="1365"/>
                      </a:lnTo>
                      <a:lnTo>
                        <a:pt x="2996" y="1194"/>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6"/>
                <p:cNvSpPr/>
                <p:nvPr/>
              </p:nvSpPr>
              <p:spPr>
                <a:xfrm>
                  <a:off x="6253375" y="2001400"/>
                  <a:ext cx="74325" cy="70675"/>
                </a:xfrm>
                <a:custGeom>
                  <a:avLst/>
                  <a:gdLst/>
                  <a:ahLst/>
                  <a:cxnLst/>
                  <a:rect l="l" t="t" r="r" b="b"/>
                  <a:pathLst>
                    <a:path w="2973" h="2827" fill="none" extrusionOk="0">
                      <a:moveTo>
                        <a:pt x="1" y="1194"/>
                      </a:moveTo>
                      <a:lnTo>
                        <a:pt x="1" y="1194"/>
                      </a:lnTo>
                      <a:lnTo>
                        <a:pt x="123" y="1365"/>
                      </a:lnTo>
                      <a:lnTo>
                        <a:pt x="1316" y="2534"/>
                      </a:lnTo>
                      <a:lnTo>
                        <a:pt x="1316" y="2534"/>
                      </a:lnTo>
                      <a:lnTo>
                        <a:pt x="1462" y="2656"/>
                      </a:lnTo>
                      <a:lnTo>
                        <a:pt x="1633" y="2753"/>
                      </a:lnTo>
                      <a:lnTo>
                        <a:pt x="1827" y="2802"/>
                      </a:lnTo>
                      <a:lnTo>
                        <a:pt x="1998" y="2826"/>
                      </a:lnTo>
                      <a:lnTo>
                        <a:pt x="1998" y="2826"/>
                      </a:lnTo>
                      <a:lnTo>
                        <a:pt x="2193" y="2802"/>
                      </a:lnTo>
                      <a:lnTo>
                        <a:pt x="2363" y="2753"/>
                      </a:lnTo>
                      <a:lnTo>
                        <a:pt x="2534" y="2656"/>
                      </a:lnTo>
                      <a:lnTo>
                        <a:pt x="2704" y="2534"/>
                      </a:lnTo>
                      <a:lnTo>
                        <a:pt x="2704" y="2534"/>
                      </a:lnTo>
                      <a:lnTo>
                        <a:pt x="2826" y="2388"/>
                      </a:lnTo>
                      <a:lnTo>
                        <a:pt x="2923" y="2217"/>
                      </a:lnTo>
                      <a:lnTo>
                        <a:pt x="2972" y="2047"/>
                      </a:lnTo>
                      <a:lnTo>
                        <a:pt x="2972" y="1852"/>
                      </a:lnTo>
                      <a:lnTo>
                        <a:pt x="2972" y="1657"/>
                      </a:lnTo>
                      <a:lnTo>
                        <a:pt x="2923" y="1487"/>
                      </a:lnTo>
                      <a:lnTo>
                        <a:pt x="2826" y="1316"/>
                      </a:lnTo>
                      <a:lnTo>
                        <a:pt x="2704" y="1170"/>
                      </a:lnTo>
                      <a:lnTo>
                        <a:pt x="1535" y="1"/>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6"/>
                <p:cNvSpPr/>
                <p:nvPr/>
              </p:nvSpPr>
              <p:spPr>
                <a:xfrm>
                  <a:off x="6137700" y="1623900"/>
                  <a:ext cx="250875" cy="255150"/>
                </a:xfrm>
                <a:custGeom>
                  <a:avLst/>
                  <a:gdLst/>
                  <a:ahLst/>
                  <a:cxnLst/>
                  <a:rect l="l" t="t" r="r" b="b"/>
                  <a:pathLst>
                    <a:path w="10035" h="10206" fill="none" extrusionOk="0">
                      <a:moveTo>
                        <a:pt x="9718" y="2412"/>
                      </a:moveTo>
                      <a:lnTo>
                        <a:pt x="8671" y="2217"/>
                      </a:lnTo>
                      <a:lnTo>
                        <a:pt x="9694" y="1194"/>
                      </a:lnTo>
                      <a:lnTo>
                        <a:pt x="9694" y="1194"/>
                      </a:lnTo>
                      <a:lnTo>
                        <a:pt x="9767" y="1121"/>
                      </a:lnTo>
                      <a:lnTo>
                        <a:pt x="9815" y="1024"/>
                      </a:lnTo>
                      <a:lnTo>
                        <a:pt x="9840" y="951"/>
                      </a:lnTo>
                      <a:lnTo>
                        <a:pt x="9840" y="853"/>
                      </a:lnTo>
                      <a:lnTo>
                        <a:pt x="9840" y="756"/>
                      </a:lnTo>
                      <a:lnTo>
                        <a:pt x="9815" y="658"/>
                      </a:lnTo>
                      <a:lnTo>
                        <a:pt x="9767" y="585"/>
                      </a:lnTo>
                      <a:lnTo>
                        <a:pt x="9694" y="512"/>
                      </a:lnTo>
                      <a:lnTo>
                        <a:pt x="9694" y="512"/>
                      </a:lnTo>
                      <a:lnTo>
                        <a:pt x="9621" y="439"/>
                      </a:lnTo>
                      <a:lnTo>
                        <a:pt x="9548" y="391"/>
                      </a:lnTo>
                      <a:lnTo>
                        <a:pt x="9450" y="366"/>
                      </a:lnTo>
                      <a:lnTo>
                        <a:pt x="9353" y="366"/>
                      </a:lnTo>
                      <a:lnTo>
                        <a:pt x="9255" y="366"/>
                      </a:lnTo>
                      <a:lnTo>
                        <a:pt x="9182" y="391"/>
                      </a:lnTo>
                      <a:lnTo>
                        <a:pt x="9085" y="439"/>
                      </a:lnTo>
                      <a:lnTo>
                        <a:pt x="9012" y="512"/>
                      </a:lnTo>
                      <a:lnTo>
                        <a:pt x="7867" y="1657"/>
                      </a:lnTo>
                      <a:lnTo>
                        <a:pt x="7867" y="1657"/>
                      </a:lnTo>
                      <a:lnTo>
                        <a:pt x="7818" y="1487"/>
                      </a:lnTo>
                      <a:lnTo>
                        <a:pt x="7599" y="317"/>
                      </a:lnTo>
                      <a:lnTo>
                        <a:pt x="7599" y="317"/>
                      </a:lnTo>
                      <a:lnTo>
                        <a:pt x="7575" y="196"/>
                      </a:lnTo>
                      <a:lnTo>
                        <a:pt x="7526" y="98"/>
                      </a:lnTo>
                      <a:lnTo>
                        <a:pt x="7477" y="50"/>
                      </a:lnTo>
                      <a:lnTo>
                        <a:pt x="7404" y="1"/>
                      </a:lnTo>
                      <a:lnTo>
                        <a:pt x="7331" y="1"/>
                      </a:lnTo>
                      <a:lnTo>
                        <a:pt x="7234" y="25"/>
                      </a:lnTo>
                      <a:lnTo>
                        <a:pt x="7161" y="74"/>
                      </a:lnTo>
                      <a:lnTo>
                        <a:pt x="7063" y="147"/>
                      </a:lnTo>
                      <a:lnTo>
                        <a:pt x="5432" y="1754"/>
                      </a:lnTo>
                      <a:lnTo>
                        <a:pt x="5432" y="1754"/>
                      </a:lnTo>
                      <a:lnTo>
                        <a:pt x="5358" y="1852"/>
                      </a:lnTo>
                      <a:lnTo>
                        <a:pt x="5285" y="1974"/>
                      </a:lnTo>
                      <a:lnTo>
                        <a:pt x="5212" y="2120"/>
                      </a:lnTo>
                      <a:lnTo>
                        <a:pt x="5164" y="2242"/>
                      </a:lnTo>
                      <a:lnTo>
                        <a:pt x="5139" y="2388"/>
                      </a:lnTo>
                      <a:lnTo>
                        <a:pt x="5115" y="2534"/>
                      </a:lnTo>
                      <a:lnTo>
                        <a:pt x="5115" y="2680"/>
                      </a:lnTo>
                      <a:lnTo>
                        <a:pt x="5115" y="2802"/>
                      </a:lnTo>
                      <a:lnTo>
                        <a:pt x="5334" y="3971"/>
                      </a:lnTo>
                      <a:lnTo>
                        <a:pt x="5334" y="3971"/>
                      </a:lnTo>
                      <a:lnTo>
                        <a:pt x="5383" y="4141"/>
                      </a:lnTo>
                      <a:lnTo>
                        <a:pt x="147" y="9378"/>
                      </a:lnTo>
                      <a:lnTo>
                        <a:pt x="147" y="9378"/>
                      </a:lnTo>
                      <a:lnTo>
                        <a:pt x="73" y="9451"/>
                      </a:lnTo>
                      <a:lnTo>
                        <a:pt x="25" y="9548"/>
                      </a:lnTo>
                      <a:lnTo>
                        <a:pt x="0" y="9645"/>
                      </a:lnTo>
                      <a:lnTo>
                        <a:pt x="0" y="9718"/>
                      </a:lnTo>
                      <a:lnTo>
                        <a:pt x="0" y="9816"/>
                      </a:lnTo>
                      <a:lnTo>
                        <a:pt x="25" y="9913"/>
                      </a:lnTo>
                      <a:lnTo>
                        <a:pt x="73" y="9986"/>
                      </a:lnTo>
                      <a:lnTo>
                        <a:pt x="147" y="10059"/>
                      </a:lnTo>
                      <a:lnTo>
                        <a:pt x="147" y="10059"/>
                      </a:lnTo>
                      <a:lnTo>
                        <a:pt x="220" y="10133"/>
                      </a:lnTo>
                      <a:lnTo>
                        <a:pt x="293" y="10181"/>
                      </a:lnTo>
                      <a:lnTo>
                        <a:pt x="390" y="10206"/>
                      </a:lnTo>
                      <a:lnTo>
                        <a:pt x="488" y="10206"/>
                      </a:lnTo>
                      <a:lnTo>
                        <a:pt x="488" y="10206"/>
                      </a:lnTo>
                      <a:lnTo>
                        <a:pt x="585" y="10206"/>
                      </a:lnTo>
                      <a:lnTo>
                        <a:pt x="658" y="10181"/>
                      </a:lnTo>
                      <a:lnTo>
                        <a:pt x="755" y="10133"/>
                      </a:lnTo>
                      <a:lnTo>
                        <a:pt x="828" y="10059"/>
                      </a:lnTo>
                      <a:lnTo>
                        <a:pt x="6187" y="4726"/>
                      </a:lnTo>
                      <a:lnTo>
                        <a:pt x="7234" y="4896"/>
                      </a:lnTo>
                      <a:lnTo>
                        <a:pt x="7234" y="4896"/>
                      </a:lnTo>
                      <a:lnTo>
                        <a:pt x="7356" y="4921"/>
                      </a:lnTo>
                      <a:lnTo>
                        <a:pt x="7502" y="4921"/>
                      </a:lnTo>
                      <a:lnTo>
                        <a:pt x="7624" y="4896"/>
                      </a:lnTo>
                      <a:lnTo>
                        <a:pt x="7770" y="4848"/>
                      </a:lnTo>
                      <a:lnTo>
                        <a:pt x="7916" y="4799"/>
                      </a:lnTo>
                      <a:lnTo>
                        <a:pt x="8038" y="4750"/>
                      </a:lnTo>
                      <a:lnTo>
                        <a:pt x="8159" y="4677"/>
                      </a:lnTo>
                      <a:lnTo>
                        <a:pt x="8257" y="4580"/>
                      </a:lnTo>
                      <a:lnTo>
                        <a:pt x="9889" y="2948"/>
                      </a:lnTo>
                      <a:lnTo>
                        <a:pt x="9889" y="2948"/>
                      </a:lnTo>
                      <a:lnTo>
                        <a:pt x="9962" y="2875"/>
                      </a:lnTo>
                      <a:lnTo>
                        <a:pt x="10010" y="2777"/>
                      </a:lnTo>
                      <a:lnTo>
                        <a:pt x="10035" y="2704"/>
                      </a:lnTo>
                      <a:lnTo>
                        <a:pt x="10010" y="2607"/>
                      </a:lnTo>
                      <a:lnTo>
                        <a:pt x="9986" y="2558"/>
                      </a:lnTo>
                      <a:lnTo>
                        <a:pt x="9913" y="2485"/>
                      </a:lnTo>
                      <a:lnTo>
                        <a:pt x="9815" y="2436"/>
                      </a:lnTo>
                      <a:lnTo>
                        <a:pt x="9718" y="2412"/>
                      </a:lnTo>
                      <a:lnTo>
                        <a:pt x="9718" y="2412"/>
                      </a:lnTo>
                      <a:close/>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26" name="Google Shape;1126;p6"/>
              <p:cNvSpPr/>
              <p:nvPr/>
            </p:nvSpPr>
            <p:spPr>
              <a:xfrm>
                <a:off x="-191649" y="4692461"/>
                <a:ext cx="339835" cy="309115"/>
              </a:xfrm>
              <a:custGeom>
                <a:avLst/>
                <a:gdLst/>
                <a:ahLst/>
                <a:cxnLst/>
                <a:rect l="l" t="t" r="r" b="b"/>
                <a:pathLst>
                  <a:path w="16173" h="14711" fill="none" extrusionOk="0">
                    <a:moveTo>
                      <a:pt x="8087" y="1"/>
                    </a:moveTo>
                    <a:lnTo>
                      <a:pt x="8087" y="1"/>
                    </a:lnTo>
                    <a:lnTo>
                      <a:pt x="7672" y="1"/>
                    </a:lnTo>
                    <a:lnTo>
                      <a:pt x="7258" y="25"/>
                    </a:lnTo>
                    <a:lnTo>
                      <a:pt x="6844" y="74"/>
                    </a:lnTo>
                    <a:lnTo>
                      <a:pt x="6455" y="122"/>
                    </a:lnTo>
                    <a:lnTo>
                      <a:pt x="6065" y="195"/>
                    </a:lnTo>
                    <a:lnTo>
                      <a:pt x="5675" y="293"/>
                    </a:lnTo>
                    <a:lnTo>
                      <a:pt x="5310" y="415"/>
                    </a:lnTo>
                    <a:lnTo>
                      <a:pt x="4945" y="536"/>
                    </a:lnTo>
                    <a:lnTo>
                      <a:pt x="4579" y="658"/>
                    </a:lnTo>
                    <a:lnTo>
                      <a:pt x="4238" y="829"/>
                    </a:lnTo>
                    <a:lnTo>
                      <a:pt x="3897" y="975"/>
                    </a:lnTo>
                    <a:lnTo>
                      <a:pt x="3557" y="1170"/>
                    </a:lnTo>
                    <a:lnTo>
                      <a:pt x="3240" y="1364"/>
                    </a:lnTo>
                    <a:lnTo>
                      <a:pt x="2948" y="1559"/>
                    </a:lnTo>
                    <a:lnTo>
                      <a:pt x="2655" y="1778"/>
                    </a:lnTo>
                    <a:lnTo>
                      <a:pt x="2363" y="1998"/>
                    </a:lnTo>
                    <a:lnTo>
                      <a:pt x="2095" y="2241"/>
                    </a:lnTo>
                    <a:lnTo>
                      <a:pt x="1852" y="2485"/>
                    </a:lnTo>
                    <a:lnTo>
                      <a:pt x="1608" y="2753"/>
                    </a:lnTo>
                    <a:lnTo>
                      <a:pt x="1389" y="3021"/>
                    </a:lnTo>
                    <a:lnTo>
                      <a:pt x="1170" y="3288"/>
                    </a:lnTo>
                    <a:lnTo>
                      <a:pt x="975" y="3581"/>
                    </a:lnTo>
                    <a:lnTo>
                      <a:pt x="804" y="3873"/>
                    </a:lnTo>
                    <a:lnTo>
                      <a:pt x="634" y="4190"/>
                    </a:lnTo>
                    <a:lnTo>
                      <a:pt x="488" y="4506"/>
                    </a:lnTo>
                    <a:lnTo>
                      <a:pt x="366" y="4823"/>
                    </a:lnTo>
                    <a:lnTo>
                      <a:pt x="244" y="5139"/>
                    </a:lnTo>
                    <a:lnTo>
                      <a:pt x="171" y="5480"/>
                    </a:lnTo>
                    <a:lnTo>
                      <a:pt x="98" y="5821"/>
                    </a:lnTo>
                    <a:lnTo>
                      <a:pt x="49" y="6162"/>
                    </a:lnTo>
                    <a:lnTo>
                      <a:pt x="1" y="6503"/>
                    </a:lnTo>
                    <a:lnTo>
                      <a:pt x="1" y="6869"/>
                    </a:lnTo>
                    <a:lnTo>
                      <a:pt x="1" y="6869"/>
                    </a:lnTo>
                    <a:lnTo>
                      <a:pt x="1" y="7234"/>
                    </a:lnTo>
                    <a:lnTo>
                      <a:pt x="49" y="7624"/>
                    </a:lnTo>
                    <a:lnTo>
                      <a:pt x="98" y="7989"/>
                    </a:lnTo>
                    <a:lnTo>
                      <a:pt x="196" y="8330"/>
                    </a:lnTo>
                    <a:lnTo>
                      <a:pt x="293" y="8695"/>
                    </a:lnTo>
                    <a:lnTo>
                      <a:pt x="415" y="9036"/>
                    </a:lnTo>
                    <a:lnTo>
                      <a:pt x="561" y="9377"/>
                    </a:lnTo>
                    <a:lnTo>
                      <a:pt x="731" y="9718"/>
                    </a:lnTo>
                    <a:lnTo>
                      <a:pt x="902" y="10035"/>
                    </a:lnTo>
                    <a:lnTo>
                      <a:pt x="1097" y="10327"/>
                    </a:lnTo>
                    <a:lnTo>
                      <a:pt x="1340" y="10644"/>
                    </a:lnTo>
                    <a:lnTo>
                      <a:pt x="1559" y="10936"/>
                    </a:lnTo>
                    <a:lnTo>
                      <a:pt x="1827" y="11204"/>
                    </a:lnTo>
                    <a:lnTo>
                      <a:pt x="2095" y="11472"/>
                    </a:lnTo>
                    <a:lnTo>
                      <a:pt x="2387" y="11740"/>
                    </a:lnTo>
                    <a:lnTo>
                      <a:pt x="2680" y="11983"/>
                    </a:lnTo>
                    <a:lnTo>
                      <a:pt x="2680" y="11983"/>
                    </a:lnTo>
                    <a:lnTo>
                      <a:pt x="2485" y="12349"/>
                    </a:lnTo>
                    <a:lnTo>
                      <a:pt x="2266" y="12714"/>
                    </a:lnTo>
                    <a:lnTo>
                      <a:pt x="2022" y="13104"/>
                    </a:lnTo>
                    <a:lnTo>
                      <a:pt x="1706" y="13469"/>
                    </a:lnTo>
                    <a:lnTo>
                      <a:pt x="1365" y="13834"/>
                    </a:lnTo>
                    <a:lnTo>
                      <a:pt x="1170" y="14005"/>
                    </a:lnTo>
                    <a:lnTo>
                      <a:pt x="951" y="14151"/>
                    </a:lnTo>
                    <a:lnTo>
                      <a:pt x="731" y="14297"/>
                    </a:lnTo>
                    <a:lnTo>
                      <a:pt x="512" y="14443"/>
                    </a:lnTo>
                    <a:lnTo>
                      <a:pt x="269" y="14540"/>
                    </a:lnTo>
                    <a:lnTo>
                      <a:pt x="1" y="14662"/>
                    </a:lnTo>
                    <a:lnTo>
                      <a:pt x="1" y="14662"/>
                    </a:lnTo>
                    <a:lnTo>
                      <a:pt x="122" y="14662"/>
                    </a:lnTo>
                    <a:lnTo>
                      <a:pt x="488" y="14711"/>
                    </a:lnTo>
                    <a:lnTo>
                      <a:pt x="1024" y="14711"/>
                    </a:lnTo>
                    <a:lnTo>
                      <a:pt x="1365" y="14711"/>
                    </a:lnTo>
                    <a:lnTo>
                      <a:pt x="1706" y="14687"/>
                    </a:lnTo>
                    <a:lnTo>
                      <a:pt x="2095" y="14614"/>
                    </a:lnTo>
                    <a:lnTo>
                      <a:pt x="2485" y="14540"/>
                    </a:lnTo>
                    <a:lnTo>
                      <a:pt x="2899" y="14419"/>
                    </a:lnTo>
                    <a:lnTo>
                      <a:pt x="3313" y="14273"/>
                    </a:lnTo>
                    <a:lnTo>
                      <a:pt x="3751" y="14078"/>
                    </a:lnTo>
                    <a:lnTo>
                      <a:pt x="4165" y="13834"/>
                    </a:lnTo>
                    <a:lnTo>
                      <a:pt x="4579" y="13566"/>
                    </a:lnTo>
                    <a:lnTo>
                      <a:pt x="4969" y="13201"/>
                    </a:lnTo>
                    <a:lnTo>
                      <a:pt x="4969" y="13201"/>
                    </a:lnTo>
                    <a:lnTo>
                      <a:pt x="5334" y="13323"/>
                    </a:lnTo>
                    <a:lnTo>
                      <a:pt x="5700" y="13444"/>
                    </a:lnTo>
                    <a:lnTo>
                      <a:pt x="6089" y="13518"/>
                    </a:lnTo>
                    <a:lnTo>
                      <a:pt x="6479" y="13591"/>
                    </a:lnTo>
                    <a:lnTo>
                      <a:pt x="6869" y="13664"/>
                    </a:lnTo>
                    <a:lnTo>
                      <a:pt x="7258" y="13712"/>
                    </a:lnTo>
                    <a:lnTo>
                      <a:pt x="7672" y="13737"/>
                    </a:lnTo>
                    <a:lnTo>
                      <a:pt x="8087" y="13737"/>
                    </a:lnTo>
                    <a:lnTo>
                      <a:pt x="8087" y="13737"/>
                    </a:lnTo>
                    <a:lnTo>
                      <a:pt x="8501" y="13737"/>
                    </a:lnTo>
                    <a:lnTo>
                      <a:pt x="8915" y="13712"/>
                    </a:lnTo>
                    <a:lnTo>
                      <a:pt x="9329" y="13664"/>
                    </a:lnTo>
                    <a:lnTo>
                      <a:pt x="9718" y="13591"/>
                    </a:lnTo>
                    <a:lnTo>
                      <a:pt x="10108" y="13518"/>
                    </a:lnTo>
                    <a:lnTo>
                      <a:pt x="10498" y="13420"/>
                    </a:lnTo>
                    <a:lnTo>
                      <a:pt x="10863" y="13323"/>
                    </a:lnTo>
                    <a:lnTo>
                      <a:pt x="11228" y="13201"/>
                    </a:lnTo>
                    <a:lnTo>
                      <a:pt x="11594" y="13055"/>
                    </a:lnTo>
                    <a:lnTo>
                      <a:pt x="11935" y="12909"/>
                    </a:lnTo>
                    <a:lnTo>
                      <a:pt x="12276" y="12738"/>
                    </a:lnTo>
                    <a:lnTo>
                      <a:pt x="12617" y="12568"/>
                    </a:lnTo>
                    <a:lnTo>
                      <a:pt x="12933" y="12373"/>
                    </a:lnTo>
                    <a:lnTo>
                      <a:pt x="13225" y="12178"/>
                    </a:lnTo>
                    <a:lnTo>
                      <a:pt x="13518" y="11959"/>
                    </a:lnTo>
                    <a:lnTo>
                      <a:pt x="13810" y="11715"/>
                    </a:lnTo>
                    <a:lnTo>
                      <a:pt x="14078" y="11496"/>
                    </a:lnTo>
                    <a:lnTo>
                      <a:pt x="14321" y="11228"/>
                    </a:lnTo>
                    <a:lnTo>
                      <a:pt x="14565" y="10985"/>
                    </a:lnTo>
                    <a:lnTo>
                      <a:pt x="14784" y="10717"/>
                    </a:lnTo>
                    <a:lnTo>
                      <a:pt x="15003" y="10424"/>
                    </a:lnTo>
                    <a:lnTo>
                      <a:pt x="15198" y="10132"/>
                    </a:lnTo>
                    <a:lnTo>
                      <a:pt x="15369" y="9840"/>
                    </a:lnTo>
                    <a:lnTo>
                      <a:pt x="15539" y="9548"/>
                    </a:lnTo>
                    <a:lnTo>
                      <a:pt x="15685" y="9231"/>
                    </a:lnTo>
                    <a:lnTo>
                      <a:pt x="15807" y="8914"/>
                    </a:lnTo>
                    <a:lnTo>
                      <a:pt x="15929" y="8574"/>
                    </a:lnTo>
                    <a:lnTo>
                      <a:pt x="16002" y="8257"/>
                    </a:lnTo>
                    <a:lnTo>
                      <a:pt x="16075" y="7916"/>
                    </a:lnTo>
                    <a:lnTo>
                      <a:pt x="16124" y="7575"/>
                    </a:lnTo>
                    <a:lnTo>
                      <a:pt x="16172" y="7210"/>
                    </a:lnTo>
                    <a:lnTo>
                      <a:pt x="16172" y="6869"/>
                    </a:lnTo>
                    <a:lnTo>
                      <a:pt x="16172" y="6869"/>
                    </a:lnTo>
                    <a:lnTo>
                      <a:pt x="16172" y="6503"/>
                    </a:lnTo>
                    <a:lnTo>
                      <a:pt x="16124" y="6162"/>
                    </a:lnTo>
                    <a:lnTo>
                      <a:pt x="16075" y="5821"/>
                    </a:lnTo>
                    <a:lnTo>
                      <a:pt x="16002" y="5480"/>
                    </a:lnTo>
                    <a:lnTo>
                      <a:pt x="15929" y="5139"/>
                    </a:lnTo>
                    <a:lnTo>
                      <a:pt x="15807" y="4823"/>
                    </a:lnTo>
                    <a:lnTo>
                      <a:pt x="15685" y="4506"/>
                    </a:lnTo>
                    <a:lnTo>
                      <a:pt x="15539" y="4190"/>
                    </a:lnTo>
                    <a:lnTo>
                      <a:pt x="15369" y="3873"/>
                    </a:lnTo>
                    <a:lnTo>
                      <a:pt x="15198" y="3581"/>
                    </a:lnTo>
                    <a:lnTo>
                      <a:pt x="15003" y="3288"/>
                    </a:lnTo>
                    <a:lnTo>
                      <a:pt x="14784" y="3021"/>
                    </a:lnTo>
                    <a:lnTo>
                      <a:pt x="14565" y="2753"/>
                    </a:lnTo>
                    <a:lnTo>
                      <a:pt x="14321" y="2485"/>
                    </a:lnTo>
                    <a:lnTo>
                      <a:pt x="14078" y="2241"/>
                    </a:lnTo>
                    <a:lnTo>
                      <a:pt x="13810" y="1998"/>
                    </a:lnTo>
                    <a:lnTo>
                      <a:pt x="13518" y="1778"/>
                    </a:lnTo>
                    <a:lnTo>
                      <a:pt x="13225" y="1559"/>
                    </a:lnTo>
                    <a:lnTo>
                      <a:pt x="12933" y="1364"/>
                    </a:lnTo>
                    <a:lnTo>
                      <a:pt x="12617" y="1170"/>
                    </a:lnTo>
                    <a:lnTo>
                      <a:pt x="12276" y="975"/>
                    </a:lnTo>
                    <a:lnTo>
                      <a:pt x="11935" y="829"/>
                    </a:lnTo>
                    <a:lnTo>
                      <a:pt x="11594" y="658"/>
                    </a:lnTo>
                    <a:lnTo>
                      <a:pt x="11228" y="536"/>
                    </a:lnTo>
                    <a:lnTo>
                      <a:pt x="10863" y="415"/>
                    </a:lnTo>
                    <a:lnTo>
                      <a:pt x="10498" y="293"/>
                    </a:lnTo>
                    <a:lnTo>
                      <a:pt x="10108" y="195"/>
                    </a:lnTo>
                    <a:lnTo>
                      <a:pt x="9718" y="122"/>
                    </a:lnTo>
                    <a:lnTo>
                      <a:pt x="9329" y="74"/>
                    </a:lnTo>
                    <a:lnTo>
                      <a:pt x="8915" y="25"/>
                    </a:lnTo>
                    <a:lnTo>
                      <a:pt x="8501" y="1"/>
                    </a:lnTo>
                    <a:lnTo>
                      <a:pt x="8087" y="1"/>
                    </a:lnTo>
                    <a:lnTo>
                      <a:pt x="8087" y="1"/>
                    </a:lnTo>
                    <a:close/>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27" name="Google Shape;1127;p6"/>
              <p:cNvGrpSpPr/>
              <p:nvPr/>
            </p:nvGrpSpPr>
            <p:grpSpPr>
              <a:xfrm>
                <a:off x="1428112" y="4685295"/>
                <a:ext cx="435022" cy="323445"/>
                <a:chOff x="5247525" y="3007275"/>
                <a:chExt cx="517575" cy="384825"/>
              </a:xfrm>
            </p:grpSpPr>
            <p:sp>
              <p:nvSpPr>
                <p:cNvPr id="1128" name="Google Shape;1128;p6"/>
                <p:cNvSpPr/>
                <p:nvPr/>
              </p:nvSpPr>
              <p:spPr>
                <a:xfrm>
                  <a:off x="5247525" y="3007275"/>
                  <a:ext cx="348900" cy="348900"/>
                </a:xfrm>
                <a:custGeom>
                  <a:avLst/>
                  <a:gdLst/>
                  <a:ahLst/>
                  <a:cxnLst/>
                  <a:rect l="l" t="t" r="r" b="b"/>
                  <a:pathLst>
                    <a:path w="13956" h="13956" fill="none" extrusionOk="0">
                      <a:moveTo>
                        <a:pt x="13323" y="5772"/>
                      </a:moveTo>
                      <a:lnTo>
                        <a:pt x="11861" y="5626"/>
                      </a:lnTo>
                      <a:lnTo>
                        <a:pt x="11861" y="5626"/>
                      </a:lnTo>
                      <a:lnTo>
                        <a:pt x="11788" y="5334"/>
                      </a:lnTo>
                      <a:lnTo>
                        <a:pt x="11667" y="5042"/>
                      </a:lnTo>
                      <a:lnTo>
                        <a:pt x="11545" y="4750"/>
                      </a:lnTo>
                      <a:lnTo>
                        <a:pt x="11399" y="4482"/>
                      </a:lnTo>
                      <a:lnTo>
                        <a:pt x="12300" y="3337"/>
                      </a:lnTo>
                      <a:lnTo>
                        <a:pt x="12300" y="3337"/>
                      </a:lnTo>
                      <a:lnTo>
                        <a:pt x="12373" y="3240"/>
                      </a:lnTo>
                      <a:lnTo>
                        <a:pt x="12422" y="3118"/>
                      </a:lnTo>
                      <a:lnTo>
                        <a:pt x="12446" y="2996"/>
                      </a:lnTo>
                      <a:lnTo>
                        <a:pt x="12446" y="2850"/>
                      </a:lnTo>
                      <a:lnTo>
                        <a:pt x="12422" y="2728"/>
                      </a:lnTo>
                      <a:lnTo>
                        <a:pt x="12397" y="2606"/>
                      </a:lnTo>
                      <a:lnTo>
                        <a:pt x="12324" y="2485"/>
                      </a:lnTo>
                      <a:lnTo>
                        <a:pt x="12251" y="2387"/>
                      </a:lnTo>
                      <a:lnTo>
                        <a:pt x="11569" y="1705"/>
                      </a:lnTo>
                      <a:lnTo>
                        <a:pt x="11569" y="1705"/>
                      </a:lnTo>
                      <a:lnTo>
                        <a:pt x="11472" y="1632"/>
                      </a:lnTo>
                      <a:lnTo>
                        <a:pt x="11350" y="1559"/>
                      </a:lnTo>
                      <a:lnTo>
                        <a:pt x="11228" y="1510"/>
                      </a:lnTo>
                      <a:lnTo>
                        <a:pt x="11106" y="1510"/>
                      </a:lnTo>
                      <a:lnTo>
                        <a:pt x="10960" y="1510"/>
                      </a:lnTo>
                      <a:lnTo>
                        <a:pt x="10838" y="1535"/>
                      </a:lnTo>
                      <a:lnTo>
                        <a:pt x="10717" y="1583"/>
                      </a:lnTo>
                      <a:lnTo>
                        <a:pt x="10619" y="1656"/>
                      </a:lnTo>
                      <a:lnTo>
                        <a:pt x="9475" y="2558"/>
                      </a:lnTo>
                      <a:lnTo>
                        <a:pt x="9475" y="2558"/>
                      </a:lnTo>
                      <a:lnTo>
                        <a:pt x="9207" y="2411"/>
                      </a:lnTo>
                      <a:lnTo>
                        <a:pt x="8914" y="2290"/>
                      </a:lnTo>
                      <a:lnTo>
                        <a:pt x="8622" y="2168"/>
                      </a:lnTo>
                      <a:lnTo>
                        <a:pt x="8330" y="2070"/>
                      </a:lnTo>
                      <a:lnTo>
                        <a:pt x="8159" y="634"/>
                      </a:lnTo>
                      <a:lnTo>
                        <a:pt x="8159" y="634"/>
                      </a:lnTo>
                      <a:lnTo>
                        <a:pt x="8135" y="512"/>
                      </a:lnTo>
                      <a:lnTo>
                        <a:pt x="8086" y="390"/>
                      </a:lnTo>
                      <a:lnTo>
                        <a:pt x="8013" y="293"/>
                      </a:lnTo>
                      <a:lnTo>
                        <a:pt x="7940" y="195"/>
                      </a:lnTo>
                      <a:lnTo>
                        <a:pt x="7818" y="122"/>
                      </a:lnTo>
                      <a:lnTo>
                        <a:pt x="7721" y="49"/>
                      </a:lnTo>
                      <a:lnTo>
                        <a:pt x="7575" y="25"/>
                      </a:lnTo>
                      <a:lnTo>
                        <a:pt x="7453" y="0"/>
                      </a:lnTo>
                      <a:lnTo>
                        <a:pt x="6479" y="0"/>
                      </a:lnTo>
                      <a:lnTo>
                        <a:pt x="6479" y="0"/>
                      </a:lnTo>
                      <a:lnTo>
                        <a:pt x="6357" y="25"/>
                      </a:lnTo>
                      <a:lnTo>
                        <a:pt x="6235" y="49"/>
                      </a:lnTo>
                      <a:lnTo>
                        <a:pt x="6114" y="122"/>
                      </a:lnTo>
                      <a:lnTo>
                        <a:pt x="6016" y="195"/>
                      </a:lnTo>
                      <a:lnTo>
                        <a:pt x="5919" y="293"/>
                      </a:lnTo>
                      <a:lnTo>
                        <a:pt x="5846" y="390"/>
                      </a:lnTo>
                      <a:lnTo>
                        <a:pt x="5797" y="512"/>
                      </a:lnTo>
                      <a:lnTo>
                        <a:pt x="5773" y="634"/>
                      </a:lnTo>
                      <a:lnTo>
                        <a:pt x="5602" y="2070"/>
                      </a:lnTo>
                      <a:lnTo>
                        <a:pt x="5602" y="2070"/>
                      </a:lnTo>
                      <a:lnTo>
                        <a:pt x="5310" y="2168"/>
                      </a:lnTo>
                      <a:lnTo>
                        <a:pt x="5018" y="2290"/>
                      </a:lnTo>
                      <a:lnTo>
                        <a:pt x="4750" y="2411"/>
                      </a:lnTo>
                      <a:lnTo>
                        <a:pt x="4482" y="2558"/>
                      </a:lnTo>
                      <a:lnTo>
                        <a:pt x="3337" y="1656"/>
                      </a:lnTo>
                      <a:lnTo>
                        <a:pt x="3337" y="1656"/>
                      </a:lnTo>
                      <a:lnTo>
                        <a:pt x="3215" y="1583"/>
                      </a:lnTo>
                      <a:lnTo>
                        <a:pt x="3094" y="1535"/>
                      </a:lnTo>
                      <a:lnTo>
                        <a:pt x="2972" y="1510"/>
                      </a:lnTo>
                      <a:lnTo>
                        <a:pt x="2850" y="1510"/>
                      </a:lnTo>
                      <a:lnTo>
                        <a:pt x="2728" y="1510"/>
                      </a:lnTo>
                      <a:lnTo>
                        <a:pt x="2582" y="1559"/>
                      </a:lnTo>
                      <a:lnTo>
                        <a:pt x="2485" y="1632"/>
                      </a:lnTo>
                      <a:lnTo>
                        <a:pt x="2387" y="1705"/>
                      </a:lnTo>
                      <a:lnTo>
                        <a:pt x="1705" y="2387"/>
                      </a:lnTo>
                      <a:lnTo>
                        <a:pt x="1705" y="2387"/>
                      </a:lnTo>
                      <a:lnTo>
                        <a:pt x="1608" y="2485"/>
                      </a:lnTo>
                      <a:lnTo>
                        <a:pt x="1559" y="2606"/>
                      </a:lnTo>
                      <a:lnTo>
                        <a:pt x="1511" y="2728"/>
                      </a:lnTo>
                      <a:lnTo>
                        <a:pt x="1486" y="2850"/>
                      </a:lnTo>
                      <a:lnTo>
                        <a:pt x="1486" y="2996"/>
                      </a:lnTo>
                      <a:lnTo>
                        <a:pt x="1511" y="3118"/>
                      </a:lnTo>
                      <a:lnTo>
                        <a:pt x="1559" y="3240"/>
                      </a:lnTo>
                      <a:lnTo>
                        <a:pt x="1632" y="3337"/>
                      </a:lnTo>
                      <a:lnTo>
                        <a:pt x="2533" y="4482"/>
                      </a:lnTo>
                      <a:lnTo>
                        <a:pt x="2533" y="4482"/>
                      </a:lnTo>
                      <a:lnTo>
                        <a:pt x="2387" y="4750"/>
                      </a:lnTo>
                      <a:lnTo>
                        <a:pt x="2266" y="5042"/>
                      </a:lnTo>
                      <a:lnTo>
                        <a:pt x="2168" y="5334"/>
                      </a:lnTo>
                      <a:lnTo>
                        <a:pt x="2071" y="5626"/>
                      </a:lnTo>
                      <a:lnTo>
                        <a:pt x="634" y="5772"/>
                      </a:lnTo>
                      <a:lnTo>
                        <a:pt x="634" y="5772"/>
                      </a:lnTo>
                      <a:lnTo>
                        <a:pt x="512" y="5821"/>
                      </a:lnTo>
                      <a:lnTo>
                        <a:pt x="390" y="5870"/>
                      </a:lnTo>
                      <a:lnTo>
                        <a:pt x="268" y="5943"/>
                      </a:lnTo>
                      <a:lnTo>
                        <a:pt x="171" y="6016"/>
                      </a:lnTo>
                      <a:lnTo>
                        <a:pt x="98" y="6138"/>
                      </a:lnTo>
                      <a:lnTo>
                        <a:pt x="49" y="6235"/>
                      </a:lnTo>
                      <a:lnTo>
                        <a:pt x="1" y="6381"/>
                      </a:lnTo>
                      <a:lnTo>
                        <a:pt x="1" y="6503"/>
                      </a:lnTo>
                      <a:lnTo>
                        <a:pt x="1" y="7453"/>
                      </a:lnTo>
                      <a:lnTo>
                        <a:pt x="1" y="7453"/>
                      </a:lnTo>
                      <a:lnTo>
                        <a:pt x="1" y="7599"/>
                      </a:lnTo>
                      <a:lnTo>
                        <a:pt x="49" y="7721"/>
                      </a:lnTo>
                      <a:lnTo>
                        <a:pt x="98" y="7843"/>
                      </a:lnTo>
                      <a:lnTo>
                        <a:pt x="171" y="7940"/>
                      </a:lnTo>
                      <a:lnTo>
                        <a:pt x="268" y="8037"/>
                      </a:lnTo>
                      <a:lnTo>
                        <a:pt x="390" y="8111"/>
                      </a:lnTo>
                      <a:lnTo>
                        <a:pt x="512" y="8159"/>
                      </a:lnTo>
                      <a:lnTo>
                        <a:pt x="634" y="8184"/>
                      </a:lnTo>
                      <a:lnTo>
                        <a:pt x="2071" y="8354"/>
                      </a:lnTo>
                      <a:lnTo>
                        <a:pt x="2071" y="8354"/>
                      </a:lnTo>
                      <a:lnTo>
                        <a:pt x="2168" y="8646"/>
                      </a:lnTo>
                      <a:lnTo>
                        <a:pt x="2266" y="8914"/>
                      </a:lnTo>
                      <a:lnTo>
                        <a:pt x="2387" y="9206"/>
                      </a:lnTo>
                      <a:lnTo>
                        <a:pt x="2533" y="9474"/>
                      </a:lnTo>
                      <a:lnTo>
                        <a:pt x="1632" y="10619"/>
                      </a:lnTo>
                      <a:lnTo>
                        <a:pt x="1632" y="10619"/>
                      </a:lnTo>
                      <a:lnTo>
                        <a:pt x="1559" y="10741"/>
                      </a:lnTo>
                      <a:lnTo>
                        <a:pt x="1511" y="10863"/>
                      </a:lnTo>
                      <a:lnTo>
                        <a:pt x="1486" y="10984"/>
                      </a:lnTo>
                      <a:lnTo>
                        <a:pt x="1486" y="11106"/>
                      </a:lnTo>
                      <a:lnTo>
                        <a:pt x="1511" y="11228"/>
                      </a:lnTo>
                      <a:lnTo>
                        <a:pt x="1559" y="11350"/>
                      </a:lnTo>
                      <a:lnTo>
                        <a:pt x="1608" y="11472"/>
                      </a:lnTo>
                      <a:lnTo>
                        <a:pt x="1705" y="11569"/>
                      </a:lnTo>
                      <a:lnTo>
                        <a:pt x="2387" y="12251"/>
                      </a:lnTo>
                      <a:lnTo>
                        <a:pt x="2387" y="12251"/>
                      </a:lnTo>
                      <a:lnTo>
                        <a:pt x="2485" y="12348"/>
                      </a:lnTo>
                      <a:lnTo>
                        <a:pt x="2582" y="12397"/>
                      </a:lnTo>
                      <a:lnTo>
                        <a:pt x="2728" y="12446"/>
                      </a:lnTo>
                      <a:lnTo>
                        <a:pt x="2850" y="12470"/>
                      </a:lnTo>
                      <a:lnTo>
                        <a:pt x="2972" y="12470"/>
                      </a:lnTo>
                      <a:lnTo>
                        <a:pt x="3094" y="12421"/>
                      </a:lnTo>
                      <a:lnTo>
                        <a:pt x="3215" y="12373"/>
                      </a:lnTo>
                      <a:lnTo>
                        <a:pt x="3337" y="12324"/>
                      </a:lnTo>
                      <a:lnTo>
                        <a:pt x="4482" y="11423"/>
                      </a:lnTo>
                      <a:lnTo>
                        <a:pt x="4482" y="11423"/>
                      </a:lnTo>
                      <a:lnTo>
                        <a:pt x="4750" y="11545"/>
                      </a:lnTo>
                      <a:lnTo>
                        <a:pt x="5018" y="11691"/>
                      </a:lnTo>
                      <a:lnTo>
                        <a:pt x="5310" y="11788"/>
                      </a:lnTo>
                      <a:lnTo>
                        <a:pt x="5602" y="11886"/>
                      </a:lnTo>
                      <a:lnTo>
                        <a:pt x="5773" y="13322"/>
                      </a:lnTo>
                      <a:lnTo>
                        <a:pt x="5773" y="13322"/>
                      </a:lnTo>
                      <a:lnTo>
                        <a:pt x="5797" y="13444"/>
                      </a:lnTo>
                      <a:lnTo>
                        <a:pt x="5846" y="13566"/>
                      </a:lnTo>
                      <a:lnTo>
                        <a:pt x="5919" y="13688"/>
                      </a:lnTo>
                      <a:lnTo>
                        <a:pt x="6016" y="13785"/>
                      </a:lnTo>
                      <a:lnTo>
                        <a:pt x="6114" y="13858"/>
                      </a:lnTo>
                      <a:lnTo>
                        <a:pt x="6235" y="13907"/>
                      </a:lnTo>
                      <a:lnTo>
                        <a:pt x="6357" y="13956"/>
                      </a:lnTo>
                      <a:lnTo>
                        <a:pt x="6479" y="13956"/>
                      </a:lnTo>
                      <a:lnTo>
                        <a:pt x="7453" y="13956"/>
                      </a:lnTo>
                      <a:lnTo>
                        <a:pt x="7453" y="13956"/>
                      </a:lnTo>
                      <a:lnTo>
                        <a:pt x="7575" y="13956"/>
                      </a:lnTo>
                      <a:lnTo>
                        <a:pt x="7721" y="13907"/>
                      </a:lnTo>
                      <a:lnTo>
                        <a:pt x="7818" y="13858"/>
                      </a:lnTo>
                      <a:lnTo>
                        <a:pt x="7940" y="13785"/>
                      </a:lnTo>
                      <a:lnTo>
                        <a:pt x="8013" y="13688"/>
                      </a:lnTo>
                      <a:lnTo>
                        <a:pt x="8086" y="13566"/>
                      </a:lnTo>
                      <a:lnTo>
                        <a:pt x="8135" y="13444"/>
                      </a:lnTo>
                      <a:lnTo>
                        <a:pt x="8159" y="13322"/>
                      </a:lnTo>
                      <a:lnTo>
                        <a:pt x="8330" y="11886"/>
                      </a:lnTo>
                      <a:lnTo>
                        <a:pt x="8330" y="11886"/>
                      </a:lnTo>
                      <a:lnTo>
                        <a:pt x="8622" y="11788"/>
                      </a:lnTo>
                      <a:lnTo>
                        <a:pt x="8914" y="11691"/>
                      </a:lnTo>
                      <a:lnTo>
                        <a:pt x="9207" y="11545"/>
                      </a:lnTo>
                      <a:lnTo>
                        <a:pt x="9475" y="11423"/>
                      </a:lnTo>
                      <a:lnTo>
                        <a:pt x="10619" y="12324"/>
                      </a:lnTo>
                      <a:lnTo>
                        <a:pt x="10619" y="12324"/>
                      </a:lnTo>
                      <a:lnTo>
                        <a:pt x="10717" y="12373"/>
                      </a:lnTo>
                      <a:lnTo>
                        <a:pt x="10838" y="12421"/>
                      </a:lnTo>
                      <a:lnTo>
                        <a:pt x="10960" y="12470"/>
                      </a:lnTo>
                      <a:lnTo>
                        <a:pt x="11106" y="12470"/>
                      </a:lnTo>
                      <a:lnTo>
                        <a:pt x="11228" y="12446"/>
                      </a:lnTo>
                      <a:lnTo>
                        <a:pt x="11350" y="12397"/>
                      </a:lnTo>
                      <a:lnTo>
                        <a:pt x="11472" y="12348"/>
                      </a:lnTo>
                      <a:lnTo>
                        <a:pt x="11569" y="12251"/>
                      </a:lnTo>
                      <a:lnTo>
                        <a:pt x="12251" y="11569"/>
                      </a:lnTo>
                      <a:lnTo>
                        <a:pt x="12251" y="11569"/>
                      </a:lnTo>
                      <a:lnTo>
                        <a:pt x="12324" y="11472"/>
                      </a:lnTo>
                      <a:lnTo>
                        <a:pt x="12397" y="11350"/>
                      </a:lnTo>
                      <a:lnTo>
                        <a:pt x="12422" y="11228"/>
                      </a:lnTo>
                      <a:lnTo>
                        <a:pt x="12446" y="11106"/>
                      </a:lnTo>
                      <a:lnTo>
                        <a:pt x="12446" y="10984"/>
                      </a:lnTo>
                      <a:lnTo>
                        <a:pt x="12422" y="10863"/>
                      </a:lnTo>
                      <a:lnTo>
                        <a:pt x="12373" y="10741"/>
                      </a:lnTo>
                      <a:lnTo>
                        <a:pt x="12300" y="10619"/>
                      </a:lnTo>
                      <a:lnTo>
                        <a:pt x="11399" y="9474"/>
                      </a:lnTo>
                      <a:lnTo>
                        <a:pt x="11399" y="9474"/>
                      </a:lnTo>
                      <a:lnTo>
                        <a:pt x="11545" y="9206"/>
                      </a:lnTo>
                      <a:lnTo>
                        <a:pt x="11667" y="8914"/>
                      </a:lnTo>
                      <a:lnTo>
                        <a:pt x="11788" y="8646"/>
                      </a:lnTo>
                      <a:lnTo>
                        <a:pt x="11861" y="8354"/>
                      </a:lnTo>
                      <a:lnTo>
                        <a:pt x="13323" y="8184"/>
                      </a:lnTo>
                      <a:lnTo>
                        <a:pt x="13323" y="8184"/>
                      </a:lnTo>
                      <a:lnTo>
                        <a:pt x="13444" y="8159"/>
                      </a:lnTo>
                      <a:lnTo>
                        <a:pt x="13566" y="8111"/>
                      </a:lnTo>
                      <a:lnTo>
                        <a:pt x="13664" y="8037"/>
                      </a:lnTo>
                      <a:lnTo>
                        <a:pt x="13761" y="7940"/>
                      </a:lnTo>
                      <a:lnTo>
                        <a:pt x="13834" y="7843"/>
                      </a:lnTo>
                      <a:lnTo>
                        <a:pt x="13907" y="7721"/>
                      </a:lnTo>
                      <a:lnTo>
                        <a:pt x="13932" y="7599"/>
                      </a:lnTo>
                      <a:lnTo>
                        <a:pt x="13956" y="7453"/>
                      </a:lnTo>
                      <a:lnTo>
                        <a:pt x="13956" y="6503"/>
                      </a:lnTo>
                      <a:lnTo>
                        <a:pt x="13956" y="6503"/>
                      </a:lnTo>
                      <a:lnTo>
                        <a:pt x="13932" y="6381"/>
                      </a:lnTo>
                      <a:lnTo>
                        <a:pt x="13907" y="6235"/>
                      </a:lnTo>
                      <a:lnTo>
                        <a:pt x="13834" y="6138"/>
                      </a:lnTo>
                      <a:lnTo>
                        <a:pt x="13761" y="6016"/>
                      </a:lnTo>
                      <a:lnTo>
                        <a:pt x="13664" y="5943"/>
                      </a:lnTo>
                      <a:lnTo>
                        <a:pt x="13566" y="5870"/>
                      </a:lnTo>
                      <a:lnTo>
                        <a:pt x="13444" y="5821"/>
                      </a:lnTo>
                      <a:lnTo>
                        <a:pt x="13323" y="5772"/>
                      </a:lnTo>
                      <a:lnTo>
                        <a:pt x="13323" y="5772"/>
                      </a:lnTo>
                      <a:close/>
                      <a:moveTo>
                        <a:pt x="8573" y="8598"/>
                      </a:moveTo>
                      <a:lnTo>
                        <a:pt x="8573" y="8598"/>
                      </a:lnTo>
                      <a:lnTo>
                        <a:pt x="8403" y="8744"/>
                      </a:lnTo>
                      <a:lnTo>
                        <a:pt x="8232" y="8890"/>
                      </a:lnTo>
                      <a:lnTo>
                        <a:pt x="8038" y="8987"/>
                      </a:lnTo>
                      <a:lnTo>
                        <a:pt x="7818" y="9085"/>
                      </a:lnTo>
                      <a:lnTo>
                        <a:pt x="7624" y="9158"/>
                      </a:lnTo>
                      <a:lnTo>
                        <a:pt x="7404" y="9206"/>
                      </a:lnTo>
                      <a:lnTo>
                        <a:pt x="7185" y="9231"/>
                      </a:lnTo>
                      <a:lnTo>
                        <a:pt x="6966" y="9255"/>
                      </a:lnTo>
                      <a:lnTo>
                        <a:pt x="6747" y="9231"/>
                      </a:lnTo>
                      <a:lnTo>
                        <a:pt x="6528" y="9206"/>
                      </a:lnTo>
                      <a:lnTo>
                        <a:pt x="6333" y="9158"/>
                      </a:lnTo>
                      <a:lnTo>
                        <a:pt x="6114" y="9085"/>
                      </a:lnTo>
                      <a:lnTo>
                        <a:pt x="5919" y="8987"/>
                      </a:lnTo>
                      <a:lnTo>
                        <a:pt x="5724" y="8890"/>
                      </a:lnTo>
                      <a:lnTo>
                        <a:pt x="5529" y="8744"/>
                      </a:lnTo>
                      <a:lnTo>
                        <a:pt x="5359" y="8598"/>
                      </a:lnTo>
                      <a:lnTo>
                        <a:pt x="5359" y="8598"/>
                      </a:lnTo>
                      <a:lnTo>
                        <a:pt x="5212" y="8427"/>
                      </a:lnTo>
                      <a:lnTo>
                        <a:pt x="5066" y="8232"/>
                      </a:lnTo>
                      <a:lnTo>
                        <a:pt x="4969" y="8037"/>
                      </a:lnTo>
                      <a:lnTo>
                        <a:pt x="4871" y="7843"/>
                      </a:lnTo>
                      <a:lnTo>
                        <a:pt x="4798" y="7623"/>
                      </a:lnTo>
                      <a:lnTo>
                        <a:pt x="4750" y="7404"/>
                      </a:lnTo>
                      <a:lnTo>
                        <a:pt x="4701" y="7209"/>
                      </a:lnTo>
                      <a:lnTo>
                        <a:pt x="4701" y="6990"/>
                      </a:lnTo>
                      <a:lnTo>
                        <a:pt x="4701" y="6771"/>
                      </a:lnTo>
                      <a:lnTo>
                        <a:pt x="4750" y="6552"/>
                      </a:lnTo>
                      <a:lnTo>
                        <a:pt x="4798" y="6333"/>
                      </a:lnTo>
                      <a:lnTo>
                        <a:pt x="4871" y="6138"/>
                      </a:lnTo>
                      <a:lnTo>
                        <a:pt x="4969" y="5919"/>
                      </a:lnTo>
                      <a:lnTo>
                        <a:pt x="5066" y="5724"/>
                      </a:lnTo>
                      <a:lnTo>
                        <a:pt x="5212" y="5553"/>
                      </a:lnTo>
                      <a:lnTo>
                        <a:pt x="5359" y="5383"/>
                      </a:lnTo>
                      <a:lnTo>
                        <a:pt x="5359" y="5383"/>
                      </a:lnTo>
                      <a:lnTo>
                        <a:pt x="5529" y="5212"/>
                      </a:lnTo>
                      <a:lnTo>
                        <a:pt x="5724" y="5091"/>
                      </a:lnTo>
                      <a:lnTo>
                        <a:pt x="5919" y="4969"/>
                      </a:lnTo>
                      <a:lnTo>
                        <a:pt x="6114" y="4871"/>
                      </a:lnTo>
                      <a:lnTo>
                        <a:pt x="6333" y="4798"/>
                      </a:lnTo>
                      <a:lnTo>
                        <a:pt x="6528" y="4750"/>
                      </a:lnTo>
                      <a:lnTo>
                        <a:pt x="6747" y="4725"/>
                      </a:lnTo>
                      <a:lnTo>
                        <a:pt x="6966" y="4701"/>
                      </a:lnTo>
                      <a:lnTo>
                        <a:pt x="7185" y="4725"/>
                      </a:lnTo>
                      <a:lnTo>
                        <a:pt x="7404" y="4750"/>
                      </a:lnTo>
                      <a:lnTo>
                        <a:pt x="7624" y="4798"/>
                      </a:lnTo>
                      <a:lnTo>
                        <a:pt x="7818" y="4871"/>
                      </a:lnTo>
                      <a:lnTo>
                        <a:pt x="8038" y="4969"/>
                      </a:lnTo>
                      <a:lnTo>
                        <a:pt x="8232" y="5091"/>
                      </a:lnTo>
                      <a:lnTo>
                        <a:pt x="8403" y="5212"/>
                      </a:lnTo>
                      <a:lnTo>
                        <a:pt x="8573" y="5383"/>
                      </a:lnTo>
                      <a:lnTo>
                        <a:pt x="8573" y="5383"/>
                      </a:lnTo>
                      <a:lnTo>
                        <a:pt x="8744" y="5553"/>
                      </a:lnTo>
                      <a:lnTo>
                        <a:pt x="8866" y="5724"/>
                      </a:lnTo>
                      <a:lnTo>
                        <a:pt x="8987" y="5919"/>
                      </a:lnTo>
                      <a:lnTo>
                        <a:pt x="9085" y="6138"/>
                      </a:lnTo>
                      <a:lnTo>
                        <a:pt x="9158" y="6333"/>
                      </a:lnTo>
                      <a:lnTo>
                        <a:pt x="9207" y="6552"/>
                      </a:lnTo>
                      <a:lnTo>
                        <a:pt x="9231" y="6771"/>
                      </a:lnTo>
                      <a:lnTo>
                        <a:pt x="9231" y="6990"/>
                      </a:lnTo>
                      <a:lnTo>
                        <a:pt x="9231" y="7209"/>
                      </a:lnTo>
                      <a:lnTo>
                        <a:pt x="9207" y="7404"/>
                      </a:lnTo>
                      <a:lnTo>
                        <a:pt x="9158" y="7623"/>
                      </a:lnTo>
                      <a:lnTo>
                        <a:pt x="9085" y="7843"/>
                      </a:lnTo>
                      <a:lnTo>
                        <a:pt x="8987" y="8037"/>
                      </a:lnTo>
                      <a:lnTo>
                        <a:pt x="8866" y="8232"/>
                      </a:lnTo>
                      <a:lnTo>
                        <a:pt x="8744" y="8427"/>
                      </a:lnTo>
                      <a:lnTo>
                        <a:pt x="8573" y="8598"/>
                      </a:lnTo>
                      <a:lnTo>
                        <a:pt x="8573" y="8598"/>
                      </a:lnTo>
                      <a:close/>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6"/>
                <p:cNvSpPr/>
                <p:nvPr/>
              </p:nvSpPr>
              <p:spPr>
                <a:xfrm>
                  <a:off x="5566575" y="3193575"/>
                  <a:ext cx="198525" cy="198525"/>
                </a:xfrm>
                <a:custGeom>
                  <a:avLst/>
                  <a:gdLst/>
                  <a:ahLst/>
                  <a:cxnLst/>
                  <a:rect l="l" t="t" r="r" b="b"/>
                  <a:pathLst>
                    <a:path w="7941" h="7941" fill="none" extrusionOk="0">
                      <a:moveTo>
                        <a:pt x="7258" y="2144"/>
                      </a:moveTo>
                      <a:lnTo>
                        <a:pt x="6138" y="2388"/>
                      </a:lnTo>
                      <a:lnTo>
                        <a:pt x="6138" y="2388"/>
                      </a:lnTo>
                      <a:lnTo>
                        <a:pt x="6016" y="2217"/>
                      </a:lnTo>
                      <a:lnTo>
                        <a:pt x="5870" y="2071"/>
                      </a:lnTo>
                      <a:lnTo>
                        <a:pt x="6260" y="975"/>
                      </a:lnTo>
                      <a:lnTo>
                        <a:pt x="6260" y="975"/>
                      </a:lnTo>
                      <a:lnTo>
                        <a:pt x="6284" y="902"/>
                      </a:lnTo>
                      <a:lnTo>
                        <a:pt x="6284" y="829"/>
                      </a:lnTo>
                      <a:lnTo>
                        <a:pt x="6260" y="683"/>
                      </a:lnTo>
                      <a:lnTo>
                        <a:pt x="6162" y="561"/>
                      </a:lnTo>
                      <a:lnTo>
                        <a:pt x="6114" y="488"/>
                      </a:lnTo>
                      <a:lnTo>
                        <a:pt x="6065" y="464"/>
                      </a:lnTo>
                      <a:lnTo>
                        <a:pt x="5553" y="196"/>
                      </a:lnTo>
                      <a:lnTo>
                        <a:pt x="5553" y="196"/>
                      </a:lnTo>
                      <a:lnTo>
                        <a:pt x="5480" y="171"/>
                      </a:lnTo>
                      <a:lnTo>
                        <a:pt x="5407" y="171"/>
                      </a:lnTo>
                      <a:lnTo>
                        <a:pt x="5261" y="171"/>
                      </a:lnTo>
                      <a:lnTo>
                        <a:pt x="5115" y="244"/>
                      </a:lnTo>
                      <a:lnTo>
                        <a:pt x="5066" y="293"/>
                      </a:lnTo>
                      <a:lnTo>
                        <a:pt x="5018" y="342"/>
                      </a:lnTo>
                      <a:lnTo>
                        <a:pt x="4384" y="1316"/>
                      </a:lnTo>
                      <a:lnTo>
                        <a:pt x="4384" y="1316"/>
                      </a:lnTo>
                      <a:lnTo>
                        <a:pt x="4165" y="1292"/>
                      </a:lnTo>
                      <a:lnTo>
                        <a:pt x="3970" y="1292"/>
                      </a:lnTo>
                      <a:lnTo>
                        <a:pt x="3483" y="244"/>
                      </a:lnTo>
                      <a:lnTo>
                        <a:pt x="3483" y="244"/>
                      </a:lnTo>
                      <a:lnTo>
                        <a:pt x="3435" y="171"/>
                      </a:lnTo>
                      <a:lnTo>
                        <a:pt x="3386" y="123"/>
                      </a:lnTo>
                      <a:lnTo>
                        <a:pt x="3264" y="50"/>
                      </a:lnTo>
                      <a:lnTo>
                        <a:pt x="3118" y="1"/>
                      </a:lnTo>
                      <a:lnTo>
                        <a:pt x="3045" y="1"/>
                      </a:lnTo>
                      <a:lnTo>
                        <a:pt x="2972" y="25"/>
                      </a:lnTo>
                      <a:lnTo>
                        <a:pt x="2436" y="196"/>
                      </a:lnTo>
                      <a:lnTo>
                        <a:pt x="2436" y="196"/>
                      </a:lnTo>
                      <a:lnTo>
                        <a:pt x="2363" y="220"/>
                      </a:lnTo>
                      <a:lnTo>
                        <a:pt x="2290" y="269"/>
                      </a:lnTo>
                      <a:lnTo>
                        <a:pt x="2192" y="391"/>
                      </a:lnTo>
                      <a:lnTo>
                        <a:pt x="2144" y="537"/>
                      </a:lnTo>
                      <a:lnTo>
                        <a:pt x="2144" y="610"/>
                      </a:lnTo>
                      <a:lnTo>
                        <a:pt x="2144" y="683"/>
                      </a:lnTo>
                      <a:lnTo>
                        <a:pt x="2387" y="1828"/>
                      </a:lnTo>
                      <a:lnTo>
                        <a:pt x="2387" y="1828"/>
                      </a:lnTo>
                      <a:lnTo>
                        <a:pt x="2217" y="1949"/>
                      </a:lnTo>
                      <a:lnTo>
                        <a:pt x="2071" y="2095"/>
                      </a:lnTo>
                      <a:lnTo>
                        <a:pt x="999" y="1681"/>
                      </a:lnTo>
                      <a:lnTo>
                        <a:pt x="999" y="1681"/>
                      </a:lnTo>
                      <a:lnTo>
                        <a:pt x="926" y="1681"/>
                      </a:lnTo>
                      <a:lnTo>
                        <a:pt x="829" y="1657"/>
                      </a:lnTo>
                      <a:lnTo>
                        <a:pt x="682" y="1706"/>
                      </a:lnTo>
                      <a:lnTo>
                        <a:pt x="561" y="1779"/>
                      </a:lnTo>
                      <a:lnTo>
                        <a:pt x="512" y="1828"/>
                      </a:lnTo>
                      <a:lnTo>
                        <a:pt x="463" y="1901"/>
                      </a:lnTo>
                      <a:lnTo>
                        <a:pt x="220" y="2388"/>
                      </a:lnTo>
                      <a:lnTo>
                        <a:pt x="220" y="2388"/>
                      </a:lnTo>
                      <a:lnTo>
                        <a:pt x="195" y="2461"/>
                      </a:lnTo>
                      <a:lnTo>
                        <a:pt x="171" y="2534"/>
                      </a:lnTo>
                      <a:lnTo>
                        <a:pt x="195" y="2704"/>
                      </a:lnTo>
                      <a:lnTo>
                        <a:pt x="244" y="2826"/>
                      </a:lnTo>
                      <a:lnTo>
                        <a:pt x="293" y="2899"/>
                      </a:lnTo>
                      <a:lnTo>
                        <a:pt x="366" y="2948"/>
                      </a:lnTo>
                      <a:lnTo>
                        <a:pt x="1340" y="3581"/>
                      </a:lnTo>
                      <a:lnTo>
                        <a:pt x="1340" y="3581"/>
                      </a:lnTo>
                      <a:lnTo>
                        <a:pt x="1316" y="3776"/>
                      </a:lnTo>
                      <a:lnTo>
                        <a:pt x="1291" y="3995"/>
                      </a:lnTo>
                      <a:lnTo>
                        <a:pt x="244" y="4482"/>
                      </a:lnTo>
                      <a:lnTo>
                        <a:pt x="244" y="4482"/>
                      </a:lnTo>
                      <a:lnTo>
                        <a:pt x="195" y="4507"/>
                      </a:lnTo>
                      <a:lnTo>
                        <a:pt x="122" y="4555"/>
                      </a:lnTo>
                      <a:lnTo>
                        <a:pt x="49" y="4701"/>
                      </a:lnTo>
                      <a:lnTo>
                        <a:pt x="0" y="4848"/>
                      </a:lnTo>
                      <a:lnTo>
                        <a:pt x="25" y="4921"/>
                      </a:lnTo>
                      <a:lnTo>
                        <a:pt x="25" y="4994"/>
                      </a:lnTo>
                      <a:lnTo>
                        <a:pt x="220" y="5530"/>
                      </a:lnTo>
                      <a:lnTo>
                        <a:pt x="220" y="5530"/>
                      </a:lnTo>
                      <a:lnTo>
                        <a:pt x="244" y="5578"/>
                      </a:lnTo>
                      <a:lnTo>
                        <a:pt x="293" y="5651"/>
                      </a:lnTo>
                      <a:lnTo>
                        <a:pt x="390" y="5749"/>
                      </a:lnTo>
                      <a:lnTo>
                        <a:pt x="536" y="5797"/>
                      </a:lnTo>
                      <a:lnTo>
                        <a:pt x="609" y="5797"/>
                      </a:lnTo>
                      <a:lnTo>
                        <a:pt x="682" y="5797"/>
                      </a:lnTo>
                      <a:lnTo>
                        <a:pt x="1827" y="5554"/>
                      </a:lnTo>
                      <a:lnTo>
                        <a:pt x="1827" y="5554"/>
                      </a:lnTo>
                      <a:lnTo>
                        <a:pt x="1949" y="5724"/>
                      </a:lnTo>
                      <a:lnTo>
                        <a:pt x="2095" y="5870"/>
                      </a:lnTo>
                      <a:lnTo>
                        <a:pt x="1705" y="6966"/>
                      </a:lnTo>
                      <a:lnTo>
                        <a:pt x="1705" y="6966"/>
                      </a:lnTo>
                      <a:lnTo>
                        <a:pt x="1681" y="7040"/>
                      </a:lnTo>
                      <a:lnTo>
                        <a:pt x="1681" y="7113"/>
                      </a:lnTo>
                      <a:lnTo>
                        <a:pt x="1705" y="7259"/>
                      </a:lnTo>
                      <a:lnTo>
                        <a:pt x="1778" y="7380"/>
                      </a:lnTo>
                      <a:lnTo>
                        <a:pt x="1851" y="7429"/>
                      </a:lnTo>
                      <a:lnTo>
                        <a:pt x="1900" y="7478"/>
                      </a:lnTo>
                      <a:lnTo>
                        <a:pt x="2412" y="7721"/>
                      </a:lnTo>
                      <a:lnTo>
                        <a:pt x="2412" y="7721"/>
                      </a:lnTo>
                      <a:lnTo>
                        <a:pt x="2485" y="7770"/>
                      </a:lnTo>
                      <a:lnTo>
                        <a:pt x="2558" y="7770"/>
                      </a:lnTo>
                      <a:lnTo>
                        <a:pt x="2704" y="7770"/>
                      </a:lnTo>
                      <a:lnTo>
                        <a:pt x="2850" y="7697"/>
                      </a:lnTo>
                      <a:lnTo>
                        <a:pt x="2899" y="7648"/>
                      </a:lnTo>
                      <a:lnTo>
                        <a:pt x="2947" y="7600"/>
                      </a:lnTo>
                      <a:lnTo>
                        <a:pt x="3581" y="6625"/>
                      </a:lnTo>
                      <a:lnTo>
                        <a:pt x="3581" y="6625"/>
                      </a:lnTo>
                      <a:lnTo>
                        <a:pt x="3800" y="6650"/>
                      </a:lnTo>
                      <a:lnTo>
                        <a:pt x="3995" y="6650"/>
                      </a:lnTo>
                      <a:lnTo>
                        <a:pt x="4482" y="7697"/>
                      </a:lnTo>
                      <a:lnTo>
                        <a:pt x="4482" y="7697"/>
                      </a:lnTo>
                      <a:lnTo>
                        <a:pt x="4531" y="7770"/>
                      </a:lnTo>
                      <a:lnTo>
                        <a:pt x="4579" y="7819"/>
                      </a:lnTo>
                      <a:lnTo>
                        <a:pt x="4701" y="7892"/>
                      </a:lnTo>
                      <a:lnTo>
                        <a:pt x="4847" y="7941"/>
                      </a:lnTo>
                      <a:lnTo>
                        <a:pt x="4920" y="7941"/>
                      </a:lnTo>
                      <a:lnTo>
                        <a:pt x="4993" y="7916"/>
                      </a:lnTo>
                      <a:lnTo>
                        <a:pt x="5529" y="7746"/>
                      </a:lnTo>
                      <a:lnTo>
                        <a:pt x="5529" y="7746"/>
                      </a:lnTo>
                      <a:lnTo>
                        <a:pt x="5602" y="7721"/>
                      </a:lnTo>
                      <a:lnTo>
                        <a:pt x="5651" y="7673"/>
                      </a:lnTo>
                      <a:lnTo>
                        <a:pt x="5748" y="7551"/>
                      </a:lnTo>
                      <a:lnTo>
                        <a:pt x="5821" y="7405"/>
                      </a:lnTo>
                      <a:lnTo>
                        <a:pt x="5821" y="7332"/>
                      </a:lnTo>
                      <a:lnTo>
                        <a:pt x="5821" y="7259"/>
                      </a:lnTo>
                      <a:lnTo>
                        <a:pt x="5578" y="6114"/>
                      </a:lnTo>
                      <a:lnTo>
                        <a:pt x="5578" y="6114"/>
                      </a:lnTo>
                      <a:lnTo>
                        <a:pt x="5724" y="5992"/>
                      </a:lnTo>
                      <a:lnTo>
                        <a:pt x="5894" y="5846"/>
                      </a:lnTo>
                      <a:lnTo>
                        <a:pt x="6966" y="6260"/>
                      </a:lnTo>
                      <a:lnTo>
                        <a:pt x="6966" y="6260"/>
                      </a:lnTo>
                      <a:lnTo>
                        <a:pt x="7039" y="6260"/>
                      </a:lnTo>
                      <a:lnTo>
                        <a:pt x="7112" y="6285"/>
                      </a:lnTo>
                      <a:lnTo>
                        <a:pt x="7258" y="6236"/>
                      </a:lnTo>
                      <a:lnTo>
                        <a:pt x="7404" y="6163"/>
                      </a:lnTo>
                      <a:lnTo>
                        <a:pt x="7453" y="6114"/>
                      </a:lnTo>
                      <a:lnTo>
                        <a:pt x="7502" y="6041"/>
                      </a:lnTo>
                      <a:lnTo>
                        <a:pt x="7745" y="5530"/>
                      </a:lnTo>
                      <a:lnTo>
                        <a:pt x="7745" y="5530"/>
                      </a:lnTo>
                      <a:lnTo>
                        <a:pt x="7770" y="5481"/>
                      </a:lnTo>
                      <a:lnTo>
                        <a:pt x="7794" y="5383"/>
                      </a:lnTo>
                      <a:lnTo>
                        <a:pt x="7770" y="5237"/>
                      </a:lnTo>
                      <a:lnTo>
                        <a:pt x="7697" y="5115"/>
                      </a:lnTo>
                      <a:lnTo>
                        <a:pt x="7648" y="5042"/>
                      </a:lnTo>
                      <a:lnTo>
                        <a:pt x="7599" y="4994"/>
                      </a:lnTo>
                      <a:lnTo>
                        <a:pt x="6625" y="4360"/>
                      </a:lnTo>
                      <a:lnTo>
                        <a:pt x="6625" y="4360"/>
                      </a:lnTo>
                      <a:lnTo>
                        <a:pt x="6649" y="4166"/>
                      </a:lnTo>
                      <a:lnTo>
                        <a:pt x="6649" y="3946"/>
                      </a:lnTo>
                      <a:lnTo>
                        <a:pt x="7697" y="3459"/>
                      </a:lnTo>
                      <a:lnTo>
                        <a:pt x="7697" y="3459"/>
                      </a:lnTo>
                      <a:lnTo>
                        <a:pt x="7770" y="3435"/>
                      </a:lnTo>
                      <a:lnTo>
                        <a:pt x="7843" y="3386"/>
                      </a:lnTo>
                      <a:lnTo>
                        <a:pt x="7916" y="3240"/>
                      </a:lnTo>
                      <a:lnTo>
                        <a:pt x="7940" y="3094"/>
                      </a:lnTo>
                      <a:lnTo>
                        <a:pt x="7940" y="3021"/>
                      </a:lnTo>
                      <a:lnTo>
                        <a:pt x="7940" y="2948"/>
                      </a:lnTo>
                      <a:lnTo>
                        <a:pt x="7745" y="2412"/>
                      </a:lnTo>
                      <a:lnTo>
                        <a:pt x="7745" y="2412"/>
                      </a:lnTo>
                      <a:lnTo>
                        <a:pt x="7721" y="2339"/>
                      </a:lnTo>
                      <a:lnTo>
                        <a:pt x="7672" y="2290"/>
                      </a:lnTo>
                      <a:lnTo>
                        <a:pt x="7551" y="2193"/>
                      </a:lnTo>
                      <a:lnTo>
                        <a:pt x="7429" y="2144"/>
                      </a:lnTo>
                      <a:lnTo>
                        <a:pt x="7356" y="2144"/>
                      </a:lnTo>
                      <a:lnTo>
                        <a:pt x="7258" y="2144"/>
                      </a:lnTo>
                      <a:lnTo>
                        <a:pt x="7258" y="2144"/>
                      </a:lnTo>
                      <a:close/>
                      <a:moveTo>
                        <a:pt x="5480" y="4726"/>
                      </a:moveTo>
                      <a:lnTo>
                        <a:pt x="5480" y="4726"/>
                      </a:lnTo>
                      <a:lnTo>
                        <a:pt x="5383" y="4872"/>
                      </a:lnTo>
                      <a:lnTo>
                        <a:pt x="5286" y="4994"/>
                      </a:lnTo>
                      <a:lnTo>
                        <a:pt x="5188" y="5140"/>
                      </a:lnTo>
                      <a:lnTo>
                        <a:pt x="5066" y="5237"/>
                      </a:lnTo>
                      <a:lnTo>
                        <a:pt x="4945" y="5335"/>
                      </a:lnTo>
                      <a:lnTo>
                        <a:pt x="4798" y="5432"/>
                      </a:lnTo>
                      <a:lnTo>
                        <a:pt x="4652" y="5505"/>
                      </a:lnTo>
                      <a:lnTo>
                        <a:pt x="4506" y="5554"/>
                      </a:lnTo>
                      <a:lnTo>
                        <a:pt x="4360" y="5603"/>
                      </a:lnTo>
                      <a:lnTo>
                        <a:pt x="4190" y="5627"/>
                      </a:lnTo>
                      <a:lnTo>
                        <a:pt x="4043" y="5651"/>
                      </a:lnTo>
                      <a:lnTo>
                        <a:pt x="3873" y="5627"/>
                      </a:lnTo>
                      <a:lnTo>
                        <a:pt x="3702" y="5627"/>
                      </a:lnTo>
                      <a:lnTo>
                        <a:pt x="3556" y="5578"/>
                      </a:lnTo>
                      <a:lnTo>
                        <a:pt x="3386" y="5530"/>
                      </a:lnTo>
                      <a:lnTo>
                        <a:pt x="3240" y="5456"/>
                      </a:lnTo>
                      <a:lnTo>
                        <a:pt x="3240" y="5456"/>
                      </a:lnTo>
                      <a:lnTo>
                        <a:pt x="3094" y="5383"/>
                      </a:lnTo>
                      <a:lnTo>
                        <a:pt x="2947" y="5286"/>
                      </a:lnTo>
                      <a:lnTo>
                        <a:pt x="2826" y="5164"/>
                      </a:lnTo>
                      <a:lnTo>
                        <a:pt x="2704" y="5067"/>
                      </a:lnTo>
                      <a:lnTo>
                        <a:pt x="2606" y="4921"/>
                      </a:lnTo>
                      <a:lnTo>
                        <a:pt x="2533" y="4799"/>
                      </a:lnTo>
                      <a:lnTo>
                        <a:pt x="2460" y="4653"/>
                      </a:lnTo>
                      <a:lnTo>
                        <a:pt x="2387" y="4507"/>
                      </a:lnTo>
                      <a:lnTo>
                        <a:pt x="2363" y="4336"/>
                      </a:lnTo>
                      <a:lnTo>
                        <a:pt x="2314" y="4190"/>
                      </a:lnTo>
                      <a:lnTo>
                        <a:pt x="2314" y="4020"/>
                      </a:lnTo>
                      <a:lnTo>
                        <a:pt x="2314" y="3873"/>
                      </a:lnTo>
                      <a:lnTo>
                        <a:pt x="2339" y="3703"/>
                      </a:lnTo>
                      <a:lnTo>
                        <a:pt x="2363" y="3532"/>
                      </a:lnTo>
                      <a:lnTo>
                        <a:pt x="2412" y="3386"/>
                      </a:lnTo>
                      <a:lnTo>
                        <a:pt x="2485" y="3216"/>
                      </a:lnTo>
                      <a:lnTo>
                        <a:pt x="2485" y="3216"/>
                      </a:lnTo>
                      <a:lnTo>
                        <a:pt x="2582" y="3070"/>
                      </a:lnTo>
                      <a:lnTo>
                        <a:pt x="2680" y="2948"/>
                      </a:lnTo>
                      <a:lnTo>
                        <a:pt x="2777" y="2802"/>
                      </a:lnTo>
                      <a:lnTo>
                        <a:pt x="2899" y="2704"/>
                      </a:lnTo>
                      <a:lnTo>
                        <a:pt x="3020" y="2607"/>
                      </a:lnTo>
                      <a:lnTo>
                        <a:pt x="3167" y="2509"/>
                      </a:lnTo>
                      <a:lnTo>
                        <a:pt x="3313" y="2436"/>
                      </a:lnTo>
                      <a:lnTo>
                        <a:pt x="3459" y="2388"/>
                      </a:lnTo>
                      <a:lnTo>
                        <a:pt x="3605" y="2339"/>
                      </a:lnTo>
                      <a:lnTo>
                        <a:pt x="3775" y="2315"/>
                      </a:lnTo>
                      <a:lnTo>
                        <a:pt x="3922" y="2290"/>
                      </a:lnTo>
                      <a:lnTo>
                        <a:pt x="4092" y="2315"/>
                      </a:lnTo>
                      <a:lnTo>
                        <a:pt x="4263" y="2315"/>
                      </a:lnTo>
                      <a:lnTo>
                        <a:pt x="4409" y="2363"/>
                      </a:lnTo>
                      <a:lnTo>
                        <a:pt x="4579" y="2412"/>
                      </a:lnTo>
                      <a:lnTo>
                        <a:pt x="4725" y="2485"/>
                      </a:lnTo>
                      <a:lnTo>
                        <a:pt x="4725" y="2485"/>
                      </a:lnTo>
                      <a:lnTo>
                        <a:pt x="4871" y="2558"/>
                      </a:lnTo>
                      <a:lnTo>
                        <a:pt x="5018" y="2656"/>
                      </a:lnTo>
                      <a:lnTo>
                        <a:pt x="5139" y="2777"/>
                      </a:lnTo>
                      <a:lnTo>
                        <a:pt x="5261" y="2875"/>
                      </a:lnTo>
                      <a:lnTo>
                        <a:pt x="5359" y="3021"/>
                      </a:lnTo>
                      <a:lnTo>
                        <a:pt x="5432" y="3143"/>
                      </a:lnTo>
                      <a:lnTo>
                        <a:pt x="5505" y="3289"/>
                      </a:lnTo>
                      <a:lnTo>
                        <a:pt x="5578" y="3435"/>
                      </a:lnTo>
                      <a:lnTo>
                        <a:pt x="5602" y="3605"/>
                      </a:lnTo>
                      <a:lnTo>
                        <a:pt x="5626" y="3752"/>
                      </a:lnTo>
                      <a:lnTo>
                        <a:pt x="5651" y="3922"/>
                      </a:lnTo>
                      <a:lnTo>
                        <a:pt x="5651" y="4068"/>
                      </a:lnTo>
                      <a:lnTo>
                        <a:pt x="5626" y="4239"/>
                      </a:lnTo>
                      <a:lnTo>
                        <a:pt x="5602" y="4409"/>
                      </a:lnTo>
                      <a:lnTo>
                        <a:pt x="5553" y="4555"/>
                      </a:lnTo>
                      <a:lnTo>
                        <a:pt x="5480" y="4726"/>
                      </a:lnTo>
                      <a:lnTo>
                        <a:pt x="5480" y="4726"/>
                      </a:lnTo>
                      <a:close/>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30" name="Google Shape;1130;p6"/>
            <p:cNvGrpSpPr/>
            <p:nvPr/>
          </p:nvGrpSpPr>
          <p:grpSpPr>
            <a:xfrm>
              <a:off x="-129715" y="3597924"/>
              <a:ext cx="1945760" cy="342399"/>
              <a:chOff x="-129715" y="3525598"/>
              <a:chExt cx="1945760" cy="342399"/>
            </a:xfrm>
          </p:grpSpPr>
          <p:grpSp>
            <p:nvGrpSpPr>
              <p:cNvPr id="1131" name="Google Shape;1131;p6"/>
              <p:cNvGrpSpPr/>
              <p:nvPr/>
            </p:nvGrpSpPr>
            <p:grpSpPr>
              <a:xfrm>
                <a:off x="675548" y="3530463"/>
                <a:ext cx="332670" cy="332670"/>
                <a:chOff x="6649150" y="309350"/>
                <a:chExt cx="395800" cy="395800"/>
              </a:xfrm>
            </p:grpSpPr>
            <p:sp>
              <p:nvSpPr>
                <p:cNvPr id="1132" name="Google Shape;1132;p6"/>
                <p:cNvSpPr/>
                <p:nvPr/>
              </p:nvSpPr>
              <p:spPr>
                <a:xfrm>
                  <a:off x="6649150" y="309350"/>
                  <a:ext cx="395800" cy="395800"/>
                </a:xfrm>
                <a:custGeom>
                  <a:avLst/>
                  <a:gdLst/>
                  <a:ahLst/>
                  <a:cxnLst/>
                  <a:rect l="l" t="t" r="r" b="b"/>
                  <a:pathLst>
                    <a:path w="15832" h="15832" fill="none" extrusionOk="0">
                      <a:moveTo>
                        <a:pt x="7916" y="1"/>
                      </a:moveTo>
                      <a:lnTo>
                        <a:pt x="7916" y="1"/>
                      </a:lnTo>
                      <a:lnTo>
                        <a:pt x="7502" y="25"/>
                      </a:lnTo>
                      <a:lnTo>
                        <a:pt x="7112" y="49"/>
                      </a:lnTo>
                      <a:lnTo>
                        <a:pt x="6723" y="98"/>
                      </a:lnTo>
                      <a:lnTo>
                        <a:pt x="6333" y="171"/>
                      </a:lnTo>
                      <a:lnTo>
                        <a:pt x="5943" y="244"/>
                      </a:lnTo>
                      <a:lnTo>
                        <a:pt x="5553" y="366"/>
                      </a:lnTo>
                      <a:lnTo>
                        <a:pt x="5188" y="488"/>
                      </a:lnTo>
                      <a:lnTo>
                        <a:pt x="4847" y="634"/>
                      </a:lnTo>
                      <a:lnTo>
                        <a:pt x="4482" y="780"/>
                      </a:lnTo>
                      <a:lnTo>
                        <a:pt x="4141" y="950"/>
                      </a:lnTo>
                      <a:lnTo>
                        <a:pt x="3824" y="1145"/>
                      </a:lnTo>
                      <a:lnTo>
                        <a:pt x="3483" y="1364"/>
                      </a:lnTo>
                      <a:lnTo>
                        <a:pt x="3191" y="1584"/>
                      </a:lnTo>
                      <a:lnTo>
                        <a:pt x="2874" y="1803"/>
                      </a:lnTo>
                      <a:lnTo>
                        <a:pt x="2607" y="2071"/>
                      </a:lnTo>
                      <a:lnTo>
                        <a:pt x="2314" y="2314"/>
                      </a:lnTo>
                      <a:lnTo>
                        <a:pt x="2071" y="2607"/>
                      </a:lnTo>
                      <a:lnTo>
                        <a:pt x="1803" y="2874"/>
                      </a:lnTo>
                      <a:lnTo>
                        <a:pt x="1584" y="3191"/>
                      </a:lnTo>
                      <a:lnTo>
                        <a:pt x="1364" y="3483"/>
                      </a:lnTo>
                      <a:lnTo>
                        <a:pt x="1145" y="3824"/>
                      </a:lnTo>
                      <a:lnTo>
                        <a:pt x="950" y="4141"/>
                      </a:lnTo>
                      <a:lnTo>
                        <a:pt x="780" y="4482"/>
                      </a:lnTo>
                      <a:lnTo>
                        <a:pt x="634" y="4847"/>
                      </a:lnTo>
                      <a:lnTo>
                        <a:pt x="488" y="5188"/>
                      </a:lnTo>
                      <a:lnTo>
                        <a:pt x="366" y="5553"/>
                      </a:lnTo>
                      <a:lnTo>
                        <a:pt x="244" y="5943"/>
                      </a:lnTo>
                      <a:lnTo>
                        <a:pt x="171" y="6333"/>
                      </a:lnTo>
                      <a:lnTo>
                        <a:pt x="98" y="6722"/>
                      </a:lnTo>
                      <a:lnTo>
                        <a:pt x="49" y="7112"/>
                      </a:lnTo>
                      <a:lnTo>
                        <a:pt x="25" y="7502"/>
                      </a:lnTo>
                      <a:lnTo>
                        <a:pt x="1" y="7916"/>
                      </a:lnTo>
                      <a:lnTo>
                        <a:pt x="1" y="7916"/>
                      </a:lnTo>
                      <a:lnTo>
                        <a:pt x="25" y="8330"/>
                      </a:lnTo>
                      <a:lnTo>
                        <a:pt x="49" y="8720"/>
                      </a:lnTo>
                      <a:lnTo>
                        <a:pt x="98" y="9109"/>
                      </a:lnTo>
                      <a:lnTo>
                        <a:pt x="171" y="9499"/>
                      </a:lnTo>
                      <a:lnTo>
                        <a:pt x="244" y="9889"/>
                      </a:lnTo>
                      <a:lnTo>
                        <a:pt x="366" y="10278"/>
                      </a:lnTo>
                      <a:lnTo>
                        <a:pt x="488" y="10644"/>
                      </a:lnTo>
                      <a:lnTo>
                        <a:pt x="634" y="10985"/>
                      </a:lnTo>
                      <a:lnTo>
                        <a:pt x="780" y="11350"/>
                      </a:lnTo>
                      <a:lnTo>
                        <a:pt x="950" y="11691"/>
                      </a:lnTo>
                      <a:lnTo>
                        <a:pt x="1145" y="12008"/>
                      </a:lnTo>
                      <a:lnTo>
                        <a:pt x="1364" y="12348"/>
                      </a:lnTo>
                      <a:lnTo>
                        <a:pt x="1584" y="12641"/>
                      </a:lnTo>
                      <a:lnTo>
                        <a:pt x="1803" y="12957"/>
                      </a:lnTo>
                      <a:lnTo>
                        <a:pt x="2071" y="13225"/>
                      </a:lnTo>
                      <a:lnTo>
                        <a:pt x="2314" y="13518"/>
                      </a:lnTo>
                      <a:lnTo>
                        <a:pt x="2607" y="13761"/>
                      </a:lnTo>
                      <a:lnTo>
                        <a:pt x="2874" y="14029"/>
                      </a:lnTo>
                      <a:lnTo>
                        <a:pt x="3191" y="14248"/>
                      </a:lnTo>
                      <a:lnTo>
                        <a:pt x="3483" y="14467"/>
                      </a:lnTo>
                      <a:lnTo>
                        <a:pt x="3824" y="14687"/>
                      </a:lnTo>
                      <a:lnTo>
                        <a:pt x="4141" y="14881"/>
                      </a:lnTo>
                      <a:lnTo>
                        <a:pt x="4482" y="15052"/>
                      </a:lnTo>
                      <a:lnTo>
                        <a:pt x="4847" y="15198"/>
                      </a:lnTo>
                      <a:lnTo>
                        <a:pt x="5188" y="15344"/>
                      </a:lnTo>
                      <a:lnTo>
                        <a:pt x="5553" y="15466"/>
                      </a:lnTo>
                      <a:lnTo>
                        <a:pt x="5943" y="15588"/>
                      </a:lnTo>
                      <a:lnTo>
                        <a:pt x="6333" y="15661"/>
                      </a:lnTo>
                      <a:lnTo>
                        <a:pt x="6723" y="15734"/>
                      </a:lnTo>
                      <a:lnTo>
                        <a:pt x="7112" y="15783"/>
                      </a:lnTo>
                      <a:lnTo>
                        <a:pt x="7502" y="15807"/>
                      </a:lnTo>
                      <a:lnTo>
                        <a:pt x="7916" y="15831"/>
                      </a:lnTo>
                      <a:lnTo>
                        <a:pt x="7916" y="15831"/>
                      </a:lnTo>
                      <a:lnTo>
                        <a:pt x="8330" y="15807"/>
                      </a:lnTo>
                      <a:lnTo>
                        <a:pt x="8720" y="15783"/>
                      </a:lnTo>
                      <a:lnTo>
                        <a:pt x="9109" y="15734"/>
                      </a:lnTo>
                      <a:lnTo>
                        <a:pt x="9499" y="15661"/>
                      </a:lnTo>
                      <a:lnTo>
                        <a:pt x="9889" y="15588"/>
                      </a:lnTo>
                      <a:lnTo>
                        <a:pt x="10278" y="15466"/>
                      </a:lnTo>
                      <a:lnTo>
                        <a:pt x="10644" y="15344"/>
                      </a:lnTo>
                      <a:lnTo>
                        <a:pt x="10985" y="15198"/>
                      </a:lnTo>
                      <a:lnTo>
                        <a:pt x="11350" y="15052"/>
                      </a:lnTo>
                      <a:lnTo>
                        <a:pt x="11691" y="14881"/>
                      </a:lnTo>
                      <a:lnTo>
                        <a:pt x="12008" y="14687"/>
                      </a:lnTo>
                      <a:lnTo>
                        <a:pt x="12349" y="14467"/>
                      </a:lnTo>
                      <a:lnTo>
                        <a:pt x="12641" y="14248"/>
                      </a:lnTo>
                      <a:lnTo>
                        <a:pt x="12957" y="14029"/>
                      </a:lnTo>
                      <a:lnTo>
                        <a:pt x="13225" y="13761"/>
                      </a:lnTo>
                      <a:lnTo>
                        <a:pt x="13518" y="13518"/>
                      </a:lnTo>
                      <a:lnTo>
                        <a:pt x="13761" y="13225"/>
                      </a:lnTo>
                      <a:lnTo>
                        <a:pt x="14029" y="12957"/>
                      </a:lnTo>
                      <a:lnTo>
                        <a:pt x="14248" y="12641"/>
                      </a:lnTo>
                      <a:lnTo>
                        <a:pt x="14467" y="12348"/>
                      </a:lnTo>
                      <a:lnTo>
                        <a:pt x="14687" y="12008"/>
                      </a:lnTo>
                      <a:lnTo>
                        <a:pt x="14881" y="11691"/>
                      </a:lnTo>
                      <a:lnTo>
                        <a:pt x="15052" y="11350"/>
                      </a:lnTo>
                      <a:lnTo>
                        <a:pt x="15198" y="10985"/>
                      </a:lnTo>
                      <a:lnTo>
                        <a:pt x="15344" y="10644"/>
                      </a:lnTo>
                      <a:lnTo>
                        <a:pt x="15466" y="10278"/>
                      </a:lnTo>
                      <a:lnTo>
                        <a:pt x="15588" y="9889"/>
                      </a:lnTo>
                      <a:lnTo>
                        <a:pt x="15661" y="9499"/>
                      </a:lnTo>
                      <a:lnTo>
                        <a:pt x="15734" y="9109"/>
                      </a:lnTo>
                      <a:lnTo>
                        <a:pt x="15783" y="8720"/>
                      </a:lnTo>
                      <a:lnTo>
                        <a:pt x="15807" y="8330"/>
                      </a:lnTo>
                      <a:lnTo>
                        <a:pt x="15831" y="7916"/>
                      </a:lnTo>
                      <a:lnTo>
                        <a:pt x="15831" y="7916"/>
                      </a:lnTo>
                      <a:lnTo>
                        <a:pt x="15807" y="7502"/>
                      </a:lnTo>
                      <a:lnTo>
                        <a:pt x="15783" y="7112"/>
                      </a:lnTo>
                      <a:lnTo>
                        <a:pt x="15734" y="6722"/>
                      </a:lnTo>
                      <a:lnTo>
                        <a:pt x="15661" y="6333"/>
                      </a:lnTo>
                      <a:lnTo>
                        <a:pt x="15588" y="5943"/>
                      </a:lnTo>
                      <a:lnTo>
                        <a:pt x="15466" y="5553"/>
                      </a:lnTo>
                      <a:lnTo>
                        <a:pt x="15344" y="5188"/>
                      </a:lnTo>
                      <a:lnTo>
                        <a:pt x="15198" y="4847"/>
                      </a:lnTo>
                      <a:lnTo>
                        <a:pt x="15052" y="4482"/>
                      </a:lnTo>
                      <a:lnTo>
                        <a:pt x="14881" y="4141"/>
                      </a:lnTo>
                      <a:lnTo>
                        <a:pt x="14687" y="3824"/>
                      </a:lnTo>
                      <a:lnTo>
                        <a:pt x="14467" y="3483"/>
                      </a:lnTo>
                      <a:lnTo>
                        <a:pt x="14248" y="3191"/>
                      </a:lnTo>
                      <a:lnTo>
                        <a:pt x="14029" y="2874"/>
                      </a:lnTo>
                      <a:lnTo>
                        <a:pt x="13761" y="2607"/>
                      </a:lnTo>
                      <a:lnTo>
                        <a:pt x="13518" y="2314"/>
                      </a:lnTo>
                      <a:lnTo>
                        <a:pt x="13225" y="2071"/>
                      </a:lnTo>
                      <a:lnTo>
                        <a:pt x="12957" y="1803"/>
                      </a:lnTo>
                      <a:lnTo>
                        <a:pt x="12641" y="1584"/>
                      </a:lnTo>
                      <a:lnTo>
                        <a:pt x="12349" y="1364"/>
                      </a:lnTo>
                      <a:lnTo>
                        <a:pt x="12008" y="1145"/>
                      </a:lnTo>
                      <a:lnTo>
                        <a:pt x="11691" y="950"/>
                      </a:lnTo>
                      <a:lnTo>
                        <a:pt x="11350" y="780"/>
                      </a:lnTo>
                      <a:lnTo>
                        <a:pt x="10985" y="634"/>
                      </a:lnTo>
                      <a:lnTo>
                        <a:pt x="10644" y="488"/>
                      </a:lnTo>
                      <a:lnTo>
                        <a:pt x="10278" y="366"/>
                      </a:lnTo>
                      <a:lnTo>
                        <a:pt x="9889" y="244"/>
                      </a:lnTo>
                      <a:lnTo>
                        <a:pt x="9499" y="171"/>
                      </a:lnTo>
                      <a:lnTo>
                        <a:pt x="9109" y="98"/>
                      </a:lnTo>
                      <a:lnTo>
                        <a:pt x="8720" y="49"/>
                      </a:lnTo>
                      <a:lnTo>
                        <a:pt x="8330" y="25"/>
                      </a:lnTo>
                      <a:lnTo>
                        <a:pt x="7916" y="1"/>
                      </a:lnTo>
                      <a:lnTo>
                        <a:pt x="7916" y="1"/>
                      </a:lnTo>
                      <a:close/>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6"/>
                <p:cNvSpPr/>
                <p:nvPr/>
              </p:nvSpPr>
              <p:spPr>
                <a:xfrm>
                  <a:off x="6673500" y="333700"/>
                  <a:ext cx="347100" cy="347100"/>
                </a:xfrm>
                <a:custGeom>
                  <a:avLst/>
                  <a:gdLst/>
                  <a:ahLst/>
                  <a:cxnLst/>
                  <a:rect l="l" t="t" r="r" b="b"/>
                  <a:pathLst>
                    <a:path w="13884" h="13884" fill="none" extrusionOk="0">
                      <a:moveTo>
                        <a:pt x="6942" y="13883"/>
                      </a:moveTo>
                      <a:lnTo>
                        <a:pt x="6942" y="13883"/>
                      </a:lnTo>
                      <a:lnTo>
                        <a:pt x="6577" y="13883"/>
                      </a:lnTo>
                      <a:lnTo>
                        <a:pt x="6236" y="13834"/>
                      </a:lnTo>
                      <a:lnTo>
                        <a:pt x="5895" y="13810"/>
                      </a:lnTo>
                      <a:lnTo>
                        <a:pt x="5554" y="13737"/>
                      </a:lnTo>
                      <a:lnTo>
                        <a:pt x="5213" y="13664"/>
                      </a:lnTo>
                      <a:lnTo>
                        <a:pt x="4872" y="13566"/>
                      </a:lnTo>
                      <a:lnTo>
                        <a:pt x="4555" y="13469"/>
                      </a:lnTo>
                      <a:lnTo>
                        <a:pt x="4239" y="13323"/>
                      </a:lnTo>
                      <a:lnTo>
                        <a:pt x="3946" y="13201"/>
                      </a:lnTo>
                      <a:lnTo>
                        <a:pt x="3630" y="13031"/>
                      </a:lnTo>
                      <a:lnTo>
                        <a:pt x="3337" y="12884"/>
                      </a:lnTo>
                      <a:lnTo>
                        <a:pt x="3069" y="12690"/>
                      </a:lnTo>
                      <a:lnTo>
                        <a:pt x="2802" y="12495"/>
                      </a:lnTo>
                      <a:lnTo>
                        <a:pt x="2534" y="12300"/>
                      </a:lnTo>
                      <a:lnTo>
                        <a:pt x="2290" y="12081"/>
                      </a:lnTo>
                      <a:lnTo>
                        <a:pt x="2047" y="11837"/>
                      </a:lnTo>
                      <a:lnTo>
                        <a:pt x="1803" y="11594"/>
                      </a:lnTo>
                      <a:lnTo>
                        <a:pt x="1584" y="11350"/>
                      </a:lnTo>
                      <a:lnTo>
                        <a:pt x="1389" y="11082"/>
                      </a:lnTo>
                      <a:lnTo>
                        <a:pt x="1194" y="10814"/>
                      </a:lnTo>
                      <a:lnTo>
                        <a:pt x="999" y="10546"/>
                      </a:lnTo>
                      <a:lnTo>
                        <a:pt x="853" y="10254"/>
                      </a:lnTo>
                      <a:lnTo>
                        <a:pt x="683" y="9938"/>
                      </a:lnTo>
                      <a:lnTo>
                        <a:pt x="561" y="9645"/>
                      </a:lnTo>
                      <a:lnTo>
                        <a:pt x="415" y="9329"/>
                      </a:lnTo>
                      <a:lnTo>
                        <a:pt x="317" y="9012"/>
                      </a:lnTo>
                      <a:lnTo>
                        <a:pt x="220" y="8671"/>
                      </a:lnTo>
                      <a:lnTo>
                        <a:pt x="147" y="8330"/>
                      </a:lnTo>
                      <a:lnTo>
                        <a:pt x="74" y="7989"/>
                      </a:lnTo>
                      <a:lnTo>
                        <a:pt x="49" y="7648"/>
                      </a:lnTo>
                      <a:lnTo>
                        <a:pt x="1" y="7307"/>
                      </a:lnTo>
                      <a:lnTo>
                        <a:pt x="1" y="6942"/>
                      </a:lnTo>
                      <a:lnTo>
                        <a:pt x="1" y="6942"/>
                      </a:lnTo>
                      <a:lnTo>
                        <a:pt x="1" y="6577"/>
                      </a:lnTo>
                      <a:lnTo>
                        <a:pt x="49" y="6236"/>
                      </a:lnTo>
                      <a:lnTo>
                        <a:pt x="74" y="5895"/>
                      </a:lnTo>
                      <a:lnTo>
                        <a:pt x="147" y="5554"/>
                      </a:lnTo>
                      <a:lnTo>
                        <a:pt x="220" y="5213"/>
                      </a:lnTo>
                      <a:lnTo>
                        <a:pt x="317" y="4872"/>
                      </a:lnTo>
                      <a:lnTo>
                        <a:pt x="415" y="4555"/>
                      </a:lnTo>
                      <a:lnTo>
                        <a:pt x="561" y="4238"/>
                      </a:lnTo>
                      <a:lnTo>
                        <a:pt x="683" y="3946"/>
                      </a:lnTo>
                      <a:lnTo>
                        <a:pt x="853" y="3630"/>
                      </a:lnTo>
                      <a:lnTo>
                        <a:pt x="999" y="3337"/>
                      </a:lnTo>
                      <a:lnTo>
                        <a:pt x="1194" y="3069"/>
                      </a:lnTo>
                      <a:lnTo>
                        <a:pt x="1389" y="2802"/>
                      </a:lnTo>
                      <a:lnTo>
                        <a:pt x="1584" y="2534"/>
                      </a:lnTo>
                      <a:lnTo>
                        <a:pt x="1803" y="2290"/>
                      </a:lnTo>
                      <a:lnTo>
                        <a:pt x="2047" y="2047"/>
                      </a:lnTo>
                      <a:lnTo>
                        <a:pt x="2290" y="1803"/>
                      </a:lnTo>
                      <a:lnTo>
                        <a:pt x="2534" y="1584"/>
                      </a:lnTo>
                      <a:lnTo>
                        <a:pt x="2802" y="1389"/>
                      </a:lnTo>
                      <a:lnTo>
                        <a:pt x="3069" y="1194"/>
                      </a:lnTo>
                      <a:lnTo>
                        <a:pt x="3337" y="999"/>
                      </a:lnTo>
                      <a:lnTo>
                        <a:pt x="3630" y="853"/>
                      </a:lnTo>
                      <a:lnTo>
                        <a:pt x="3946" y="683"/>
                      </a:lnTo>
                      <a:lnTo>
                        <a:pt x="4239" y="561"/>
                      </a:lnTo>
                      <a:lnTo>
                        <a:pt x="4555" y="415"/>
                      </a:lnTo>
                      <a:lnTo>
                        <a:pt x="4872" y="317"/>
                      </a:lnTo>
                      <a:lnTo>
                        <a:pt x="5213" y="220"/>
                      </a:lnTo>
                      <a:lnTo>
                        <a:pt x="5554" y="147"/>
                      </a:lnTo>
                      <a:lnTo>
                        <a:pt x="5895" y="74"/>
                      </a:lnTo>
                      <a:lnTo>
                        <a:pt x="6236" y="49"/>
                      </a:lnTo>
                      <a:lnTo>
                        <a:pt x="6577" y="1"/>
                      </a:lnTo>
                      <a:lnTo>
                        <a:pt x="6942" y="1"/>
                      </a:lnTo>
                      <a:lnTo>
                        <a:pt x="6942" y="1"/>
                      </a:lnTo>
                      <a:lnTo>
                        <a:pt x="7307" y="1"/>
                      </a:lnTo>
                      <a:lnTo>
                        <a:pt x="7648" y="49"/>
                      </a:lnTo>
                      <a:lnTo>
                        <a:pt x="7989" y="74"/>
                      </a:lnTo>
                      <a:lnTo>
                        <a:pt x="8330" y="147"/>
                      </a:lnTo>
                      <a:lnTo>
                        <a:pt x="8671" y="220"/>
                      </a:lnTo>
                      <a:lnTo>
                        <a:pt x="9012" y="317"/>
                      </a:lnTo>
                      <a:lnTo>
                        <a:pt x="9329" y="415"/>
                      </a:lnTo>
                      <a:lnTo>
                        <a:pt x="9645" y="561"/>
                      </a:lnTo>
                      <a:lnTo>
                        <a:pt x="9938" y="683"/>
                      </a:lnTo>
                      <a:lnTo>
                        <a:pt x="10254" y="853"/>
                      </a:lnTo>
                      <a:lnTo>
                        <a:pt x="10546" y="999"/>
                      </a:lnTo>
                      <a:lnTo>
                        <a:pt x="10814" y="1194"/>
                      </a:lnTo>
                      <a:lnTo>
                        <a:pt x="11082" y="1389"/>
                      </a:lnTo>
                      <a:lnTo>
                        <a:pt x="11350" y="1584"/>
                      </a:lnTo>
                      <a:lnTo>
                        <a:pt x="11594" y="1803"/>
                      </a:lnTo>
                      <a:lnTo>
                        <a:pt x="11837" y="2047"/>
                      </a:lnTo>
                      <a:lnTo>
                        <a:pt x="12081" y="2290"/>
                      </a:lnTo>
                      <a:lnTo>
                        <a:pt x="12300" y="2534"/>
                      </a:lnTo>
                      <a:lnTo>
                        <a:pt x="12495" y="2802"/>
                      </a:lnTo>
                      <a:lnTo>
                        <a:pt x="12690" y="3069"/>
                      </a:lnTo>
                      <a:lnTo>
                        <a:pt x="12885" y="3337"/>
                      </a:lnTo>
                      <a:lnTo>
                        <a:pt x="13031" y="3630"/>
                      </a:lnTo>
                      <a:lnTo>
                        <a:pt x="13201" y="3946"/>
                      </a:lnTo>
                      <a:lnTo>
                        <a:pt x="13323" y="4238"/>
                      </a:lnTo>
                      <a:lnTo>
                        <a:pt x="13469" y="4555"/>
                      </a:lnTo>
                      <a:lnTo>
                        <a:pt x="13566" y="4872"/>
                      </a:lnTo>
                      <a:lnTo>
                        <a:pt x="13664" y="5213"/>
                      </a:lnTo>
                      <a:lnTo>
                        <a:pt x="13737" y="5554"/>
                      </a:lnTo>
                      <a:lnTo>
                        <a:pt x="13810" y="5895"/>
                      </a:lnTo>
                      <a:lnTo>
                        <a:pt x="13834" y="6236"/>
                      </a:lnTo>
                      <a:lnTo>
                        <a:pt x="13883" y="6577"/>
                      </a:lnTo>
                      <a:lnTo>
                        <a:pt x="13883" y="6942"/>
                      </a:lnTo>
                      <a:lnTo>
                        <a:pt x="13883" y="6942"/>
                      </a:lnTo>
                      <a:lnTo>
                        <a:pt x="13883" y="7307"/>
                      </a:lnTo>
                      <a:lnTo>
                        <a:pt x="13834" y="7648"/>
                      </a:lnTo>
                      <a:lnTo>
                        <a:pt x="13810" y="7989"/>
                      </a:lnTo>
                      <a:lnTo>
                        <a:pt x="13737" y="8330"/>
                      </a:lnTo>
                      <a:lnTo>
                        <a:pt x="13664" y="8671"/>
                      </a:lnTo>
                      <a:lnTo>
                        <a:pt x="13566" y="9012"/>
                      </a:lnTo>
                      <a:lnTo>
                        <a:pt x="13469" y="9329"/>
                      </a:lnTo>
                      <a:lnTo>
                        <a:pt x="13323" y="9645"/>
                      </a:lnTo>
                      <a:lnTo>
                        <a:pt x="13201" y="9938"/>
                      </a:lnTo>
                      <a:lnTo>
                        <a:pt x="13031" y="10254"/>
                      </a:lnTo>
                      <a:lnTo>
                        <a:pt x="12885" y="10546"/>
                      </a:lnTo>
                      <a:lnTo>
                        <a:pt x="12690" y="10814"/>
                      </a:lnTo>
                      <a:lnTo>
                        <a:pt x="12495" y="11082"/>
                      </a:lnTo>
                      <a:lnTo>
                        <a:pt x="12300" y="11350"/>
                      </a:lnTo>
                      <a:lnTo>
                        <a:pt x="12081" y="11594"/>
                      </a:lnTo>
                      <a:lnTo>
                        <a:pt x="11837" y="11837"/>
                      </a:lnTo>
                      <a:lnTo>
                        <a:pt x="11594" y="12081"/>
                      </a:lnTo>
                      <a:lnTo>
                        <a:pt x="11350" y="12300"/>
                      </a:lnTo>
                      <a:lnTo>
                        <a:pt x="11082" y="12495"/>
                      </a:lnTo>
                      <a:lnTo>
                        <a:pt x="10814" y="12690"/>
                      </a:lnTo>
                      <a:lnTo>
                        <a:pt x="10546" y="12884"/>
                      </a:lnTo>
                      <a:lnTo>
                        <a:pt x="10254" y="13031"/>
                      </a:lnTo>
                      <a:lnTo>
                        <a:pt x="9938" y="13201"/>
                      </a:lnTo>
                      <a:lnTo>
                        <a:pt x="9645" y="13323"/>
                      </a:lnTo>
                      <a:lnTo>
                        <a:pt x="9329" y="13469"/>
                      </a:lnTo>
                      <a:lnTo>
                        <a:pt x="9012" y="13566"/>
                      </a:lnTo>
                      <a:lnTo>
                        <a:pt x="8671" y="13664"/>
                      </a:lnTo>
                      <a:lnTo>
                        <a:pt x="8330" y="13737"/>
                      </a:lnTo>
                      <a:lnTo>
                        <a:pt x="7989" y="13810"/>
                      </a:lnTo>
                      <a:lnTo>
                        <a:pt x="7648" y="13834"/>
                      </a:lnTo>
                      <a:lnTo>
                        <a:pt x="7307" y="13883"/>
                      </a:lnTo>
                      <a:lnTo>
                        <a:pt x="6942" y="13883"/>
                      </a:lnTo>
                      <a:lnTo>
                        <a:pt x="6942" y="13883"/>
                      </a:lnTo>
                      <a:close/>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6"/>
                <p:cNvSpPr/>
                <p:nvPr/>
              </p:nvSpPr>
              <p:spPr>
                <a:xfrm>
                  <a:off x="6848850" y="397625"/>
                  <a:ext cx="54825" cy="169300"/>
                </a:xfrm>
                <a:custGeom>
                  <a:avLst/>
                  <a:gdLst/>
                  <a:ahLst/>
                  <a:cxnLst/>
                  <a:rect l="l" t="t" r="r" b="b"/>
                  <a:pathLst>
                    <a:path w="2193" h="6772" fill="none" extrusionOk="0">
                      <a:moveTo>
                        <a:pt x="1" y="1"/>
                      </a:moveTo>
                      <a:lnTo>
                        <a:pt x="1" y="4580"/>
                      </a:lnTo>
                      <a:lnTo>
                        <a:pt x="2193" y="6772"/>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6"/>
                <p:cNvSpPr/>
                <p:nvPr/>
              </p:nvSpPr>
              <p:spPr>
                <a:xfrm>
                  <a:off x="6847025" y="333700"/>
                  <a:ext cx="25" cy="29250"/>
                </a:xfrm>
                <a:custGeom>
                  <a:avLst/>
                  <a:gdLst/>
                  <a:ahLst/>
                  <a:cxnLst/>
                  <a:rect l="l" t="t" r="r" b="b"/>
                  <a:pathLst>
                    <a:path w="1" h="1170" fill="none" extrusionOk="0">
                      <a:moveTo>
                        <a:pt x="1" y="1170"/>
                      </a:moveTo>
                      <a:lnTo>
                        <a:pt x="1" y="1"/>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6"/>
                <p:cNvSpPr/>
                <p:nvPr/>
              </p:nvSpPr>
              <p:spPr>
                <a:xfrm>
                  <a:off x="6760575" y="356850"/>
                  <a:ext cx="25" cy="25"/>
                </a:xfrm>
                <a:custGeom>
                  <a:avLst/>
                  <a:gdLst/>
                  <a:ahLst/>
                  <a:cxnLst/>
                  <a:rect l="l" t="t" r="r" b="b"/>
                  <a:pathLst>
                    <a:path w="1" h="1" fill="none" extrusionOk="0">
                      <a:moveTo>
                        <a:pt x="1" y="0"/>
                      </a:moveTo>
                      <a:lnTo>
                        <a:pt x="1" y="0"/>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6"/>
                <p:cNvSpPr/>
                <p:nvPr/>
              </p:nvSpPr>
              <p:spPr>
                <a:xfrm>
                  <a:off x="6760575" y="356850"/>
                  <a:ext cx="14025" cy="24975"/>
                </a:xfrm>
                <a:custGeom>
                  <a:avLst/>
                  <a:gdLst/>
                  <a:ahLst/>
                  <a:cxnLst/>
                  <a:rect l="l" t="t" r="r" b="b"/>
                  <a:pathLst>
                    <a:path w="561" h="999" fill="none" extrusionOk="0">
                      <a:moveTo>
                        <a:pt x="1" y="0"/>
                      </a:moveTo>
                      <a:lnTo>
                        <a:pt x="561" y="999"/>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6"/>
                <p:cNvSpPr/>
                <p:nvPr/>
              </p:nvSpPr>
              <p:spPr>
                <a:xfrm>
                  <a:off x="6696650" y="420775"/>
                  <a:ext cx="25" cy="25"/>
                </a:xfrm>
                <a:custGeom>
                  <a:avLst/>
                  <a:gdLst/>
                  <a:ahLst/>
                  <a:cxnLst/>
                  <a:rect l="l" t="t" r="r" b="b"/>
                  <a:pathLst>
                    <a:path w="1" h="1" fill="none" extrusionOk="0">
                      <a:moveTo>
                        <a:pt x="0" y="0"/>
                      </a:moveTo>
                      <a:lnTo>
                        <a:pt x="0" y="0"/>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6"/>
                <p:cNvSpPr/>
                <p:nvPr/>
              </p:nvSpPr>
              <p:spPr>
                <a:xfrm>
                  <a:off x="6696650" y="420775"/>
                  <a:ext cx="24975" cy="14025"/>
                </a:xfrm>
                <a:custGeom>
                  <a:avLst/>
                  <a:gdLst/>
                  <a:ahLst/>
                  <a:cxnLst/>
                  <a:rect l="l" t="t" r="r" b="b"/>
                  <a:pathLst>
                    <a:path w="999" h="561" fill="none" extrusionOk="0">
                      <a:moveTo>
                        <a:pt x="0" y="0"/>
                      </a:moveTo>
                      <a:lnTo>
                        <a:pt x="999" y="561"/>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6"/>
                <p:cNvSpPr/>
                <p:nvPr/>
              </p:nvSpPr>
              <p:spPr>
                <a:xfrm>
                  <a:off x="6673500" y="507225"/>
                  <a:ext cx="29250" cy="25"/>
                </a:xfrm>
                <a:custGeom>
                  <a:avLst/>
                  <a:gdLst/>
                  <a:ahLst/>
                  <a:cxnLst/>
                  <a:rect l="l" t="t" r="r" b="b"/>
                  <a:pathLst>
                    <a:path w="1170" h="1" fill="none" extrusionOk="0">
                      <a:moveTo>
                        <a:pt x="1" y="1"/>
                      </a:moveTo>
                      <a:lnTo>
                        <a:pt x="1170" y="1"/>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6"/>
                <p:cNvSpPr/>
                <p:nvPr/>
              </p:nvSpPr>
              <p:spPr>
                <a:xfrm>
                  <a:off x="6696650" y="593700"/>
                  <a:ext cx="25" cy="25"/>
                </a:xfrm>
                <a:custGeom>
                  <a:avLst/>
                  <a:gdLst/>
                  <a:ahLst/>
                  <a:cxnLst/>
                  <a:rect l="l" t="t" r="r" b="b"/>
                  <a:pathLst>
                    <a:path w="1" h="1" fill="none" extrusionOk="0">
                      <a:moveTo>
                        <a:pt x="0" y="0"/>
                      </a:moveTo>
                      <a:lnTo>
                        <a:pt x="0" y="0"/>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6"/>
                <p:cNvSpPr/>
                <p:nvPr/>
              </p:nvSpPr>
              <p:spPr>
                <a:xfrm>
                  <a:off x="6696650" y="579700"/>
                  <a:ext cx="24975" cy="14025"/>
                </a:xfrm>
                <a:custGeom>
                  <a:avLst/>
                  <a:gdLst/>
                  <a:ahLst/>
                  <a:cxnLst/>
                  <a:rect l="l" t="t" r="r" b="b"/>
                  <a:pathLst>
                    <a:path w="999" h="561" fill="none" extrusionOk="0">
                      <a:moveTo>
                        <a:pt x="0" y="560"/>
                      </a:moveTo>
                      <a:lnTo>
                        <a:pt x="999" y="0"/>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6"/>
                <p:cNvSpPr/>
                <p:nvPr/>
              </p:nvSpPr>
              <p:spPr>
                <a:xfrm>
                  <a:off x="6760575" y="632675"/>
                  <a:ext cx="14025" cy="24975"/>
                </a:xfrm>
                <a:custGeom>
                  <a:avLst/>
                  <a:gdLst/>
                  <a:ahLst/>
                  <a:cxnLst/>
                  <a:rect l="l" t="t" r="r" b="b"/>
                  <a:pathLst>
                    <a:path w="561" h="999" fill="none" extrusionOk="0">
                      <a:moveTo>
                        <a:pt x="1" y="999"/>
                      </a:moveTo>
                      <a:lnTo>
                        <a:pt x="561" y="0"/>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6"/>
                <p:cNvSpPr/>
                <p:nvPr/>
              </p:nvSpPr>
              <p:spPr>
                <a:xfrm>
                  <a:off x="6760575" y="657625"/>
                  <a:ext cx="25" cy="25"/>
                </a:xfrm>
                <a:custGeom>
                  <a:avLst/>
                  <a:gdLst/>
                  <a:ahLst/>
                  <a:cxnLst/>
                  <a:rect l="l" t="t" r="r" b="b"/>
                  <a:pathLst>
                    <a:path w="1" h="1" fill="none" extrusionOk="0">
                      <a:moveTo>
                        <a:pt x="1" y="1"/>
                      </a:moveTo>
                      <a:lnTo>
                        <a:pt x="1" y="1"/>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6"/>
                <p:cNvSpPr/>
                <p:nvPr/>
              </p:nvSpPr>
              <p:spPr>
                <a:xfrm>
                  <a:off x="6847025" y="651550"/>
                  <a:ext cx="25" cy="29250"/>
                </a:xfrm>
                <a:custGeom>
                  <a:avLst/>
                  <a:gdLst/>
                  <a:ahLst/>
                  <a:cxnLst/>
                  <a:rect l="l" t="t" r="r" b="b"/>
                  <a:pathLst>
                    <a:path w="1" h="1170" fill="none" extrusionOk="0">
                      <a:moveTo>
                        <a:pt x="1" y="0"/>
                      </a:moveTo>
                      <a:lnTo>
                        <a:pt x="1" y="1169"/>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6"/>
                <p:cNvSpPr/>
                <p:nvPr/>
              </p:nvSpPr>
              <p:spPr>
                <a:xfrm>
                  <a:off x="6919500" y="632675"/>
                  <a:ext cx="14025" cy="24975"/>
                </a:xfrm>
                <a:custGeom>
                  <a:avLst/>
                  <a:gdLst/>
                  <a:ahLst/>
                  <a:cxnLst/>
                  <a:rect l="l" t="t" r="r" b="b"/>
                  <a:pathLst>
                    <a:path w="561" h="999" fill="none" extrusionOk="0">
                      <a:moveTo>
                        <a:pt x="560" y="999"/>
                      </a:moveTo>
                      <a:lnTo>
                        <a:pt x="0" y="0"/>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6"/>
                <p:cNvSpPr/>
                <p:nvPr/>
              </p:nvSpPr>
              <p:spPr>
                <a:xfrm>
                  <a:off x="6933500" y="657625"/>
                  <a:ext cx="25" cy="25"/>
                </a:xfrm>
                <a:custGeom>
                  <a:avLst/>
                  <a:gdLst/>
                  <a:ahLst/>
                  <a:cxnLst/>
                  <a:rect l="l" t="t" r="r" b="b"/>
                  <a:pathLst>
                    <a:path w="1" h="1" fill="none" extrusionOk="0">
                      <a:moveTo>
                        <a:pt x="0" y="1"/>
                      </a:moveTo>
                      <a:lnTo>
                        <a:pt x="0" y="1"/>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6"/>
                <p:cNvSpPr/>
                <p:nvPr/>
              </p:nvSpPr>
              <p:spPr>
                <a:xfrm>
                  <a:off x="6972475" y="579700"/>
                  <a:ext cx="24975" cy="14025"/>
                </a:xfrm>
                <a:custGeom>
                  <a:avLst/>
                  <a:gdLst/>
                  <a:ahLst/>
                  <a:cxnLst/>
                  <a:rect l="l" t="t" r="r" b="b"/>
                  <a:pathLst>
                    <a:path w="999" h="561" fill="none" extrusionOk="0">
                      <a:moveTo>
                        <a:pt x="999" y="560"/>
                      </a:moveTo>
                      <a:lnTo>
                        <a:pt x="0" y="0"/>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6"/>
                <p:cNvSpPr/>
                <p:nvPr/>
              </p:nvSpPr>
              <p:spPr>
                <a:xfrm>
                  <a:off x="6997425" y="593700"/>
                  <a:ext cx="25" cy="25"/>
                </a:xfrm>
                <a:custGeom>
                  <a:avLst/>
                  <a:gdLst/>
                  <a:ahLst/>
                  <a:cxnLst/>
                  <a:rect l="l" t="t" r="r" b="b"/>
                  <a:pathLst>
                    <a:path w="1" h="1" fill="none" extrusionOk="0">
                      <a:moveTo>
                        <a:pt x="1" y="0"/>
                      </a:moveTo>
                      <a:lnTo>
                        <a:pt x="1" y="0"/>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6"/>
                <p:cNvSpPr/>
                <p:nvPr/>
              </p:nvSpPr>
              <p:spPr>
                <a:xfrm>
                  <a:off x="6991350" y="507225"/>
                  <a:ext cx="29250" cy="25"/>
                </a:xfrm>
                <a:custGeom>
                  <a:avLst/>
                  <a:gdLst/>
                  <a:ahLst/>
                  <a:cxnLst/>
                  <a:rect l="l" t="t" r="r" b="b"/>
                  <a:pathLst>
                    <a:path w="1170" h="1" fill="none" extrusionOk="0">
                      <a:moveTo>
                        <a:pt x="1169" y="1"/>
                      </a:moveTo>
                      <a:lnTo>
                        <a:pt x="0" y="1"/>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6"/>
                <p:cNvSpPr/>
                <p:nvPr/>
              </p:nvSpPr>
              <p:spPr>
                <a:xfrm>
                  <a:off x="6972475" y="420775"/>
                  <a:ext cx="24975" cy="14025"/>
                </a:xfrm>
                <a:custGeom>
                  <a:avLst/>
                  <a:gdLst/>
                  <a:ahLst/>
                  <a:cxnLst/>
                  <a:rect l="l" t="t" r="r" b="b"/>
                  <a:pathLst>
                    <a:path w="999" h="561" fill="none" extrusionOk="0">
                      <a:moveTo>
                        <a:pt x="0" y="561"/>
                      </a:moveTo>
                      <a:lnTo>
                        <a:pt x="999" y="0"/>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6"/>
                <p:cNvSpPr/>
                <p:nvPr/>
              </p:nvSpPr>
              <p:spPr>
                <a:xfrm>
                  <a:off x="6997425" y="420775"/>
                  <a:ext cx="25" cy="25"/>
                </a:xfrm>
                <a:custGeom>
                  <a:avLst/>
                  <a:gdLst/>
                  <a:ahLst/>
                  <a:cxnLst/>
                  <a:rect l="l" t="t" r="r" b="b"/>
                  <a:pathLst>
                    <a:path w="1" h="1" fill="none" extrusionOk="0">
                      <a:moveTo>
                        <a:pt x="1" y="0"/>
                      </a:moveTo>
                      <a:lnTo>
                        <a:pt x="1" y="0"/>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6"/>
                <p:cNvSpPr/>
                <p:nvPr/>
              </p:nvSpPr>
              <p:spPr>
                <a:xfrm>
                  <a:off x="6919500" y="356850"/>
                  <a:ext cx="14025" cy="24975"/>
                </a:xfrm>
                <a:custGeom>
                  <a:avLst/>
                  <a:gdLst/>
                  <a:ahLst/>
                  <a:cxnLst/>
                  <a:rect l="l" t="t" r="r" b="b"/>
                  <a:pathLst>
                    <a:path w="561" h="999" fill="none" extrusionOk="0">
                      <a:moveTo>
                        <a:pt x="560" y="0"/>
                      </a:moveTo>
                      <a:lnTo>
                        <a:pt x="0" y="999"/>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6"/>
                <p:cNvSpPr/>
                <p:nvPr/>
              </p:nvSpPr>
              <p:spPr>
                <a:xfrm>
                  <a:off x="6933500" y="356850"/>
                  <a:ext cx="25" cy="25"/>
                </a:xfrm>
                <a:custGeom>
                  <a:avLst/>
                  <a:gdLst/>
                  <a:ahLst/>
                  <a:cxnLst/>
                  <a:rect l="l" t="t" r="r" b="b"/>
                  <a:pathLst>
                    <a:path w="1" h="1" fill="none" extrusionOk="0">
                      <a:moveTo>
                        <a:pt x="0" y="0"/>
                      </a:moveTo>
                      <a:lnTo>
                        <a:pt x="0" y="0"/>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5" name="Google Shape;1155;p6"/>
              <p:cNvGrpSpPr/>
              <p:nvPr/>
            </p:nvGrpSpPr>
            <p:grpSpPr>
              <a:xfrm>
                <a:off x="-129715" y="3525598"/>
                <a:ext cx="215966" cy="342399"/>
                <a:chOff x="6718575" y="2318625"/>
                <a:chExt cx="256950" cy="407375"/>
              </a:xfrm>
            </p:grpSpPr>
            <p:sp>
              <p:nvSpPr>
                <p:cNvPr id="1156" name="Google Shape;1156;p6"/>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6"/>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6"/>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6"/>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6"/>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6"/>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6"/>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6"/>
                <p:cNvSpPr/>
                <p:nvPr/>
              </p:nvSpPr>
              <p:spPr>
                <a:xfrm>
                  <a:off x="6795900" y="2628550"/>
                  <a:ext cx="102300" cy="25"/>
                </a:xfrm>
                <a:custGeom>
                  <a:avLst/>
                  <a:gdLst/>
                  <a:ahLst/>
                  <a:cxnLst/>
                  <a:rect l="l" t="t" r="r" b="b"/>
                  <a:pathLst>
                    <a:path w="4092" h="1" fill="none" extrusionOk="0">
                      <a:moveTo>
                        <a:pt x="0" y="1"/>
                      </a:moveTo>
                      <a:lnTo>
                        <a:pt x="4092" y="1"/>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64" name="Google Shape;1164;p6"/>
              <p:cNvSpPr/>
              <p:nvPr/>
            </p:nvSpPr>
            <p:spPr>
              <a:xfrm>
                <a:off x="1475201" y="3526365"/>
                <a:ext cx="340844" cy="340865"/>
              </a:xfrm>
              <a:custGeom>
                <a:avLst/>
                <a:gdLst/>
                <a:ahLst/>
                <a:cxnLst/>
                <a:rect l="l" t="t" r="r" b="b"/>
                <a:pathLst>
                  <a:path w="16221" h="16222" fill="none" extrusionOk="0">
                    <a:moveTo>
                      <a:pt x="0" y="8111"/>
                    </a:moveTo>
                    <a:lnTo>
                      <a:pt x="0" y="8111"/>
                    </a:lnTo>
                    <a:lnTo>
                      <a:pt x="0" y="7697"/>
                    </a:lnTo>
                    <a:lnTo>
                      <a:pt x="49" y="7283"/>
                    </a:lnTo>
                    <a:lnTo>
                      <a:pt x="98" y="6869"/>
                    </a:lnTo>
                    <a:lnTo>
                      <a:pt x="171" y="6479"/>
                    </a:lnTo>
                    <a:lnTo>
                      <a:pt x="244" y="6090"/>
                    </a:lnTo>
                    <a:lnTo>
                      <a:pt x="366" y="5700"/>
                    </a:lnTo>
                    <a:lnTo>
                      <a:pt x="487" y="5335"/>
                    </a:lnTo>
                    <a:lnTo>
                      <a:pt x="634" y="4945"/>
                    </a:lnTo>
                    <a:lnTo>
                      <a:pt x="804" y="4604"/>
                    </a:lnTo>
                    <a:lnTo>
                      <a:pt x="975" y="4239"/>
                    </a:lnTo>
                    <a:lnTo>
                      <a:pt x="1169" y="3898"/>
                    </a:lnTo>
                    <a:lnTo>
                      <a:pt x="1389" y="3581"/>
                    </a:lnTo>
                    <a:lnTo>
                      <a:pt x="1608" y="3264"/>
                    </a:lnTo>
                    <a:lnTo>
                      <a:pt x="1851" y="2948"/>
                    </a:lnTo>
                    <a:lnTo>
                      <a:pt x="2119" y="2656"/>
                    </a:lnTo>
                    <a:lnTo>
                      <a:pt x="2387" y="2388"/>
                    </a:lnTo>
                    <a:lnTo>
                      <a:pt x="2655" y="2120"/>
                    </a:lnTo>
                    <a:lnTo>
                      <a:pt x="2947" y="1852"/>
                    </a:lnTo>
                    <a:lnTo>
                      <a:pt x="3264" y="1608"/>
                    </a:lnTo>
                    <a:lnTo>
                      <a:pt x="3581" y="1389"/>
                    </a:lnTo>
                    <a:lnTo>
                      <a:pt x="3897" y="1170"/>
                    </a:lnTo>
                    <a:lnTo>
                      <a:pt x="4238" y="975"/>
                    </a:lnTo>
                    <a:lnTo>
                      <a:pt x="4603" y="805"/>
                    </a:lnTo>
                    <a:lnTo>
                      <a:pt x="4944" y="634"/>
                    </a:lnTo>
                    <a:lnTo>
                      <a:pt x="5334" y="488"/>
                    </a:lnTo>
                    <a:lnTo>
                      <a:pt x="5699" y="366"/>
                    </a:lnTo>
                    <a:lnTo>
                      <a:pt x="6089" y="244"/>
                    </a:lnTo>
                    <a:lnTo>
                      <a:pt x="6479" y="171"/>
                    </a:lnTo>
                    <a:lnTo>
                      <a:pt x="6868" y="98"/>
                    </a:lnTo>
                    <a:lnTo>
                      <a:pt x="7282" y="50"/>
                    </a:lnTo>
                    <a:lnTo>
                      <a:pt x="7696" y="1"/>
                    </a:lnTo>
                    <a:lnTo>
                      <a:pt x="8111" y="1"/>
                    </a:lnTo>
                    <a:lnTo>
                      <a:pt x="8111" y="1"/>
                    </a:lnTo>
                    <a:lnTo>
                      <a:pt x="8525" y="1"/>
                    </a:lnTo>
                    <a:lnTo>
                      <a:pt x="8939" y="50"/>
                    </a:lnTo>
                    <a:lnTo>
                      <a:pt x="9353" y="98"/>
                    </a:lnTo>
                    <a:lnTo>
                      <a:pt x="9742" y="171"/>
                    </a:lnTo>
                    <a:lnTo>
                      <a:pt x="10132" y="244"/>
                    </a:lnTo>
                    <a:lnTo>
                      <a:pt x="10522" y="366"/>
                    </a:lnTo>
                    <a:lnTo>
                      <a:pt x="10911" y="488"/>
                    </a:lnTo>
                    <a:lnTo>
                      <a:pt x="11277" y="634"/>
                    </a:lnTo>
                    <a:lnTo>
                      <a:pt x="11618" y="805"/>
                    </a:lnTo>
                    <a:lnTo>
                      <a:pt x="11983" y="975"/>
                    </a:lnTo>
                    <a:lnTo>
                      <a:pt x="12324" y="1170"/>
                    </a:lnTo>
                    <a:lnTo>
                      <a:pt x="12641" y="1389"/>
                    </a:lnTo>
                    <a:lnTo>
                      <a:pt x="12957" y="1608"/>
                    </a:lnTo>
                    <a:lnTo>
                      <a:pt x="13274" y="1852"/>
                    </a:lnTo>
                    <a:lnTo>
                      <a:pt x="13566" y="2120"/>
                    </a:lnTo>
                    <a:lnTo>
                      <a:pt x="13834" y="2388"/>
                    </a:lnTo>
                    <a:lnTo>
                      <a:pt x="14126" y="2656"/>
                    </a:lnTo>
                    <a:lnTo>
                      <a:pt x="14370" y="2948"/>
                    </a:lnTo>
                    <a:lnTo>
                      <a:pt x="14613" y="3264"/>
                    </a:lnTo>
                    <a:lnTo>
                      <a:pt x="14832" y="3581"/>
                    </a:lnTo>
                    <a:lnTo>
                      <a:pt x="15052" y="3898"/>
                    </a:lnTo>
                    <a:lnTo>
                      <a:pt x="15247" y="4239"/>
                    </a:lnTo>
                    <a:lnTo>
                      <a:pt x="15417" y="4604"/>
                    </a:lnTo>
                    <a:lnTo>
                      <a:pt x="15587" y="4945"/>
                    </a:lnTo>
                    <a:lnTo>
                      <a:pt x="15734" y="5335"/>
                    </a:lnTo>
                    <a:lnTo>
                      <a:pt x="15855" y="5700"/>
                    </a:lnTo>
                    <a:lnTo>
                      <a:pt x="15977" y="6090"/>
                    </a:lnTo>
                    <a:lnTo>
                      <a:pt x="16050" y="6479"/>
                    </a:lnTo>
                    <a:lnTo>
                      <a:pt x="16123" y="6869"/>
                    </a:lnTo>
                    <a:lnTo>
                      <a:pt x="16172" y="7283"/>
                    </a:lnTo>
                    <a:lnTo>
                      <a:pt x="16221" y="7697"/>
                    </a:lnTo>
                    <a:lnTo>
                      <a:pt x="16221" y="8111"/>
                    </a:lnTo>
                    <a:lnTo>
                      <a:pt x="16221" y="8111"/>
                    </a:lnTo>
                    <a:lnTo>
                      <a:pt x="16221" y="8525"/>
                    </a:lnTo>
                    <a:lnTo>
                      <a:pt x="16172" y="8939"/>
                    </a:lnTo>
                    <a:lnTo>
                      <a:pt x="16123" y="9353"/>
                    </a:lnTo>
                    <a:lnTo>
                      <a:pt x="16050" y="9743"/>
                    </a:lnTo>
                    <a:lnTo>
                      <a:pt x="15977" y="10133"/>
                    </a:lnTo>
                    <a:lnTo>
                      <a:pt x="15855" y="10522"/>
                    </a:lnTo>
                    <a:lnTo>
                      <a:pt x="15734" y="10888"/>
                    </a:lnTo>
                    <a:lnTo>
                      <a:pt x="15587" y="11277"/>
                    </a:lnTo>
                    <a:lnTo>
                      <a:pt x="15417" y="11618"/>
                    </a:lnTo>
                    <a:lnTo>
                      <a:pt x="15247" y="11984"/>
                    </a:lnTo>
                    <a:lnTo>
                      <a:pt x="15052" y="12324"/>
                    </a:lnTo>
                    <a:lnTo>
                      <a:pt x="14832" y="12641"/>
                    </a:lnTo>
                    <a:lnTo>
                      <a:pt x="14613" y="12958"/>
                    </a:lnTo>
                    <a:lnTo>
                      <a:pt x="14370" y="13274"/>
                    </a:lnTo>
                    <a:lnTo>
                      <a:pt x="14126" y="13567"/>
                    </a:lnTo>
                    <a:lnTo>
                      <a:pt x="13834" y="13835"/>
                    </a:lnTo>
                    <a:lnTo>
                      <a:pt x="13566" y="14102"/>
                    </a:lnTo>
                    <a:lnTo>
                      <a:pt x="13274" y="14370"/>
                    </a:lnTo>
                    <a:lnTo>
                      <a:pt x="12957" y="14614"/>
                    </a:lnTo>
                    <a:lnTo>
                      <a:pt x="12641" y="14833"/>
                    </a:lnTo>
                    <a:lnTo>
                      <a:pt x="12324" y="15052"/>
                    </a:lnTo>
                    <a:lnTo>
                      <a:pt x="11983" y="15247"/>
                    </a:lnTo>
                    <a:lnTo>
                      <a:pt x="11618" y="15418"/>
                    </a:lnTo>
                    <a:lnTo>
                      <a:pt x="11277" y="15588"/>
                    </a:lnTo>
                    <a:lnTo>
                      <a:pt x="10911" y="15734"/>
                    </a:lnTo>
                    <a:lnTo>
                      <a:pt x="10522" y="15856"/>
                    </a:lnTo>
                    <a:lnTo>
                      <a:pt x="10132" y="15978"/>
                    </a:lnTo>
                    <a:lnTo>
                      <a:pt x="9742" y="16051"/>
                    </a:lnTo>
                    <a:lnTo>
                      <a:pt x="9353" y="16124"/>
                    </a:lnTo>
                    <a:lnTo>
                      <a:pt x="8939" y="16173"/>
                    </a:lnTo>
                    <a:lnTo>
                      <a:pt x="8525" y="16221"/>
                    </a:lnTo>
                    <a:lnTo>
                      <a:pt x="8111" y="16221"/>
                    </a:lnTo>
                    <a:lnTo>
                      <a:pt x="8111" y="16221"/>
                    </a:lnTo>
                    <a:lnTo>
                      <a:pt x="7696" y="16221"/>
                    </a:lnTo>
                    <a:lnTo>
                      <a:pt x="7282" y="16173"/>
                    </a:lnTo>
                    <a:lnTo>
                      <a:pt x="6868" y="16124"/>
                    </a:lnTo>
                    <a:lnTo>
                      <a:pt x="6479" y="16051"/>
                    </a:lnTo>
                    <a:lnTo>
                      <a:pt x="6089" y="15978"/>
                    </a:lnTo>
                    <a:lnTo>
                      <a:pt x="5699" y="15856"/>
                    </a:lnTo>
                    <a:lnTo>
                      <a:pt x="5334" y="15734"/>
                    </a:lnTo>
                    <a:lnTo>
                      <a:pt x="4944" y="15588"/>
                    </a:lnTo>
                    <a:lnTo>
                      <a:pt x="4603" y="15418"/>
                    </a:lnTo>
                    <a:lnTo>
                      <a:pt x="4238" y="15247"/>
                    </a:lnTo>
                    <a:lnTo>
                      <a:pt x="3897" y="15052"/>
                    </a:lnTo>
                    <a:lnTo>
                      <a:pt x="3581" y="14833"/>
                    </a:lnTo>
                    <a:lnTo>
                      <a:pt x="3264" y="14614"/>
                    </a:lnTo>
                    <a:lnTo>
                      <a:pt x="2947" y="14370"/>
                    </a:lnTo>
                    <a:lnTo>
                      <a:pt x="2655" y="14102"/>
                    </a:lnTo>
                    <a:lnTo>
                      <a:pt x="2387" y="13835"/>
                    </a:lnTo>
                    <a:lnTo>
                      <a:pt x="2119" y="13567"/>
                    </a:lnTo>
                    <a:lnTo>
                      <a:pt x="1851" y="13274"/>
                    </a:lnTo>
                    <a:lnTo>
                      <a:pt x="1608" y="12958"/>
                    </a:lnTo>
                    <a:lnTo>
                      <a:pt x="1389" y="12641"/>
                    </a:lnTo>
                    <a:lnTo>
                      <a:pt x="1169" y="12324"/>
                    </a:lnTo>
                    <a:lnTo>
                      <a:pt x="975" y="11984"/>
                    </a:lnTo>
                    <a:lnTo>
                      <a:pt x="804" y="11618"/>
                    </a:lnTo>
                    <a:lnTo>
                      <a:pt x="634" y="11277"/>
                    </a:lnTo>
                    <a:lnTo>
                      <a:pt x="487" y="10888"/>
                    </a:lnTo>
                    <a:lnTo>
                      <a:pt x="366" y="10522"/>
                    </a:lnTo>
                    <a:lnTo>
                      <a:pt x="244" y="10133"/>
                    </a:lnTo>
                    <a:lnTo>
                      <a:pt x="171" y="9743"/>
                    </a:lnTo>
                    <a:lnTo>
                      <a:pt x="98" y="9353"/>
                    </a:lnTo>
                    <a:lnTo>
                      <a:pt x="49" y="8939"/>
                    </a:lnTo>
                    <a:lnTo>
                      <a:pt x="0" y="8525"/>
                    </a:lnTo>
                    <a:lnTo>
                      <a:pt x="0" y="8111"/>
                    </a:lnTo>
                    <a:lnTo>
                      <a:pt x="0" y="8111"/>
                    </a:lnTo>
                    <a:close/>
                    <a:moveTo>
                      <a:pt x="7234" y="11180"/>
                    </a:moveTo>
                    <a:lnTo>
                      <a:pt x="7234" y="11180"/>
                    </a:lnTo>
                    <a:lnTo>
                      <a:pt x="7282" y="11180"/>
                    </a:lnTo>
                    <a:lnTo>
                      <a:pt x="7282" y="11180"/>
                    </a:lnTo>
                    <a:lnTo>
                      <a:pt x="7453" y="11155"/>
                    </a:lnTo>
                    <a:lnTo>
                      <a:pt x="7623" y="11082"/>
                    </a:lnTo>
                    <a:lnTo>
                      <a:pt x="7794" y="10985"/>
                    </a:lnTo>
                    <a:lnTo>
                      <a:pt x="7916" y="10863"/>
                    </a:lnTo>
                    <a:lnTo>
                      <a:pt x="12007" y="6747"/>
                    </a:lnTo>
                    <a:lnTo>
                      <a:pt x="12007" y="6747"/>
                    </a:lnTo>
                    <a:lnTo>
                      <a:pt x="12105" y="6625"/>
                    </a:lnTo>
                    <a:lnTo>
                      <a:pt x="12153" y="6504"/>
                    </a:lnTo>
                    <a:lnTo>
                      <a:pt x="12202" y="6358"/>
                    </a:lnTo>
                    <a:lnTo>
                      <a:pt x="12202" y="6211"/>
                    </a:lnTo>
                    <a:lnTo>
                      <a:pt x="12202" y="6211"/>
                    </a:lnTo>
                    <a:lnTo>
                      <a:pt x="12178" y="6017"/>
                    </a:lnTo>
                    <a:lnTo>
                      <a:pt x="12129" y="5822"/>
                    </a:lnTo>
                    <a:lnTo>
                      <a:pt x="12032" y="5676"/>
                    </a:lnTo>
                    <a:lnTo>
                      <a:pt x="11886" y="5529"/>
                    </a:lnTo>
                    <a:lnTo>
                      <a:pt x="11886" y="5529"/>
                    </a:lnTo>
                    <a:lnTo>
                      <a:pt x="11764" y="5432"/>
                    </a:lnTo>
                    <a:lnTo>
                      <a:pt x="11618" y="5383"/>
                    </a:lnTo>
                    <a:lnTo>
                      <a:pt x="11472" y="5335"/>
                    </a:lnTo>
                    <a:lnTo>
                      <a:pt x="11325" y="5335"/>
                    </a:lnTo>
                    <a:lnTo>
                      <a:pt x="11325" y="5335"/>
                    </a:lnTo>
                    <a:lnTo>
                      <a:pt x="11131" y="5359"/>
                    </a:lnTo>
                    <a:lnTo>
                      <a:pt x="10960" y="5408"/>
                    </a:lnTo>
                    <a:lnTo>
                      <a:pt x="10790" y="5505"/>
                    </a:lnTo>
                    <a:lnTo>
                      <a:pt x="10643" y="5651"/>
                    </a:lnTo>
                    <a:lnTo>
                      <a:pt x="7161" y="8988"/>
                    </a:lnTo>
                    <a:lnTo>
                      <a:pt x="5797" y="7648"/>
                    </a:lnTo>
                    <a:lnTo>
                      <a:pt x="5797" y="7648"/>
                    </a:lnTo>
                    <a:lnTo>
                      <a:pt x="5675" y="7527"/>
                    </a:lnTo>
                    <a:lnTo>
                      <a:pt x="5505" y="7454"/>
                    </a:lnTo>
                    <a:lnTo>
                      <a:pt x="5358" y="7405"/>
                    </a:lnTo>
                    <a:lnTo>
                      <a:pt x="5188" y="7380"/>
                    </a:lnTo>
                    <a:lnTo>
                      <a:pt x="5188" y="7380"/>
                    </a:lnTo>
                    <a:lnTo>
                      <a:pt x="5017" y="7405"/>
                    </a:lnTo>
                    <a:lnTo>
                      <a:pt x="4847" y="7454"/>
                    </a:lnTo>
                    <a:lnTo>
                      <a:pt x="4701" y="7527"/>
                    </a:lnTo>
                    <a:lnTo>
                      <a:pt x="4555" y="7648"/>
                    </a:lnTo>
                    <a:lnTo>
                      <a:pt x="4555" y="7648"/>
                    </a:lnTo>
                    <a:lnTo>
                      <a:pt x="4457" y="7770"/>
                    </a:lnTo>
                    <a:lnTo>
                      <a:pt x="4360" y="7916"/>
                    </a:lnTo>
                    <a:lnTo>
                      <a:pt x="4311" y="8087"/>
                    </a:lnTo>
                    <a:lnTo>
                      <a:pt x="4311" y="8257"/>
                    </a:lnTo>
                    <a:lnTo>
                      <a:pt x="4311" y="8257"/>
                    </a:lnTo>
                    <a:lnTo>
                      <a:pt x="4311" y="8428"/>
                    </a:lnTo>
                    <a:lnTo>
                      <a:pt x="4360" y="8598"/>
                    </a:lnTo>
                    <a:lnTo>
                      <a:pt x="4457" y="8744"/>
                    </a:lnTo>
                    <a:lnTo>
                      <a:pt x="4555" y="8890"/>
                    </a:lnTo>
                    <a:lnTo>
                      <a:pt x="6601" y="10936"/>
                    </a:lnTo>
                    <a:lnTo>
                      <a:pt x="6601" y="10936"/>
                    </a:lnTo>
                    <a:lnTo>
                      <a:pt x="6747" y="11034"/>
                    </a:lnTo>
                    <a:lnTo>
                      <a:pt x="6893" y="11131"/>
                    </a:lnTo>
                    <a:lnTo>
                      <a:pt x="7063" y="11180"/>
                    </a:lnTo>
                    <a:lnTo>
                      <a:pt x="7234" y="11180"/>
                    </a:lnTo>
                    <a:lnTo>
                      <a:pt x="7234" y="11180"/>
                    </a:lnTo>
                    <a:close/>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5" name="Google Shape;1165;p6"/>
            <p:cNvGrpSpPr/>
            <p:nvPr/>
          </p:nvGrpSpPr>
          <p:grpSpPr>
            <a:xfrm>
              <a:off x="-129715" y="-120177"/>
              <a:ext cx="1945760" cy="342399"/>
              <a:chOff x="-129715" y="-196377"/>
              <a:chExt cx="1945760" cy="342399"/>
            </a:xfrm>
          </p:grpSpPr>
          <p:grpSp>
            <p:nvGrpSpPr>
              <p:cNvPr id="1166" name="Google Shape;1166;p6"/>
              <p:cNvGrpSpPr/>
              <p:nvPr/>
            </p:nvGrpSpPr>
            <p:grpSpPr>
              <a:xfrm>
                <a:off x="675548" y="-191512"/>
                <a:ext cx="332670" cy="332670"/>
                <a:chOff x="6649150" y="309350"/>
                <a:chExt cx="395800" cy="395800"/>
              </a:xfrm>
            </p:grpSpPr>
            <p:sp>
              <p:nvSpPr>
                <p:cNvPr id="1167" name="Google Shape;1167;p6"/>
                <p:cNvSpPr/>
                <p:nvPr/>
              </p:nvSpPr>
              <p:spPr>
                <a:xfrm>
                  <a:off x="6649150" y="309350"/>
                  <a:ext cx="395800" cy="395800"/>
                </a:xfrm>
                <a:custGeom>
                  <a:avLst/>
                  <a:gdLst/>
                  <a:ahLst/>
                  <a:cxnLst/>
                  <a:rect l="l" t="t" r="r" b="b"/>
                  <a:pathLst>
                    <a:path w="15832" h="15832" fill="none" extrusionOk="0">
                      <a:moveTo>
                        <a:pt x="7916" y="1"/>
                      </a:moveTo>
                      <a:lnTo>
                        <a:pt x="7916" y="1"/>
                      </a:lnTo>
                      <a:lnTo>
                        <a:pt x="7502" y="25"/>
                      </a:lnTo>
                      <a:lnTo>
                        <a:pt x="7112" y="49"/>
                      </a:lnTo>
                      <a:lnTo>
                        <a:pt x="6723" y="98"/>
                      </a:lnTo>
                      <a:lnTo>
                        <a:pt x="6333" y="171"/>
                      </a:lnTo>
                      <a:lnTo>
                        <a:pt x="5943" y="244"/>
                      </a:lnTo>
                      <a:lnTo>
                        <a:pt x="5553" y="366"/>
                      </a:lnTo>
                      <a:lnTo>
                        <a:pt x="5188" y="488"/>
                      </a:lnTo>
                      <a:lnTo>
                        <a:pt x="4847" y="634"/>
                      </a:lnTo>
                      <a:lnTo>
                        <a:pt x="4482" y="780"/>
                      </a:lnTo>
                      <a:lnTo>
                        <a:pt x="4141" y="950"/>
                      </a:lnTo>
                      <a:lnTo>
                        <a:pt x="3824" y="1145"/>
                      </a:lnTo>
                      <a:lnTo>
                        <a:pt x="3483" y="1364"/>
                      </a:lnTo>
                      <a:lnTo>
                        <a:pt x="3191" y="1584"/>
                      </a:lnTo>
                      <a:lnTo>
                        <a:pt x="2874" y="1803"/>
                      </a:lnTo>
                      <a:lnTo>
                        <a:pt x="2607" y="2071"/>
                      </a:lnTo>
                      <a:lnTo>
                        <a:pt x="2314" y="2314"/>
                      </a:lnTo>
                      <a:lnTo>
                        <a:pt x="2071" y="2607"/>
                      </a:lnTo>
                      <a:lnTo>
                        <a:pt x="1803" y="2874"/>
                      </a:lnTo>
                      <a:lnTo>
                        <a:pt x="1584" y="3191"/>
                      </a:lnTo>
                      <a:lnTo>
                        <a:pt x="1364" y="3483"/>
                      </a:lnTo>
                      <a:lnTo>
                        <a:pt x="1145" y="3824"/>
                      </a:lnTo>
                      <a:lnTo>
                        <a:pt x="950" y="4141"/>
                      </a:lnTo>
                      <a:lnTo>
                        <a:pt x="780" y="4482"/>
                      </a:lnTo>
                      <a:lnTo>
                        <a:pt x="634" y="4847"/>
                      </a:lnTo>
                      <a:lnTo>
                        <a:pt x="488" y="5188"/>
                      </a:lnTo>
                      <a:lnTo>
                        <a:pt x="366" y="5553"/>
                      </a:lnTo>
                      <a:lnTo>
                        <a:pt x="244" y="5943"/>
                      </a:lnTo>
                      <a:lnTo>
                        <a:pt x="171" y="6333"/>
                      </a:lnTo>
                      <a:lnTo>
                        <a:pt x="98" y="6722"/>
                      </a:lnTo>
                      <a:lnTo>
                        <a:pt x="49" y="7112"/>
                      </a:lnTo>
                      <a:lnTo>
                        <a:pt x="25" y="7502"/>
                      </a:lnTo>
                      <a:lnTo>
                        <a:pt x="1" y="7916"/>
                      </a:lnTo>
                      <a:lnTo>
                        <a:pt x="1" y="7916"/>
                      </a:lnTo>
                      <a:lnTo>
                        <a:pt x="25" y="8330"/>
                      </a:lnTo>
                      <a:lnTo>
                        <a:pt x="49" y="8720"/>
                      </a:lnTo>
                      <a:lnTo>
                        <a:pt x="98" y="9109"/>
                      </a:lnTo>
                      <a:lnTo>
                        <a:pt x="171" y="9499"/>
                      </a:lnTo>
                      <a:lnTo>
                        <a:pt x="244" y="9889"/>
                      </a:lnTo>
                      <a:lnTo>
                        <a:pt x="366" y="10278"/>
                      </a:lnTo>
                      <a:lnTo>
                        <a:pt x="488" y="10644"/>
                      </a:lnTo>
                      <a:lnTo>
                        <a:pt x="634" y="10985"/>
                      </a:lnTo>
                      <a:lnTo>
                        <a:pt x="780" y="11350"/>
                      </a:lnTo>
                      <a:lnTo>
                        <a:pt x="950" y="11691"/>
                      </a:lnTo>
                      <a:lnTo>
                        <a:pt x="1145" y="12008"/>
                      </a:lnTo>
                      <a:lnTo>
                        <a:pt x="1364" y="12348"/>
                      </a:lnTo>
                      <a:lnTo>
                        <a:pt x="1584" y="12641"/>
                      </a:lnTo>
                      <a:lnTo>
                        <a:pt x="1803" y="12957"/>
                      </a:lnTo>
                      <a:lnTo>
                        <a:pt x="2071" y="13225"/>
                      </a:lnTo>
                      <a:lnTo>
                        <a:pt x="2314" y="13518"/>
                      </a:lnTo>
                      <a:lnTo>
                        <a:pt x="2607" y="13761"/>
                      </a:lnTo>
                      <a:lnTo>
                        <a:pt x="2874" y="14029"/>
                      </a:lnTo>
                      <a:lnTo>
                        <a:pt x="3191" y="14248"/>
                      </a:lnTo>
                      <a:lnTo>
                        <a:pt x="3483" y="14467"/>
                      </a:lnTo>
                      <a:lnTo>
                        <a:pt x="3824" y="14687"/>
                      </a:lnTo>
                      <a:lnTo>
                        <a:pt x="4141" y="14881"/>
                      </a:lnTo>
                      <a:lnTo>
                        <a:pt x="4482" y="15052"/>
                      </a:lnTo>
                      <a:lnTo>
                        <a:pt x="4847" y="15198"/>
                      </a:lnTo>
                      <a:lnTo>
                        <a:pt x="5188" y="15344"/>
                      </a:lnTo>
                      <a:lnTo>
                        <a:pt x="5553" y="15466"/>
                      </a:lnTo>
                      <a:lnTo>
                        <a:pt x="5943" y="15588"/>
                      </a:lnTo>
                      <a:lnTo>
                        <a:pt x="6333" y="15661"/>
                      </a:lnTo>
                      <a:lnTo>
                        <a:pt x="6723" y="15734"/>
                      </a:lnTo>
                      <a:lnTo>
                        <a:pt x="7112" y="15783"/>
                      </a:lnTo>
                      <a:lnTo>
                        <a:pt x="7502" y="15807"/>
                      </a:lnTo>
                      <a:lnTo>
                        <a:pt x="7916" y="15831"/>
                      </a:lnTo>
                      <a:lnTo>
                        <a:pt x="7916" y="15831"/>
                      </a:lnTo>
                      <a:lnTo>
                        <a:pt x="8330" y="15807"/>
                      </a:lnTo>
                      <a:lnTo>
                        <a:pt x="8720" y="15783"/>
                      </a:lnTo>
                      <a:lnTo>
                        <a:pt x="9109" y="15734"/>
                      </a:lnTo>
                      <a:lnTo>
                        <a:pt x="9499" y="15661"/>
                      </a:lnTo>
                      <a:lnTo>
                        <a:pt x="9889" y="15588"/>
                      </a:lnTo>
                      <a:lnTo>
                        <a:pt x="10278" y="15466"/>
                      </a:lnTo>
                      <a:lnTo>
                        <a:pt x="10644" y="15344"/>
                      </a:lnTo>
                      <a:lnTo>
                        <a:pt x="10985" y="15198"/>
                      </a:lnTo>
                      <a:lnTo>
                        <a:pt x="11350" y="15052"/>
                      </a:lnTo>
                      <a:lnTo>
                        <a:pt x="11691" y="14881"/>
                      </a:lnTo>
                      <a:lnTo>
                        <a:pt x="12008" y="14687"/>
                      </a:lnTo>
                      <a:lnTo>
                        <a:pt x="12349" y="14467"/>
                      </a:lnTo>
                      <a:lnTo>
                        <a:pt x="12641" y="14248"/>
                      </a:lnTo>
                      <a:lnTo>
                        <a:pt x="12957" y="14029"/>
                      </a:lnTo>
                      <a:lnTo>
                        <a:pt x="13225" y="13761"/>
                      </a:lnTo>
                      <a:lnTo>
                        <a:pt x="13518" y="13518"/>
                      </a:lnTo>
                      <a:lnTo>
                        <a:pt x="13761" y="13225"/>
                      </a:lnTo>
                      <a:lnTo>
                        <a:pt x="14029" y="12957"/>
                      </a:lnTo>
                      <a:lnTo>
                        <a:pt x="14248" y="12641"/>
                      </a:lnTo>
                      <a:lnTo>
                        <a:pt x="14467" y="12348"/>
                      </a:lnTo>
                      <a:lnTo>
                        <a:pt x="14687" y="12008"/>
                      </a:lnTo>
                      <a:lnTo>
                        <a:pt x="14881" y="11691"/>
                      </a:lnTo>
                      <a:lnTo>
                        <a:pt x="15052" y="11350"/>
                      </a:lnTo>
                      <a:lnTo>
                        <a:pt x="15198" y="10985"/>
                      </a:lnTo>
                      <a:lnTo>
                        <a:pt x="15344" y="10644"/>
                      </a:lnTo>
                      <a:lnTo>
                        <a:pt x="15466" y="10278"/>
                      </a:lnTo>
                      <a:lnTo>
                        <a:pt x="15588" y="9889"/>
                      </a:lnTo>
                      <a:lnTo>
                        <a:pt x="15661" y="9499"/>
                      </a:lnTo>
                      <a:lnTo>
                        <a:pt x="15734" y="9109"/>
                      </a:lnTo>
                      <a:lnTo>
                        <a:pt x="15783" y="8720"/>
                      </a:lnTo>
                      <a:lnTo>
                        <a:pt x="15807" y="8330"/>
                      </a:lnTo>
                      <a:lnTo>
                        <a:pt x="15831" y="7916"/>
                      </a:lnTo>
                      <a:lnTo>
                        <a:pt x="15831" y="7916"/>
                      </a:lnTo>
                      <a:lnTo>
                        <a:pt x="15807" y="7502"/>
                      </a:lnTo>
                      <a:lnTo>
                        <a:pt x="15783" y="7112"/>
                      </a:lnTo>
                      <a:lnTo>
                        <a:pt x="15734" y="6722"/>
                      </a:lnTo>
                      <a:lnTo>
                        <a:pt x="15661" y="6333"/>
                      </a:lnTo>
                      <a:lnTo>
                        <a:pt x="15588" y="5943"/>
                      </a:lnTo>
                      <a:lnTo>
                        <a:pt x="15466" y="5553"/>
                      </a:lnTo>
                      <a:lnTo>
                        <a:pt x="15344" y="5188"/>
                      </a:lnTo>
                      <a:lnTo>
                        <a:pt x="15198" y="4847"/>
                      </a:lnTo>
                      <a:lnTo>
                        <a:pt x="15052" y="4482"/>
                      </a:lnTo>
                      <a:lnTo>
                        <a:pt x="14881" y="4141"/>
                      </a:lnTo>
                      <a:lnTo>
                        <a:pt x="14687" y="3824"/>
                      </a:lnTo>
                      <a:lnTo>
                        <a:pt x="14467" y="3483"/>
                      </a:lnTo>
                      <a:lnTo>
                        <a:pt x="14248" y="3191"/>
                      </a:lnTo>
                      <a:lnTo>
                        <a:pt x="14029" y="2874"/>
                      </a:lnTo>
                      <a:lnTo>
                        <a:pt x="13761" y="2607"/>
                      </a:lnTo>
                      <a:lnTo>
                        <a:pt x="13518" y="2314"/>
                      </a:lnTo>
                      <a:lnTo>
                        <a:pt x="13225" y="2071"/>
                      </a:lnTo>
                      <a:lnTo>
                        <a:pt x="12957" y="1803"/>
                      </a:lnTo>
                      <a:lnTo>
                        <a:pt x="12641" y="1584"/>
                      </a:lnTo>
                      <a:lnTo>
                        <a:pt x="12349" y="1364"/>
                      </a:lnTo>
                      <a:lnTo>
                        <a:pt x="12008" y="1145"/>
                      </a:lnTo>
                      <a:lnTo>
                        <a:pt x="11691" y="950"/>
                      </a:lnTo>
                      <a:lnTo>
                        <a:pt x="11350" y="780"/>
                      </a:lnTo>
                      <a:lnTo>
                        <a:pt x="10985" y="634"/>
                      </a:lnTo>
                      <a:lnTo>
                        <a:pt x="10644" y="488"/>
                      </a:lnTo>
                      <a:lnTo>
                        <a:pt x="10278" y="366"/>
                      </a:lnTo>
                      <a:lnTo>
                        <a:pt x="9889" y="244"/>
                      </a:lnTo>
                      <a:lnTo>
                        <a:pt x="9499" y="171"/>
                      </a:lnTo>
                      <a:lnTo>
                        <a:pt x="9109" y="98"/>
                      </a:lnTo>
                      <a:lnTo>
                        <a:pt x="8720" y="49"/>
                      </a:lnTo>
                      <a:lnTo>
                        <a:pt x="8330" y="25"/>
                      </a:lnTo>
                      <a:lnTo>
                        <a:pt x="7916" y="1"/>
                      </a:lnTo>
                      <a:lnTo>
                        <a:pt x="7916" y="1"/>
                      </a:lnTo>
                      <a:close/>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6"/>
                <p:cNvSpPr/>
                <p:nvPr/>
              </p:nvSpPr>
              <p:spPr>
                <a:xfrm>
                  <a:off x="6673500" y="333700"/>
                  <a:ext cx="347100" cy="347100"/>
                </a:xfrm>
                <a:custGeom>
                  <a:avLst/>
                  <a:gdLst/>
                  <a:ahLst/>
                  <a:cxnLst/>
                  <a:rect l="l" t="t" r="r" b="b"/>
                  <a:pathLst>
                    <a:path w="13884" h="13884" fill="none" extrusionOk="0">
                      <a:moveTo>
                        <a:pt x="6942" y="13883"/>
                      </a:moveTo>
                      <a:lnTo>
                        <a:pt x="6942" y="13883"/>
                      </a:lnTo>
                      <a:lnTo>
                        <a:pt x="6577" y="13883"/>
                      </a:lnTo>
                      <a:lnTo>
                        <a:pt x="6236" y="13834"/>
                      </a:lnTo>
                      <a:lnTo>
                        <a:pt x="5895" y="13810"/>
                      </a:lnTo>
                      <a:lnTo>
                        <a:pt x="5554" y="13737"/>
                      </a:lnTo>
                      <a:lnTo>
                        <a:pt x="5213" y="13664"/>
                      </a:lnTo>
                      <a:lnTo>
                        <a:pt x="4872" y="13566"/>
                      </a:lnTo>
                      <a:lnTo>
                        <a:pt x="4555" y="13469"/>
                      </a:lnTo>
                      <a:lnTo>
                        <a:pt x="4239" y="13323"/>
                      </a:lnTo>
                      <a:lnTo>
                        <a:pt x="3946" y="13201"/>
                      </a:lnTo>
                      <a:lnTo>
                        <a:pt x="3630" y="13031"/>
                      </a:lnTo>
                      <a:lnTo>
                        <a:pt x="3337" y="12884"/>
                      </a:lnTo>
                      <a:lnTo>
                        <a:pt x="3069" y="12690"/>
                      </a:lnTo>
                      <a:lnTo>
                        <a:pt x="2802" y="12495"/>
                      </a:lnTo>
                      <a:lnTo>
                        <a:pt x="2534" y="12300"/>
                      </a:lnTo>
                      <a:lnTo>
                        <a:pt x="2290" y="12081"/>
                      </a:lnTo>
                      <a:lnTo>
                        <a:pt x="2047" y="11837"/>
                      </a:lnTo>
                      <a:lnTo>
                        <a:pt x="1803" y="11594"/>
                      </a:lnTo>
                      <a:lnTo>
                        <a:pt x="1584" y="11350"/>
                      </a:lnTo>
                      <a:lnTo>
                        <a:pt x="1389" y="11082"/>
                      </a:lnTo>
                      <a:lnTo>
                        <a:pt x="1194" y="10814"/>
                      </a:lnTo>
                      <a:lnTo>
                        <a:pt x="999" y="10546"/>
                      </a:lnTo>
                      <a:lnTo>
                        <a:pt x="853" y="10254"/>
                      </a:lnTo>
                      <a:lnTo>
                        <a:pt x="683" y="9938"/>
                      </a:lnTo>
                      <a:lnTo>
                        <a:pt x="561" y="9645"/>
                      </a:lnTo>
                      <a:lnTo>
                        <a:pt x="415" y="9329"/>
                      </a:lnTo>
                      <a:lnTo>
                        <a:pt x="317" y="9012"/>
                      </a:lnTo>
                      <a:lnTo>
                        <a:pt x="220" y="8671"/>
                      </a:lnTo>
                      <a:lnTo>
                        <a:pt x="147" y="8330"/>
                      </a:lnTo>
                      <a:lnTo>
                        <a:pt x="74" y="7989"/>
                      </a:lnTo>
                      <a:lnTo>
                        <a:pt x="49" y="7648"/>
                      </a:lnTo>
                      <a:lnTo>
                        <a:pt x="1" y="7307"/>
                      </a:lnTo>
                      <a:lnTo>
                        <a:pt x="1" y="6942"/>
                      </a:lnTo>
                      <a:lnTo>
                        <a:pt x="1" y="6942"/>
                      </a:lnTo>
                      <a:lnTo>
                        <a:pt x="1" y="6577"/>
                      </a:lnTo>
                      <a:lnTo>
                        <a:pt x="49" y="6236"/>
                      </a:lnTo>
                      <a:lnTo>
                        <a:pt x="74" y="5895"/>
                      </a:lnTo>
                      <a:lnTo>
                        <a:pt x="147" y="5554"/>
                      </a:lnTo>
                      <a:lnTo>
                        <a:pt x="220" y="5213"/>
                      </a:lnTo>
                      <a:lnTo>
                        <a:pt x="317" y="4872"/>
                      </a:lnTo>
                      <a:lnTo>
                        <a:pt x="415" y="4555"/>
                      </a:lnTo>
                      <a:lnTo>
                        <a:pt x="561" y="4238"/>
                      </a:lnTo>
                      <a:lnTo>
                        <a:pt x="683" y="3946"/>
                      </a:lnTo>
                      <a:lnTo>
                        <a:pt x="853" y="3630"/>
                      </a:lnTo>
                      <a:lnTo>
                        <a:pt x="999" y="3337"/>
                      </a:lnTo>
                      <a:lnTo>
                        <a:pt x="1194" y="3069"/>
                      </a:lnTo>
                      <a:lnTo>
                        <a:pt x="1389" y="2802"/>
                      </a:lnTo>
                      <a:lnTo>
                        <a:pt x="1584" y="2534"/>
                      </a:lnTo>
                      <a:lnTo>
                        <a:pt x="1803" y="2290"/>
                      </a:lnTo>
                      <a:lnTo>
                        <a:pt x="2047" y="2047"/>
                      </a:lnTo>
                      <a:lnTo>
                        <a:pt x="2290" y="1803"/>
                      </a:lnTo>
                      <a:lnTo>
                        <a:pt x="2534" y="1584"/>
                      </a:lnTo>
                      <a:lnTo>
                        <a:pt x="2802" y="1389"/>
                      </a:lnTo>
                      <a:lnTo>
                        <a:pt x="3069" y="1194"/>
                      </a:lnTo>
                      <a:lnTo>
                        <a:pt x="3337" y="999"/>
                      </a:lnTo>
                      <a:lnTo>
                        <a:pt x="3630" y="853"/>
                      </a:lnTo>
                      <a:lnTo>
                        <a:pt x="3946" y="683"/>
                      </a:lnTo>
                      <a:lnTo>
                        <a:pt x="4239" y="561"/>
                      </a:lnTo>
                      <a:lnTo>
                        <a:pt x="4555" y="415"/>
                      </a:lnTo>
                      <a:lnTo>
                        <a:pt x="4872" y="317"/>
                      </a:lnTo>
                      <a:lnTo>
                        <a:pt x="5213" y="220"/>
                      </a:lnTo>
                      <a:lnTo>
                        <a:pt x="5554" y="147"/>
                      </a:lnTo>
                      <a:lnTo>
                        <a:pt x="5895" y="74"/>
                      </a:lnTo>
                      <a:lnTo>
                        <a:pt x="6236" y="49"/>
                      </a:lnTo>
                      <a:lnTo>
                        <a:pt x="6577" y="1"/>
                      </a:lnTo>
                      <a:lnTo>
                        <a:pt x="6942" y="1"/>
                      </a:lnTo>
                      <a:lnTo>
                        <a:pt x="6942" y="1"/>
                      </a:lnTo>
                      <a:lnTo>
                        <a:pt x="7307" y="1"/>
                      </a:lnTo>
                      <a:lnTo>
                        <a:pt x="7648" y="49"/>
                      </a:lnTo>
                      <a:lnTo>
                        <a:pt x="7989" y="74"/>
                      </a:lnTo>
                      <a:lnTo>
                        <a:pt x="8330" y="147"/>
                      </a:lnTo>
                      <a:lnTo>
                        <a:pt x="8671" y="220"/>
                      </a:lnTo>
                      <a:lnTo>
                        <a:pt x="9012" y="317"/>
                      </a:lnTo>
                      <a:lnTo>
                        <a:pt x="9329" y="415"/>
                      </a:lnTo>
                      <a:lnTo>
                        <a:pt x="9645" y="561"/>
                      </a:lnTo>
                      <a:lnTo>
                        <a:pt x="9938" y="683"/>
                      </a:lnTo>
                      <a:lnTo>
                        <a:pt x="10254" y="853"/>
                      </a:lnTo>
                      <a:lnTo>
                        <a:pt x="10546" y="999"/>
                      </a:lnTo>
                      <a:lnTo>
                        <a:pt x="10814" y="1194"/>
                      </a:lnTo>
                      <a:lnTo>
                        <a:pt x="11082" y="1389"/>
                      </a:lnTo>
                      <a:lnTo>
                        <a:pt x="11350" y="1584"/>
                      </a:lnTo>
                      <a:lnTo>
                        <a:pt x="11594" y="1803"/>
                      </a:lnTo>
                      <a:lnTo>
                        <a:pt x="11837" y="2047"/>
                      </a:lnTo>
                      <a:lnTo>
                        <a:pt x="12081" y="2290"/>
                      </a:lnTo>
                      <a:lnTo>
                        <a:pt x="12300" y="2534"/>
                      </a:lnTo>
                      <a:lnTo>
                        <a:pt x="12495" y="2802"/>
                      </a:lnTo>
                      <a:lnTo>
                        <a:pt x="12690" y="3069"/>
                      </a:lnTo>
                      <a:lnTo>
                        <a:pt x="12885" y="3337"/>
                      </a:lnTo>
                      <a:lnTo>
                        <a:pt x="13031" y="3630"/>
                      </a:lnTo>
                      <a:lnTo>
                        <a:pt x="13201" y="3946"/>
                      </a:lnTo>
                      <a:lnTo>
                        <a:pt x="13323" y="4238"/>
                      </a:lnTo>
                      <a:lnTo>
                        <a:pt x="13469" y="4555"/>
                      </a:lnTo>
                      <a:lnTo>
                        <a:pt x="13566" y="4872"/>
                      </a:lnTo>
                      <a:lnTo>
                        <a:pt x="13664" y="5213"/>
                      </a:lnTo>
                      <a:lnTo>
                        <a:pt x="13737" y="5554"/>
                      </a:lnTo>
                      <a:lnTo>
                        <a:pt x="13810" y="5895"/>
                      </a:lnTo>
                      <a:lnTo>
                        <a:pt x="13834" y="6236"/>
                      </a:lnTo>
                      <a:lnTo>
                        <a:pt x="13883" y="6577"/>
                      </a:lnTo>
                      <a:lnTo>
                        <a:pt x="13883" y="6942"/>
                      </a:lnTo>
                      <a:lnTo>
                        <a:pt x="13883" y="6942"/>
                      </a:lnTo>
                      <a:lnTo>
                        <a:pt x="13883" y="7307"/>
                      </a:lnTo>
                      <a:lnTo>
                        <a:pt x="13834" y="7648"/>
                      </a:lnTo>
                      <a:lnTo>
                        <a:pt x="13810" y="7989"/>
                      </a:lnTo>
                      <a:lnTo>
                        <a:pt x="13737" y="8330"/>
                      </a:lnTo>
                      <a:lnTo>
                        <a:pt x="13664" y="8671"/>
                      </a:lnTo>
                      <a:lnTo>
                        <a:pt x="13566" y="9012"/>
                      </a:lnTo>
                      <a:lnTo>
                        <a:pt x="13469" y="9329"/>
                      </a:lnTo>
                      <a:lnTo>
                        <a:pt x="13323" y="9645"/>
                      </a:lnTo>
                      <a:lnTo>
                        <a:pt x="13201" y="9938"/>
                      </a:lnTo>
                      <a:lnTo>
                        <a:pt x="13031" y="10254"/>
                      </a:lnTo>
                      <a:lnTo>
                        <a:pt x="12885" y="10546"/>
                      </a:lnTo>
                      <a:lnTo>
                        <a:pt x="12690" y="10814"/>
                      </a:lnTo>
                      <a:lnTo>
                        <a:pt x="12495" y="11082"/>
                      </a:lnTo>
                      <a:lnTo>
                        <a:pt x="12300" y="11350"/>
                      </a:lnTo>
                      <a:lnTo>
                        <a:pt x="12081" y="11594"/>
                      </a:lnTo>
                      <a:lnTo>
                        <a:pt x="11837" y="11837"/>
                      </a:lnTo>
                      <a:lnTo>
                        <a:pt x="11594" y="12081"/>
                      </a:lnTo>
                      <a:lnTo>
                        <a:pt x="11350" y="12300"/>
                      </a:lnTo>
                      <a:lnTo>
                        <a:pt x="11082" y="12495"/>
                      </a:lnTo>
                      <a:lnTo>
                        <a:pt x="10814" y="12690"/>
                      </a:lnTo>
                      <a:lnTo>
                        <a:pt x="10546" y="12884"/>
                      </a:lnTo>
                      <a:lnTo>
                        <a:pt x="10254" y="13031"/>
                      </a:lnTo>
                      <a:lnTo>
                        <a:pt x="9938" y="13201"/>
                      </a:lnTo>
                      <a:lnTo>
                        <a:pt x="9645" y="13323"/>
                      </a:lnTo>
                      <a:lnTo>
                        <a:pt x="9329" y="13469"/>
                      </a:lnTo>
                      <a:lnTo>
                        <a:pt x="9012" y="13566"/>
                      </a:lnTo>
                      <a:lnTo>
                        <a:pt x="8671" y="13664"/>
                      </a:lnTo>
                      <a:lnTo>
                        <a:pt x="8330" y="13737"/>
                      </a:lnTo>
                      <a:lnTo>
                        <a:pt x="7989" y="13810"/>
                      </a:lnTo>
                      <a:lnTo>
                        <a:pt x="7648" y="13834"/>
                      </a:lnTo>
                      <a:lnTo>
                        <a:pt x="7307" y="13883"/>
                      </a:lnTo>
                      <a:lnTo>
                        <a:pt x="6942" y="13883"/>
                      </a:lnTo>
                      <a:lnTo>
                        <a:pt x="6942" y="13883"/>
                      </a:lnTo>
                      <a:close/>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6"/>
                <p:cNvSpPr/>
                <p:nvPr/>
              </p:nvSpPr>
              <p:spPr>
                <a:xfrm>
                  <a:off x="6848850" y="397625"/>
                  <a:ext cx="54825" cy="169300"/>
                </a:xfrm>
                <a:custGeom>
                  <a:avLst/>
                  <a:gdLst/>
                  <a:ahLst/>
                  <a:cxnLst/>
                  <a:rect l="l" t="t" r="r" b="b"/>
                  <a:pathLst>
                    <a:path w="2193" h="6772" fill="none" extrusionOk="0">
                      <a:moveTo>
                        <a:pt x="1" y="1"/>
                      </a:moveTo>
                      <a:lnTo>
                        <a:pt x="1" y="4580"/>
                      </a:lnTo>
                      <a:lnTo>
                        <a:pt x="2193" y="6772"/>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6"/>
                <p:cNvSpPr/>
                <p:nvPr/>
              </p:nvSpPr>
              <p:spPr>
                <a:xfrm>
                  <a:off x="6847025" y="333700"/>
                  <a:ext cx="25" cy="29250"/>
                </a:xfrm>
                <a:custGeom>
                  <a:avLst/>
                  <a:gdLst/>
                  <a:ahLst/>
                  <a:cxnLst/>
                  <a:rect l="l" t="t" r="r" b="b"/>
                  <a:pathLst>
                    <a:path w="1" h="1170" fill="none" extrusionOk="0">
                      <a:moveTo>
                        <a:pt x="1" y="1170"/>
                      </a:moveTo>
                      <a:lnTo>
                        <a:pt x="1" y="1"/>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6"/>
                <p:cNvSpPr/>
                <p:nvPr/>
              </p:nvSpPr>
              <p:spPr>
                <a:xfrm>
                  <a:off x="6760575" y="356850"/>
                  <a:ext cx="25" cy="25"/>
                </a:xfrm>
                <a:custGeom>
                  <a:avLst/>
                  <a:gdLst/>
                  <a:ahLst/>
                  <a:cxnLst/>
                  <a:rect l="l" t="t" r="r" b="b"/>
                  <a:pathLst>
                    <a:path w="1" h="1" fill="none" extrusionOk="0">
                      <a:moveTo>
                        <a:pt x="1" y="0"/>
                      </a:moveTo>
                      <a:lnTo>
                        <a:pt x="1" y="0"/>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6"/>
                <p:cNvSpPr/>
                <p:nvPr/>
              </p:nvSpPr>
              <p:spPr>
                <a:xfrm>
                  <a:off x="6760575" y="356850"/>
                  <a:ext cx="14025" cy="24975"/>
                </a:xfrm>
                <a:custGeom>
                  <a:avLst/>
                  <a:gdLst/>
                  <a:ahLst/>
                  <a:cxnLst/>
                  <a:rect l="l" t="t" r="r" b="b"/>
                  <a:pathLst>
                    <a:path w="561" h="999" fill="none" extrusionOk="0">
                      <a:moveTo>
                        <a:pt x="1" y="0"/>
                      </a:moveTo>
                      <a:lnTo>
                        <a:pt x="561" y="999"/>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6"/>
                <p:cNvSpPr/>
                <p:nvPr/>
              </p:nvSpPr>
              <p:spPr>
                <a:xfrm>
                  <a:off x="6696650" y="420775"/>
                  <a:ext cx="25" cy="25"/>
                </a:xfrm>
                <a:custGeom>
                  <a:avLst/>
                  <a:gdLst/>
                  <a:ahLst/>
                  <a:cxnLst/>
                  <a:rect l="l" t="t" r="r" b="b"/>
                  <a:pathLst>
                    <a:path w="1" h="1" fill="none" extrusionOk="0">
                      <a:moveTo>
                        <a:pt x="0" y="0"/>
                      </a:moveTo>
                      <a:lnTo>
                        <a:pt x="0" y="0"/>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6"/>
                <p:cNvSpPr/>
                <p:nvPr/>
              </p:nvSpPr>
              <p:spPr>
                <a:xfrm>
                  <a:off x="6696650" y="420775"/>
                  <a:ext cx="24975" cy="14025"/>
                </a:xfrm>
                <a:custGeom>
                  <a:avLst/>
                  <a:gdLst/>
                  <a:ahLst/>
                  <a:cxnLst/>
                  <a:rect l="l" t="t" r="r" b="b"/>
                  <a:pathLst>
                    <a:path w="999" h="561" fill="none" extrusionOk="0">
                      <a:moveTo>
                        <a:pt x="0" y="0"/>
                      </a:moveTo>
                      <a:lnTo>
                        <a:pt x="999" y="561"/>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6"/>
                <p:cNvSpPr/>
                <p:nvPr/>
              </p:nvSpPr>
              <p:spPr>
                <a:xfrm>
                  <a:off x="6673500" y="507225"/>
                  <a:ext cx="29250" cy="25"/>
                </a:xfrm>
                <a:custGeom>
                  <a:avLst/>
                  <a:gdLst/>
                  <a:ahLst/>
                  <a:cxnLst/>
                  <a:rect l="l" t="t" r="r" b="b"/>
                  <a:pathLst>
                    <a:path w="1170" h="1" fill="none" extrusionOk="0">
                      <a:moveTo>
                        <a:pt x="1" y="1"/>
                      </a:moveTo>
                      <a:lnTo>
                        <a:pt x="1170" y="1"/>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6"/>
                <p:cNvSpPr/>
                <p:nvPr/>
              </p:nvSpPr>
              <p:spPr>
                <a:xfrm>
                  <a:off x="6696650" y="593700"/>
                  <a:ext cx="25" cy="25"/>
                </a:xfrm>
                <a:custGeom>
                  <a:avLst/>
                  <a:gdLst/>
                  <a:ahLst/>
                  <a:cxnLst/>
                  <a:rect l="l" t="t" r="r" b="b"/>
                  <a:pathLst>
                    <a:path w="1" h="1" fill="none" extrusionOk="0">
                      <a:moveTo>
                        <a:pt x="0" y="0"/>
                      </a:moveTo>
                      <a:lnTo>
                        <a:pt x="0" y="0"/>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6"/>
                <p:cNvSpPr/>
                <p:nvPr/>
              </p:nvSpPr>
              <p:spPr>
                <a:xfrm>
                  <a:off x="6696650" y="579700"/>
                  <a:ext cx="24975" cy="14025"/>
                </a:xfrm>
                <a:custGeom>
                  <a:avLst/>
                  <a:gdLst/>
                  <a:ahLst/>
                  <a:cxnLst/>
                  <a:rect l="l" t="t" r="r" b="b"/>
                  <a:pathLst>
                    <a:path w="999" h="561" fill="none" extrusionOk="0">
                      <a:moveTo>
                        <a:pt x="0" y="560"/>
                      </a:moveTo>
                      <a:lnTo>
                        <a:pt x="999" y="0"/>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6"/>
                <p:cNvSpPr/>
                <p:nvPr/>
              </p:nvSpPr>
              <p:spPr>
                <a:xfrm>
                  <a:off x="6760575" y="632675"/>
                  <a:ext cx="14025" cy="24975"/>
                </a:xfrm>
                <a:custGeom>
                  <a:avLst/>
                  <a:gdLst/>
                  <a:ahLst/>
                  <a:cxnLst/>
                  <a:rect l="l" t="t" r="r" b="b"/>
                  <a:pathLst>
                    <a:path w="561" h="999" fill="none" extrusionOk="0">
                      <a:moveTo>
                        <a:pt x="1" y="999"/>
                      </a:moveTo>
                      <a:lnTo>
                        <a:pt x="561" y="0"/>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6"/>
                <p:cNvSpPr/>
                <p:nvPr/>
              </p:nvSpPr>
              <p:spPr>
                <a:xfrm>
                  <a:off x="6760575" y="657625"/>
                  <a:ext cx="25" cy="25"/>
                </a:xfrm>
                <a:custGeom>
                  <a:avLst/>
                  <a:gdLst/>
                  <a:ahLst/>
                  <a:cxnLst/>
                  <a:rect l="l" t="t" r="r" b="b"/>
                  <a:pathLst>
                    <a:path w="1" h="1" fill="none" extrusionOk="0">
                      <a:moveTo>
                        <a:pt x="1" y="1"/>
                      </a:moveTo>
                      <a:lnTo>
                        <a:pt x="1" y="1"/>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6"/>
                <p:cNvSpPr/>
                <p:nvPr/>
              </p:nvSpPr>
              <p:spPr>
                <a:xfrm>
                  <a:off x="6847025" y="651550"/>
                  <a:ext cx="25" cy="29250"/>
                </a:xfrm>
                <a:custGeom>
                  <a:avLst/>
                  <a:gdLst/>
                  <a:ahLst/>
                  <a:cxnLst/>
                  <a:rect l="l" t="t" r="r" b="b"/>
                  <a:pathLst>
                    <a:path w="1" h="1170" fill="none" extrusionOk="0">
                      <a:moveTo>
                        <a:pt x="1" y="0"/>
                      </a:moveTo>
                      <a:lnTo>
                        <a:pt x="1" y="1169"/>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6"/>
                <p:cNvSpPr/>
                <p:nvPr/>
              </p:nvSpPr>
              <p:spPr>
                <a:xfrm>
                  <a:off x="6919500" y="632675"/>
                  <a:ext cx="14025" cy="24975"/>
                </a:xfrm>
                <a:custGeom>
                  <a:avLst/>
                  <a:gdLst/>
                  <a:ahLst/>
                  <a:cxnLst/>
                  <a:rect l="l" t="t" r="r" b="b"/>
                  <a:pathLst>
                    <a:path w="561" h="999" fill="none" extrusionOk="0">
                      <a:moveTo>
                        <a:pt x="560" y="999"/>
                      </a:moveTo>
                      <a:lnTo>
                        <a:pt x="0" y="0"/>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6"/>
                <p:cNvSpPr/>
                <p:nvPr/>
              </p:nvSpPr>
              <p:spPr>
                <a:xfrm>
                  <a:off x="6933500" y="657625"/>
                  <a:ext cx="25" cy="25"/>
                </a:xfrm>
                <a:custGeom>
                  <a:avLst/>
                  <a:gdLst/>
                  <a:ahLst/>
                  <a:cxnLst/>
                  <a:rect l="l" t="t" r="r" b="b"/>
                  <a:pathLst>
                    <a:path w="1" h="1" fill="none" extrusionOk="0">
                      <a:moveTo>
                        <a:pt x="0" y="1"/>
                      </a:moveTo>
                      <a:lnTo>
                        <a:pt x="0" y="1"/>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6"/>
                <p:cNvSpPr/>
                <p:nvPr/>
              </p:nvSpPr>
              <p:spPr>
                <a:xfrm>
                  <a:off x="6972475" y="579700"/>
                  <a:ext cx="24975" cy="14025"/>
                </a:xfrm>
                <a:custGeom>
                  <a:avLst/>
                  <a:gdLst/>
                  <a:ahLst/>
                  <a:cxnLst/>
                  <a:rect l="l" t="t" r="r" b="b"/>
                  <a:pathLst>
                    <a:path w="999" h="561" fill="none" extrusionOk="0">
                      <a:moveTo>
                        <a:pt x="999" y="560"/>
                      </a:moveTo>
                      <a:lnTo>
                        <a:pt x="0" y="0"/>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6"/>
                <p:cNvSpPr/>
                <p:nvPr/>
              </p:nvSpPr>
              <p:spPr>
                <a:xfrm>
                  <a:off x="6997425" y="593700"/>
                  <a:ext cx="25" cy="25"/>
                </a:xfrm>
                <a:custGeom>
                  <a:avLst/>
                  <a:gdLst/>
                  <a:ahLst/>
                  <a:cxnLst/>
                  <a:rect l="l" t="t" r="r" b="b"/>
                  <a:pathLst>
                    <a:path w="1" h="1" fill="none" extrusionOk="0">
                      <a:moveTo>
                        <a:pt x="1" y="0"/>
                      </a:moveTo>
                      <a:lnTo>
                        <a:pt x="1" y="0"/>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6"/>
                <p:cNvSpPr/>
                <p:nvPr/>
              </p:nvSpPr>
              <p:spPr>
                <a:xfrm>
                  <a:off x="6991350" y="507225"/>
                  <a:ext cx="29250" cy="25"/>
                </a:xfrm>
                <a:custGeom>
                  <a:avLst/>
                  <a:gdLst/>
                  <a:ahLst/>
                  <a:cxnLst/>
                  <a:rect l="l" t="t" r="r" b="b"/>
                  <a:pathLst>
                    <a:path w="1170" h="1" fill="none" extrusionOk="0">
                      <a:moveTo>
                        <a:pt x="1169" y="1"/>
                      </a:moveTo>
                      <a:lnTo>
                        <a:pt x="0" y="1"/>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6"/>
                <p:cNvSpPr/>
                <p:nvPr/>
              </p:nvSpPr>
              <p:spPr>
                <a:xfrm>
                  <a:off x="6972475" y="420775"/>
                  <a:ext cx="24975" cy="14025"/>
                </a:xfrm>
                <a:custGeom>
                  <a:avLst/>
                  <a:gdLst/>
                  <a:ahLst/>
                  <a:cxnLst/>
                  <a:rect l="l" t="t" r="r" b="b"/>
                  <a:pathLst>
                    <a:path w="999" h="561" fill="none" extrusionOk="0">
                      <a:moveTo>
                        <a:pt x="0" y="561"/>
                      </a:moveTo>
                      <a:lnTo>
                        <a:pt x="999" y="0"/>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6"/>
                <p:cNvSpPr/>
                <p:nvPr/>
              </p:nvSpPr>
              <p:spPr>
                <a:xfrm>
                  <a:off x="6997425" y="420775"/>
                  <a:ext cx="25" cy="25"/>
                </a:xfrm>
                <a:custGeom>
                  <a:avLst/>
                  <a:gdLst/>
                  <a:ahLst/>
                  <a:cxnLst/>
                  <a:rect l="l" t="t" r="r" b="b"/>
                  <a:pathLst>
                    <a:path w="1" h="1" fill="none" extrusionOk="0">
                      <a:moveTo>
                        <a:pt x="1" y="0"/>
                      </a:moveTo>
                      <a:lnTo>
                        <a:pt x="1" y="0"/>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6"/>
                <p:cNvSpPr/>
                <p:nvPr/>
              </p:nvSpPr>
              <p:spPr>
                <a:xfrm>
                  <a:off x="6919500" y="356850"/>
                  <a:ext cx="14025" cy="24975"/>
                </a:xfrm>
                <a:custGeom>
                  <a:avLst/>
                  <a:gdLst/>
                  <a:ahLst/>
                  <a:cxnLst/>
                  <a:rect l="l" t="t" r="r" b="b"/>
                  <a:pathLst>
                    <a:path w="561" h="999" fill="none" extrusionOk="0">
                      <a:moveTo>
                        <a:pt x="560" y="0"/>
                      </a:moveTo>
                      <a:lnTo>
                        <a:pt x="0" y="999"/>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6"/>
                <p:cNvSpPr/>
                <p:nvPr/>
              </p:nvSpPr>
              <p:spPr>
                <a:xfrm>
                  <a:off x="6933500" y="356850"/>
                  <a:ext cx="25" cy="25"/>
                </a:xfrm>
                <a:custGeom>
                  <a:avLst/>
                  <a:gdLst/>
                  <a:ahLst/>
                  <a:cxnLst/>
                  <a:rect l="l" t="t" r="r" b="b"/>
                  <a:pathLst>
                    <a:path w="1" h="1" fill="none" extrusionOk="0">
                      <a:moveTo>
                        <a:pt x="0" y="0"/>
                      </a:moveTo>
                      <a:lnTo>
                        <a:pt x="0" y="0"/>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0" name="Google Shape;1190;p6"/>
              <p:cNvGrpSpPr/>
              <p:nvPr/>
            </p:nvGrpSpPr>
            <p:grpSpPr>
              <a:xfrm>
                <a:off x="-129715" y="-196377"/>
                <a:ext cx="215966" cy="342399"/>
                <a:chOff x="6718575" y="2318625"/>
                <a:chExt cx="256950" cy="407375"/>
              </a:xfrm>
            </p:grpSpPr>
            <p:sp>
              <p:nvSpPr>
                <p:cNvPr id="1191" name="Google Shape;1191;p6"/>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6"/>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6"/>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6"/>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6"/>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6"/>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6"/>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6"/>
                <p:cNvSpPr/>
                <p:nvPr/>
              </p:nvSpPr>
              <p:spPr>
                <a:xfrm>
                  <a:off x="6795900" y="2628550"/>
                  <a:ext cx="102300" cy="25"/>
                </a:xfrm>
                <a:custGeom>
                  <a:avLst/>
                  <a:gdLst/>
                  <a:ahLst/>
                  <a:cxnLst/>
                  <a:rect l="l" t="t" r="r" b="b"/>
                  <a:pathLst>
                    <a:path w="4092" h="1" fill="none" extrusionOk="0">
                      <a:moveTo>
                        <a:pt x="0" y="1"/>
                      </a:moveTo>
                      <a:lnTo>
                        <a:pt x="4092" y="1"/>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99" name="Google Shape;1199;p6"/>
              <p:cNvSpPr/>
              <p:nvPr/>
            </p:nvSpPr>
            <p:spPr>
              <a:xfrm>
                <a:off x="1475201" y="-195610"/>
                <a:ext cx="340844" cy="340865"/>
              </a:xfrm>
              <a:custGeom>
                <a:avLst/>
                <a:gdLst/>
                <a:ahLst/>
                <a:cxnLst/>
                <a:rect l="l" t="t" r="r" b="b"/>
                <a:pathLst>
                  <a:path w="16221" h="16222" fill="none" extrusionOk="0">
                    <a:moveTo>
                      <a:pt x="0" y="8111"/>
                    </a:moveTo>
                    <a:lnTo>
                      <a:pt x="0" y="8111"/>
                    </a:lnTo>
                    <a:lnTo>
                      <a:pt x="0" y="7697"/>
                    </a:lnTo>
                    <a:lnTo>
                      <a:pt x="49" y="7283"/>
                    </a:lnTo>
                    <a:lnTo>
                      <a:pt x="98" y="6869"/>
                    </a:lnTo>
                    <a:lnTo>
                      <a:pt x="171" y="6479"/>
                    </a:lnTo>
                    <a:lnTo>
                      <a:pt x="244" y="6090"/>
                    </a:lnTo>
                    <a:lnTo>
                      <a:pt x="366" y="5700"/>
                    </a:lnTo>
                    <a:lnTo>
                      <a:pt x="487" y="5335"/>
                    </a:lnTo>
                    <a:lnTo>
                      <a:pt x="634" y="4945"/>
                    </a:lnTo>
                    <a:lnTo>
                      <a:pt x="804" y="4604"/>
                    </a:lnTo>
                    <a:lnTo>
                      <a:pt x="975" y="4239"/>
                    </a:lnTo>
                    <a:lnTo>
                      <a:pt x="1169" y="3898"/>
                    </a:lnTo>
                    <a:lnTo>
                      <a:pt x="1389" y="3581"/>
                    </a:lnTo>
                    <a:lnTo>
                      <a:pt x="1608" y="3264"/>
                    </a:lnTo>
                    <a:lnTo>
                      <a:pt x="1851" y="2948"/>
                    </a:lnTo>
                    <a:lnTo>
                      <a:pt x="2119" y="2656"/>
                    </a:lnTo>
                    <a:lnTo>
                      <a:pt x="2387" y="2388"/>
                    </a:lnTo>
                    <a:lnTo>
                      <a:pt x="2655" y="2120"/>
                    </a:lnTo>
                    <a:lnTo>
                      <a:pt x="2947" y="1852"/>
                    </a:lnTo>
                    <a:lnTo>
                      <a:pt x="3264" y="1608"/>
                    </a:lnTo>
                    <a:lnTo>
                      <a:pt x="3581" y="1389"/>
                    </a:lnTo>
                    <a:lnTo>
                      <a:pt x="3897" y="1170"/>
                    </a:lnTo>
                    <a:lnTo>
                      <a:pt x="4238" y="975"/>
                    </a:lnTo>
                    <a:lnTo>
                      <a:pt x="4603" y="805"/>
                    </a:lnTo>
                    <a:lnTo>
                      <a:pt x="4944" y="634"/>
                    </a:lnTo>
                    <a:lnTo>
                      <a:pt x="5334" y="488"/>
                    </a:lnTo>
                    <a:lnTo>
                      <a:pt x="5699" y="366"/>
                    </a:lnTo>
                    <a:lnTo>
                      <a:pt x="6089" y="244"/>
                    </a:lnTo>
                    <a:lnTo>
                      <a:pt x="6479" y="171"/>
                    </a:lnTo>
                    <a:lnTo>
                      <a:pt x="6868" y="98"/>
                    </a:lnTo>
                    <a:lnTo>
                      <a:pt x="7282" y="50"/>
                    </a:lnTo>
                    <a:lnTo>
                      <a:pt x="7696" y="1"/>
                    </a:lnTo>
                    <a:lnTo>
                      <a:pt x="8111" y="1"/>
                    </a:lnTo>
                    <a:lnTo>
                      <a:pt x="8111" y="1"/>
                    </a:lnTo>
                    <a:lnTo>
                      <a:pt x="8525" y="1"/>
                    </a:lnTo>
                    <a:lnTo>
                      <a:pt x="8939" y="50"/>
                    </a:lnTo>
                    <a:lnTo>
                      <a:pt x="9353" y="98"/>
                    </a:lnTo>
                    <a:lnTo>
                      <a:pt x="9742" y="171"/>
                    </a:lnTo>
                    <a:lnTo>
                      <a:pt x="10132" y="244"/>
                    </a:lnTo>
                    <a:lnTo>
                      <a:pt x="10522" y="366"/>
                    </a:lnTo>
                    <a:lnTo>
                      <a:pt x="10911" y="488"/>
                    </a:lnTo>
                    <a:lnTo>
                      <a:pt x="11277" y="634"/>
                    </a:lnTo>
                    <a:lnTo>
                      <a:pt x="11618" y="805"/>
                    </a:lnTo>
                    <a:lnTo>
                      <a:pt x="11983" y="975"/>
                    </a:lnTo>
                    <a:lnTo>
                      <a:pt x="12324" y="1170"/>
                    </a:lnTo>
                    <a:lnTo>
                      <a:pt x="12641" y="1389"/>
                    </a:lnTo>
                    <a:lnTo>
                      <a:pt x="12957" y="1608"/>
                    </a:lnTo>
                    <a:lnTo>
                      <a:pt x="13274" y="1852"/>
                    </a:lnTo>
                    <a:lnTo>
                      <a:pt x="13566" y="2120"/>
                    </a:lnTo>
                    <a:lnTo>
                      <a:pt x="13834" y="2388"/>
                    </a:lnTo>
                    <a:lnTo>
                      <a:pt x="14126" y="2656"/>
                    </a:lnTo>
                    <a:lnTo>
                      <a:pt x="14370" y="2948"/>
                    </a:lnTo>
                    <a:lnTo>
                      <a:pt x="14613" y="3264"/>
                    </a:lnTo>
                    <a:lnTo>
                      <a:pt x="14832" y="3581"/>
                    </a:lnTo>
                    <a:lnTo>
                      <a:pt x="15052" y="3898"/>
                    </a:lnTo>
                    <a:lnTo>
                      <a:pt x="15247" y="4239"/>
                    </a:lnTo>
                    <a:lnTo>
                      <a:pt x="15417" y="4604"/>
                    </a:lnTo>
                    <a:lnTo>
                      <a:pt x="15587" y="4945"/>
                    </a:lnTo>
                    <a:lnTo>
                      <a:pt x="15734" y="5335"/>
                    </a:lnTo>
                    <a:lnTo>
                      <a:pt x="15855" y="5700"/>
                    </a:lnTo>
                    <a:lnTo>
                      <a:pt x="15977" y="6090"/>
                    </a:lnTo>
                    <a:lnTo>
                      <a:pt x="16050" y="6479"/>
                    </a:lnTo>
                    <a:lnTo>
                      <a:pt x="16123" y="6869"/>
                    </a:lnTo>
                    <a:lnTo>
                      <a:pt x="16172" y="7283"/>
                    </a:lnTo>
                    <a:lnTo>
                      <a:pt x="16221" y="7697"/>
                    </a:lnTo>
                    <a:lnTo>
                      <a:pt x="16221" y="8111"/>
                    </a:lnTo>
                    <a:lnTo>
                      <a:pt x="16221" y="8111"/>
                    </a:lnTo>
                    <a:lnTo>
                      <a:pt x="16221" y="8525"/>
                    </a:lnTo>
                    <a:lnTo>
                      <a:pt x="16172" y="8939"/>
                    </a:lnTo>
                    <a:lnTo>
                      <a:pt x="16123" y="9353"/>
                    </a:lnTo>
                    <a:lnTo>
                      <a:pt x="16050" y="9743"/>
                    </a:lnTo>
                    <a:lnTo>
                      <a:pt x="15977" y="10133"/>
                    </a:lnTo>
                    <a:lnTo>
                      <a:pt x="15855" y="10522"/>
                    </a:lnTo>
                    <a:lnTo>
                      <a:pt x="15734" y="10888"/>
                    </a:lnTo>
                    <a:lnTo>
                      <a:pt x="15587" y="11277"/>
                    </a:lnTo>
                    <a:lnTo>
                      <a:pt x="15417" y="11618"/>
                    </a:lnTo>
                    <a:lnTo>
                      <a:pt x="15247" y="11984"/>
                    </a:lnTo>
                    <a:lnTo>
                      <a:pt x="15052" y="12324"/>
                    </a:lnTo>
                    <a:lnTo>
                      <a:pt x="14832" y="12641"/>
                    </a:lnTo>
                    <a:lnTo>
                      <a:pt x="14613" y="12958"/>
                    </a:lnTo>
                    <a:lnTo>
                      <a:pt x="14370" y="13274"/>
                    </a:lnTo>
                    <a:lnTo>
                      <a:pt x="14126" y="13567"/>
                    </a:lnTo>
                    <a:lnTo>
                      <a:pt x="13834" y="13835"/>
                    </a:lnTo>
                    <a:lnTo>
                      <a:pt x="13566" y="14102"/>
                    </a:lnTo>
                    <a:lnTo>
                      <a:pt x="13274" y="14370"/>
                    </a:lnTo>
                    <a:lnTo>
                      <a:pt x="12957" y="14614"/>
                    </a:lnTo>
                    <a:lnTo>
                      <a:pt x="12641" y="14833"/>
                    </a:lnTo>
                    <a:lnTo>
                      <a:pt x="12324" y="15052"/>
                    </a:lnTo>
                    <a:lnTo>
                      <a:pt x="11983" y="15247"/>
                    </a:lnTo>
                    <a:lnTo>
                      <a:pt x="11618" y="15418"/>
                    </a:lnTo>
                    <a:lnTo>
                      <a:pt x="11277" y="15588"/>
                    </a:lnTo>
                    <a:lnTo>
                      <a:pt x="10911" y="15734"/>
                    </a:lnTo>
                    <a:lnTo>
                      <a:pt x="10522" y="15856"/>
                    </a:lnTo>
                    <a:lnTo>
                      <a:pt x="10132" y="15978"/>
                    </a:lnTo>
                    <a:lnTo>
                      <a:pt x="9742" y="16051"/>
                    </a:lnTo>
                    <a:lnTo>
                      <a:pt x="9353" y="16124"/>
                    </a:lnTo>
                    <a:lnTo>
                      <a:pt x="8939" y="16173"/>
                    </a:lnTo>
                    <a:lnTo>
                      <a:pt x="8525" y="16221"/>
                    </a:lnTo>
                    <a:lnTo>
                      <a:pt x="8111" y="16221"/>
                    </a:lnTo>
                    <a:lnTo>
                      <a:pt x="8111" y="16221"/>
                    </a:lnTo>
                    <a:lnTo>
                      <a:pt x="7696" y="16221"/>
                    </a:lnTo>
                    <a:lnTo>
                      <a:pt x="7282" y="16173"/>
                    </a:lnTo>
                    <a:lnTo>
                      <a:pt x="6868" y="16124"/>
                    </a:lnTo>
                    <a:lnTo>
                      <a:pt x="6479" y="16051"/>
                    </a:lnTo>
                    <a:lnTo>
                      <a:pt x="6089" y="15978"/>
                    </a:lnTo>
                    <a:lnTo>
                      <a:pt x="5699" y="15856"/>
                    </a:lnTo>
                    <a:lnTo>
                      <a:pt x="5334" y="15734"/>
                    </a:lnTo>
                    <a:lnTo>
                      <a:pt x="4944" y="15588"/>
                    </a:lnTo>
                    <a:lnTo>
                      <a:pt x="4603" y="15418"/>
                    </a:lnTo>
                    <a:lnTo>
                      <a:pt x="4238" y="15247"/>
                    </a:lnTo>
                    <a:lnTo>
                      <a:pt x="3897" y="15052"/>
                    </a:lnTo>
                    <a:lnTo>
                      <a:pt x="3581" y="14833"/>
                    </a:lnTo>
                    <a:lnTo>
                      <a:pt x="3264" y="14614"/>
                    </a:lnTo>
                    <a:lnTo>
                      <a:pt x="2947" y="14370"/>
                    </a:lnTo>
                    <a:lnTo>
                      <a:pt x="2655" y="14102"/>
                    </a:lnTo>
                    <a:lnTo>
                      <a:pt x="2387" y="13835"/>
                    </a:lnTo>
                    <a:lnTo>
                      <a:pt x="2119" y="13567"/>
                    </a:lnTo>
                    <a:lnTo>
                      <a:pt x="1851" y="13274"/>
                    </a:lnTo>
                    <a:lnTo>
                      <a:pt x="1608" y="12958"/>
                    </a:lnTo>
                    <a:lnTo>
                      <a:pt x="1389" y="12641"/>
                    </a:lnTo>
                    <a:lnTo>
                      <a:pt x="1169" y="12324"/>
                    </a:lnTo>
                    <a:lnTo>
                      <a:pt x="975" y="11984"/>
                    </a:lnTo>
                    <a:lnTo>
                      <a:pt x="804" y="11618"/>
                    </a:lnTo>
                    <a:lnTo>
                      <a:pt x="634" y="11277"/>
                    </a:lnTo>
                    <a:lnTo>
                      <a:pt x="487" y="10888"/>
                    </a:lnTo>
                    <a:lnTo>
                      <a:pt x="366" y="10522"/>
                    </a:lnTo>
                    <a:lnTo>
                      <a:pt x="244" y="10133"/>
                    </a:lnTo>
                    <a:lnTo>
                      <a:pt x="171" y="9743"/>
                    </a:lnTo>
                    <a:lnTo>
                      <a:pt x="98" y="9353"/>
                    </a:lnTo>
                    <a:lnTo>
                      <a:pt x="49" y="8939"/>
                    </a:lnTo>
                    <a:lnTo>
                      <a:pt x="0" y="8525"/>
                    </a:lnTo>
                    <a:lnTo>
                      <a:pt x="0" y="8111"/>
                    </a:lnTo>
                    <a:lnTo>
                      <a:pt x="0" y="8111"/>
                    </a:lnTo>
                    <a:close/>
                    <a:moveTo>
                      <a:pt x="7234" y="11180"/>
                    </a:moveTo>
                    <a:lnTo>
                      <a:pt x="7234" y="11180"/>
                    </a:lnTo>
                    <a:lnTo>
                      <a:pt x="7282" y="11180"/>
                    </a:lnTo>
                    <a:lnTo>
                      <a:pt x="7282" y="11180"/>
                    </a:lnTo>
                    <a:lnTo>
                      <a:pt x="7453" y="11155"/>
                    </a:lnTo>
                    <a:lnTo>
                      <a:pt x="7623" y="11082"/>
                    </a:lnTo>
                    <a:lnTo>
                      <a:pt x="7794" y="10985"/>
                    </a:lnTo>
                    <a:lnTo>
                      <a:pt x="7916" y="10863"/>
                    </a:lnTo>
                    <a:lnTo>
                      <a:pt x="12007" y="6747"/>
                    </a:lnTo>
                    <a:lnTo>
                      <a:pt x="12007" y="6747"/>
                    </a:lnTo>
                    <a:lnTo>
                      <a:pt x="12105" y="6625"/>
                    </a:lnTo>
                    <a:lnTo>
                      <a:pt x="12153" y="6504"/>
                    </a:lnTo>
                    <a:lnTo>
                      <a:pt x="12202" y="6358"/>
                    </a:lnTo>
                    <a:lnTo>
                      <a:pt x="12202" y="6211"/>
                    </a:lnTo>
                    <a:lnTo>
                      <a:pt x="12202" y="6211"/>
                    </a:lnTo>
                    <a:lnTo>
                      <a:pt x="12178" y="6017"/>
                    </a:lnTo>
                    <a:lnTo>
                      <a:pt x="12129" y="5822"/>
                    </a:lnTo>
                    <a:lnTo>
                      <a:pt x="12032" y="5676"/>
                    </a:lnTo>
                    <a:lnTo>
                      <a:pt x="11886" y="5529"/>
                    </a:lnTo>
                    <a:lnTo>
                      <a:pt x="11886" y="5529"/>
                    </a:lnTo>
                    <a:lnTo>
                      <a:pt x="11764" y="5432"/>
                    </a:lnTo>
                    <a:lnTo>
                      <a:pt x="11618" y="5383"/>
                    </a:lnTo>
                    <a:lnTo>
                      <a:pt x="11472" y="5335"/>
                    </a:lnTo>
                    <a:lnTo>
                      <a:pt x="11325" y="5335"/>
                    </a:lnTo>
                    <a:lnTo>
                      <a:pt x="11325" y="5335"/>
                    </a:lnTo>
                    <a:lnTo>
                      <a:pt x="11131" y="5359"/>
                    </a:lnTo>
                    <a:lnTo>
                      <a:pt x="10960" y="5408"/>
                    </a:lnTo>
                    <a:lnTo>
                      <a:pt x="10790" y="5505"/>
                    </a:lnTo>
                    <a:lnTo>
                      <a:pt x="10643" y="5651"/>
                    </a:lnTo>
                    <a:lnTo>
                      <a:pt x="7161" y="8988"/>
                    </a:lnTo>
                    <a:lnTo>
                      <a:pt x="5797" y="7648"/>
                    </a:lnTo>
                    <a:lnTo>
                      <a:pt x="5797" y="7648"/>
                    </a:lnTo>
                    <a:lnTo>
                      <a:pt x="5675" y="7527"/>
                    </a:lnTo>
                    <a:lnTo>
                      <a:pt x="5505" y="7454"/>
                    </a:lnTo>
                    <a:lnTo>
                      <a:pt x="5358" y="7405"/>
                    </a:lnTo>
                    <a:lnTo>
                      <a:pt x="5188" y="7380"/>
                    </a:lnTo>
                    <a:lnTo>
                      <a:pt x="5188" y="7380"/>
                    </a:lnTo>
                    <a:lnTo>
                      <a:pt x="5017" y="7405"/>
                    </a:lnTo>
                    <a:lnTo>
                      <a:pt x="4847" y="7454"/>
                    </a:lnTo>
                    <a:lnTo>
                      <a:pt x="4701" y="7527"/>
                    </a:lnTo>
                    <a:lnTo>
                      <a:pt x="4555" y="7648"/>
                    </a:lnTo>
                    <a:lnTo>
                      <a:pt x="4555" y="7648"/>
                    </a:lnTo>
                    <a:lnTo>
                      <a:pt x="4457" y="7770"/>
                    </a:lnTo>
                    <a:lnTo>
                      <a:pt x="4360" y="7916"/>
                    </a:lnTo>
                    <a:lnTo>
                      <a:pt x="4311" y="8087"/>
                    </a:lnTo>
                    <a:lnTo>
                      <a:pt x="4311" y="8257"/>
                    </a:lnTo>
                    <a:lnTo>
                      <a:pt x="4311" y="8257"/>
                    </a:lnTo>
                    <a:lnTo>
                      <a:pt x="4311" y="8428"/>
                    </a:lnTo>
                    <a:lnTo>
                      <a:pt x="4360" y="8598"/>
                    </a:lnTo>
                    <a:lnTo>
                      <a:pt x="4457" y="8744"/>
                    </a:lnTo>
                    <a:lnTo>
                      <a:pt x="4555" y="8890"/>
                    </a:lnTo>
                    <a:lnTo>
                      <a:pt x="6601" y="10936"/>
                    </a:lnTo>
                    <a:lnTo>
                      <a:pt x="6601" y="10936"/>
                    </a:lnTo>
                    <a:lnTo>
                      <a:pt x="6747" y="11034"/>
                    </a:lnTo>
                    <a:lnTo>
                      <a:pt x="6893" y="11131"/>
                    </a:lnTo>
                    <a:lnTo>
                      <a:pt x="7063" y="11180"/>
                    </a:lnTo>
                    <a:lnTo>
                      <a:pt x="7234" y="11180"/>
                    </a:lnTo>
                    <a:lnTo>
                      <a:pt x="7234" y="11180"/>
                    </a:lnTo>
                    <a:close/>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200" name="Google Shape;1200;p6"/>
          <p:cNvSpPr/>
          <p:nvPr/>
        </p:nvSpPr>
        <p:spPr>
          <a:xfrm flipH="1">
            <a:off x="2095200" y="0"/>
            <a:ext cx="7048800" cy="68577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201" name="Google Shape;1201;p6"/>
          <p:cNvSpPr txBox="1">
            <a:spLocks noGrp="1"/>
          </p:cNvSpPr>
          <p:nvPr>
            <p:ph type="title"/>
          </p:nvPr>
        </p:nvSpPr>
        <p:spPr>
          <a:xfrm>
            <a:off x="203875" y="2169000"/>
            <a:ext cx="1712400" cy="1143300"/>
          </a:xfrm>
          <a:prstGeom prst="rect">
            <a:avLst/>
          </a:prstGeom>
        </p:spPr>
        <p:txBody>
          <a:bodyPr spcFirstLastPara="1" wrap="square" lIns="91425" tIns="91425" rIns="91425" bIns="91425" anchor="t" anchorCtr="0">
            <a:noAutofit/>
          </a:bodyPr>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a:endParaRPr/>
          </a:p>
        </p:txBody>
      </p:sp>
      <p:sp>
        <p:nvSpPr>
          <p:cNvPr id="1202" name="Google Shape;1202;p6"/>
          <p:cNvSpPr txBox="1">
            <a:spLocks noGrp="1"/>
          </p:cNvSpPr>
          <p:nvPr>
            <p:ph type="body" idx="1"/>
          </p:nvPr>
        </p:nvSpPr>
        <p:spPr>
          <a:xfrm>
            <a:off x="2544225" y="396489"/>
            <a:ext cx="2981400" cy="6215100"/>
          </a:xfrm>
          <a:prstGeom prst="rect">
            <a:avLst/>
          </a:prstGeom>
        </p:spPr>
        <p:txBody>
          <a:bodyPr spcFirstLastPara="1" wrap="square" lIns="91425" tIns="91425" rIns="91425" bIns="91425" anchor="t" anchorCtr="0">
            <a:noAutofit/>
          </a:bodyPr>
          <a:lstStyle>
            <a:lvl1pPr marL="457200" lvl="0" indent="-381000">
              <a:spcBef>
                <a:spcPts val="600"/>
              </a:spcBef>
              <a:spcAft>
                <a:spcPts val="0"/>
              </a:spcAft>
              <a:buSzPts val="2400"/>
              <a:buChar char="▸"/>
              <a:defRPr sz="2400"/>
            </a:lvl1pPr>
            <a:lvl2pPr marL="914400" lvl="1" indent="-381000">
              <a:spcBef>
                <a:spcPts val="0"/>
              </a:spcBef>
              <a:spcAft>
                <a:spcPts val="0"/>
              </a:spcAft>
              <a:buSzPts val="2400"/>
              <a:buChar char="▹"/>
              <a:defRPr/>
            </a:lvl2pPr>
            <a:lvl3pPr marL="1371600" lvl="2" indent="-381000">
              <a:spcBef>
                <a:spcPts val="0"/>
              </a:spcBef>
              <a:spcAft>
                <a:spcPts val="0"/>
              </a:spcAft>
              <a:buSzPts val="2400"/>
              <a:buChar char="■"/>
              <a:defRPr/>
            </a:lvl3pPr>
            <a:lvl4pPr marL="1828800" lvl="3" indent="-381000">
              <a:spcBef>
                <a:spcPts val="0"/>
              </a:spcBef>
              <a:spcAft>
                <a:spcPts val="0"/>
              </a:spcAft>
              <a:buSzPts val="2400"/>
              <a:buChar char="●"/>
              <a:defRPr sz="2400"/>
            </a:lvl4pPr>
            <a:lvl5pPr marL="2286000" lvl="4" indent="-381000">
              <a:spcBef>
                <a:spcPts val="0"/>
              </a:spcBef>
              <a:spcAft>
                <a:spcPts val="0"/>
              </a:spcAft>
              <a:buSzPts val="2400"/>
              <a:buChar char="○"/>
              <a:defRPr sz="2400"/>
            </a:lvl5pPr>
            <a:lvl6pPr marL="2743200" lvl="5" indent="-381000">
              <a:spcBef>
                <a:spcPts val="0"/>
              </a:spcBef>
              <a:spcAft>
                <a:spcPts val="0"/>
              </a:spcAft>
              <a:buSzPts val="2400"/>
              <a:buChar char="■"/>
              <a:defRPr sz="2400"/>
            </a:lvl6pPr>
            <a:lvl7pPr marL="3200400" lvl="6" indent="-381000">
              <a:spcBef>
                <a:spcPts val="0"/>
              </a:spcBef>
              <a:spcAft>
                <a:spcPts val="0"/>
              </a:spcAft>
              <a:buSzPts val="2400"/>
              <a:buChar char="●"/>
              <a:defRPr sz="2400"/>
            </a:lvl7pPr>
            <a:lvl8pPr marL="3657600" lvl="7" indent="-381000">
              <a:spcBef>
                <a:spcPts val="0"/>
              </a:spcBef>
              <a:spcAft>
                <a:spcPts val="0"/>
              </a:spcAft>
              <a:buSzPts val="2400"/>
              <a:buChar char="○"/>
              <a:defRPr sz="2400"/>
            </a:lvl8pPr>
            <a:lvl9pPr marL="4114800" lvl="8" indent="-381000">
              <a:spcBef>
                <a:spcPts val="0"/>
              </a:spcBef>
              <a:spcAft>
                <a:spcPts val="0"/>
              </a:spcAft>
              <a:buSzPts val="2400"/>
              <a:buChar char="■"/>
              <a:defRPr sz="2400"/>
            </a:lvl9pPr>
          </a:lstStyle>
          <a:p>
            <a:endParaRPr/>
          </a:p>
        </p:txBody>
      </p:sp>
      <p:sp>
        <p:nvSpPr>
          <p:cNvPr id="1203" name="Google Shape;1203;p6"/>
          <p:cNvSpPr txBox="1">
            <a:spLocks noGrp="1"/>
          </p:cNvSpPr>
          <p:nvPr>
            <p:ph type="body" idx="2"/>
          </p:nvPr>
        </p:nvSpPr>
        <p:spPr>
          <a:xfrm>
            <a:off x="5705276" y="396489"/>
            <a:ext cx="2981400" cy="6215100"/>
          </a:xfrm>
          <a:prstGeom prst="rect">
            <a:avLst/>
          </a:prstGeom>
        </p:spPr>
        <p:txBody>
          <a:bodyPr spcFirstLastPara="1" wrap="square" lIns="91425" tIns="91425" rIns="91425" bIns="91425" anchor="t" anchorCtr="0">
            <a:noAutofit/>
          </a:bodyPr>
          <a:lstStyle>
            <a:lvl1pPr marL="457200" lvl="0" indent="-381000">
              <a:spcBef>
                <a:spcPts val="600"/>
              </a:spcBef>
              <a:spcAft>
                <a:spcPts val="0"/>
              </a:spcAft>
              <a:buSzPts val="2400"/>
              <a:buChar char="▸"/>
              <a:defRPr sz="2400"/>
            </a:lvl1pPr>
            <a:lvl2pPr marL="914400" lvl="1" indent="-381000">
              <a:spcBef>
                <a:spcPts val="0"/>
              </a:spcBef>
              <a:spcAft>
                <a:spcPts val="0"/>
              </a:spcAft>
              <a:buSzPts val="2400"/>
              <a:buChar char="▹"/>
              <a:defRPr/>
            </a:lvl2pPr>
            <a:lvl3pPr marL="1371600" lvl="2" indent="-381000">
              <a:spcBef>
                <a:spcPts val="0"/>
              </a:spcBef>
              <a:spcAft>
                <a:spcPts val="0"/>
              </a:spcAft>
              <a:buSzPts val="2400"/>
              <a:buChar char="■"/>
              <a:defRPr/>
            </a:lvl3pPr>
            <a:lvl4pPr marL="1828800" lvl="3" indent="-381000">
              <a:spcBef>
                <a:spcPts val="0"/>
              </a:spcBef>
              <a:spcAft>
                <a:spcPts val="0"/>
              </a:spcAft>
              <a:buSzPts val="2400"/>
              <a:buChar char="●"/>
              <a:defRPr sz="2400"/>
            </a:lvl4pPr>
            <a:lvl5pPr marL="2286000" lvl="4" indent="-381000">
              <a:spcBef>
                <a:spcPts val="0"/>
              </a:spcBef>
              <a:spcAft>
                <a:spcPts val="0"/>
              </a:spcAft>
              <a:buSzPts val="2400"/>
              <a:buChar char="○"/>
              <a:defRPr sz="2400"/>
            </a:lvl5pPr>
            <a:lvl6pPr marL="2743200" lvl="5" indent="-381000">
              <a:spcBef>
                <a:spcPts val="0"/>
              </a:spcBef>
              <a:spcAft>
                <a:spcPts val="0"/>
              </a:spcAft>
              <a:buSzPts val="2400"/>
              <a:buChar char="■"/>
              <a:defRPr sz="2400"/>
            </a:lvl6pPr>
            <a:lvl7pPr marL="3200400" lvl="6" indent="-381000">
              <a:spcBef>
                <a:spcPts val="0"/>
              </a:spcBef>
              <a:spcAft>
                <a:spcPts val="0"/>
              </a:spcAft>
              <a:buSzPts val="2400"/>
              <a:buChar char="●"/>
              <a:defRPr sz="2400"/>
            </a:lvl7pPr>
            <a:lvl8pPr marL="3657600" lvl="7" indent="-381000">
              <a:spcBef>
                <a:spcPts val="0"/>
              </a:spcBef>
              <a:spcAft>
                <a:spcPts val="0"/>
              </a:spcAft>
              <a:buSzPts val="2400"/>
              <a:buChar char="○"/>
              <a:defRPr sz="2400"/>
            </a:lvl8pPr>
            <a:lvl9pPr marL="4114800" lvl="8" indent="-381000">
              <a:spcBef>
                <a:spcPts val="0"/>
              </a:spcBef>
              <a:spcAft>
                <a:spcPts val="0"/>
              </a:spcAft>
              <a:buSzPts val="2400"/>
              <a:buChar char="■"/>
              <a:defRPr sz="2400"/>
            </a:lvl9pPr>
          </a:lstStyle>
          <a:p>
            <a:endParaRPr/>
          </a:p>
        </p:txBody>
      </p:sp>
      <p:sp>
        <p:nvSpPr>
          <p:cNvPr id="1204" name="Google Shape;1204;p6"/>
          <p:cNvSpPr txBox="1">
            <a:spLocks noGrp="1"/>
          </p:cNvSpPr>
          <p:nvPr>
            <p:ph type="sldNum" idx="12"/>
          </p:nvPr>
        </p:nvSpPr>
        <p:spPr>
          <a:xfrm>
            <a:off x="109075" y="194699"/>
            <a:ext cx="1807200" cy="1670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bg>
      <p:bgPr>
        <a:solidFill>
          <a:srgbClr val="6FA8DC"/>
        </a:solidFill>
        <a:effectLst/>
      </p:bgPr>
    </p:bg>
    <p:spTree>
      <p:nvGrpSpPr>
        <p:cNvPr id="1" name="Shape 1205"/>
        <p:cNvGrpSpPr/>
        <p:nvPr/>
      </p:nvGrpSpPr>
      <p:grpSpPr>
        <a:xfrm>
          <a:off x="0" y="0"/>
          <a:ext cx="0" cy="0"/>
          <a:chOff x="0" y="0"/>
          <a:chExt cx="0" cy="0"/>
        </a:xfrm>
      </p:grpSpPr>
      <p:grpSp>
        <p:nvGrpSpPr>
          <p:cNvPr id="1206" name="Google Shape;1206;p7"/>
          <p:cNvGrpSpPr/>
          <p:nvPr/>
        </p:nvGrpSpPr>
        <p:grpSpPr>
          <a:xfrm>
            <a:off x="-217232" y="-160231"/>
            <a:ext cx="2498095" cy="7178674"/>
            <a:chOff x="-217232" y="-120177"/>
            <a:chExt cx="2498095" cy="5384140"/>
          </a:xfrm>
        </p:grpSpPr>
        <p:grpSp>
          <p:nvGrpSpPr>
            <p:cNvPr id="1207" name="Google Shape;1207;p7"/>
            <p:cNvGrpSpPr/>
            <p:nvPr/>
          </p:nvGrpSpPr>
          <p:grpSpPr>
            <a:xfrm>
              <a:off x="242469" y="480235"/>
              <a:ext cx="2014334" cy="350068"/>
              <a:chOff x="242469" y="220891"/>
              <a:chExt cx="2014334" cy="350068"/>
            </a:xfrm>
          </p:grpSpPr>
          <p:sp>
            <p:nvSpPr>
              <p:cNvPr id="1208" name="Google Shape;1208;p7"/>
              <p:cNvSpPr/>
              <p:nvPr/>
            </p:nvSpPr>
            <p:spPr>
              <a:xfrm>
                <a:off x="242469" y="221406"/>
                <a:ext cx="351077" cy="349039"/>
              </a:xfrm>
              <a:custGeom>
                <a:avLst/>
                <a:gdLst/>
                <a:ahLst/>
                <a:cxnLst/>
                <a:rect l="l" t="t" r="r" b="b"/>
                <a:pathLst>
                  <a:path w="16708" h="16611" fill="none" extrusionOk="0">
                    <a:moveTo>
                      <a:pt x="414" y="8842"/>
                    </a:moveTo>
                    <a:lnTo>
                      <a:pt x="8403" y="1048"/>
                    </a:lnTo>
                    <a:lnTo>
                      <a:pt x="8403" y="1048"/>
                    </a:lnTo>
                    <a:lnTo>
                      <a:pt x="8500" y="951"/>
                    </a:lnTo>
                    <a:lnTo>
                      <a:pt x="8597" y="829"/>
                    </a:lnTo>
                    <a:lnTo>
                      <a:pt x="8865" y="658"/>
                    </a:lnTo>
                    <a:lnTo>
                      <a:pt x="9158" y="488"/>
                    </a:lnTo>
                    <a:lnTo>
                      <a:pt x="9450" y="317"/>
                    </a:lnTo>
                    <a:lnTo>
                      <a:pt x="9450" y="317"/>
                    </a:lnTo>
                    <a:lnTo>
                      <a:pt x="9839" y="171"/>
                    </a:lnTo>
                    <a:lnTo>
                      <a:pt x="10180" y="74"/>
                    </a:lnTo>
                    <a:lnTo>
                      <a:pt x="10497" y="25"/>
                    </a:lnTo>
                    <a:lnTo>
                      <a:pt x="10814" y="1"/>
                    </a:lnTo>
                    <a:lnTo>
                      <a:pt x="15344" y="1"/>
                    </a:lnTo>
                    <a:lnTo>
                      <a:pt x="15344" y="1"/>
                    </a:lnTo>
                    <a:lnTo>
                      <a:pt x="15465" y="1"/>
                    </a:lnTo>
                    <a:lnTo>
                      <a:pt x="15587" y="49"/>
                    </a:lnTo>
                    <a:lnTo>
                      <a:pt x="15855" y="122"/>
                    </a:lnTo>
                    <a:lnTo>
                      <a:pt x="16099" y="269"/>
                    </a:lnTo>
                    <a:lnTo>
                      <a:pt x="16294" y="415"/>
                    </a:lnTo>
                    <a:lnTo>
                      <a:pt x="16294" y="415"/>
                    </a:lnTo>
                    <a:lnTo>
                      <a:pt x="16391" y="537"/>
                    </a:lnTo>
                    <a:lnTo>
                      <a:pt x="16488" y="658"/>
                    </a:lnTo>
                    <a:lnTo>
                      <a:pt x="16561" y="780"/>
                    </a:lnTo>
                    <a:lnTo>
                      <a:pt x="16610" y="902"/>
                    </a:lnTo>
                    <a:lnTo>
                      <a:pt x="16659" y="1048"/>
                    </a:lnTo>
                    <a:lnTo>
                      <a:pt x="16683" y="1170"/>
                    </a:lnTo>
                    <a:lnTo>
                      <a:pt x="16708" y="1486"/>
                    </a:lnTo>
                    <a:lnTo>
                      <a:pt x="16708" y="5992"/>
                    </a:lnTo>
                    <a:lnTo>
                      <a:pt x="16708" y="5992"/>
                    </a:lnTo>
                    <a:lnTo>
                      <a:pt x="16683" y="6309"/>
                    </a:lnTo>
                    <a:lnTo>
                      <a:pt x="16635" y="6625"/>
                    </a:lnTo>
                    <a:lnTo>
                      <a:pt x="16537" y="6942"/>
                    </a:lnTo>
                    <a:lnTo>
                      <a:pt x="16391" y="7258"/>
                    </a:lnTo>
                    <a:lnTo>
                      <a:pt x="16391" y="7258"/>
                    </a:lnTo>
                    <a:lnTo>
                      <a:pt x="16342" y="7453"/>
                    </a:lnTo>
                    <a:lnTo>
                      <a:pt x="16294" y="7624"/>
                    </a:lnTo>
                    <a:lnTo>
                      <a:pt x="16196" y="7770"/>
                    </a:lnTo>
                    <a:lnTo>
                      <a:pt x="16123" y="7916"/>
                    </a:lnTo>
                    <a:lnTo>
                      <a:pt x="15928" y="8160"/>
                    </a:lnTo>
                    <a:lnTo>
                      <a:pt x="15758" y="8403"/>
                    </a:lnTo>
                    <a:lnTo>
                      <a:pt x="7891" y="16197"/>
                    </a:lnTo>
                    <a:lnTo>
                      <a:pt x="7891" y="16197"/>
                    </a:lnTo>
                    <a:lnTo>
                      <a:pt x="7794" y="16294"/>
                    </a:lnTo>
                    <a:lnTo>
                      <a:pt x="7696" y="16392"/>
                    </a:lnTo>
                    <a:lnTo>
                      <a:pt x="7574" y="16465"/>
                    </a:lnTo>
                    <a:lnTo>
                      <a:pt x="7453" y="16513"/>
                    </a:lnTo>
                    <a:lnTo>
                      <a:pt x="7185" y="16586"/>
                    </a:lnTo>
                    <a:lnTo>
                      <a:pt x="6941" y="16611"/>
                    </a:lnTo>
                    <a:lnTo>
                      <a:pt x="6941" y="16611"/>
                    </a:lnTo>
                    <a:lnTo>
                      <a:pt x="6649" y="16586"/>
                    </a:lnTo>
                    <a:lnTo>
                      <a:pt x="6503" y="16562"/>
                    </a:lnTo>
                    <a:lnTo>
                      <a:pt x="6381" y="16513"/>
                    </a:lnTo>
                    <a:lnTo>
                      <a:pt x="6235" y="16465"/>
                    </a:lnTo>
                    <a:lnTo>
                      <a:pt x="6113" y="16392"/>
                    </a:lnTo>
                    <a:lnTo>
                      <a:pt x="5991" y="16294"/>
                    </a:lnTo>
                    <a:lnTo>
                      <a:pt x="5894" y="16197"/>
                    </a:lnTo>
                    <a:lnTo>
                      <a:pt x="414" y="10839"/>
                    </a:lnTo>
                    <a:lnTo>
                      <a:pt x="414" y="10839"/>
                    </a:lnTo>
                    <a:lnTo>
                      <a:pt x="268" y="10595"/>
                    </a:lnTo>
                    <a:lnTo>
                      <a:pt x="122" y="10352"/>
                    </a:lnTo>
                    <a:lnTo>
                      <a:pt x="24" y="10108"/>
                    </a:lnTo>
                    <a:lnTo>
                      <a:pt x="0" y="10011"/>
                    </a:lnTo>
                    <a:lnTo>
                      <a:pt x="0" y="9889"/>
                    </a:lnTo>
                    <a:lnTo>
                      <a:pt x="0" y="9889"/>
                    </a:lnTo>
                    <a:lnTo>
                      <a:pt x="0" y="9718"/>
                    </a:lnTo>
                    <a:lnTo>
                      <a:pt x="24" y="9597"/>
                    </a:lnTo>
                    <a:lnTo>
                      <a:pt x="122" y="9329"/>
                    </a:lnTo>
                    <a:lnTo>
                      <a:pt x="268" y="9061"/>
                    </a:lnTo>
                    <a:lnTo>
                      <a:pt x="414" y="8842"/>
                    </a:lnTo>
                    <a:lnTo>
                      <a:pt x="414" y="8842"/>
                    </a:lnTo>
                    <a:close/>
                    <a:moveTo>
                      <a:pt x="12519" y="4190"/>
                    </a:moveTo>
                    <a:lnTo>
                      <a:pt x="12519" y="4190"/>
                    </a:lnTo>
                    <a:lnTo>
                      <a:pt x="12689" y="4336"/>
                    </a:lnTo>
                    <a:lnTo>
                      <a:pt x="12859" y="4433"/>
                    </a:lnTo>
                    <a:lnTo>
                      <a:pt x="13030" y="4482"/>
                    </a:lnTo>
                    <a:lnTo>
                      <a:pt x="13249" y="4482"/>
                    </a:lnTo>
                    <a:lnTo>
                      <a:pt x="13249" y="4482"/>
                    </a:lnTo>
                    <a:lnTo>
                      <a:pt x="13444" y="4482"/>
                    </a:lnTo>
                    <a:lnTo>
                      <a:pt x="13615" y="4433"/>
                    </a:lnTo>
                    <a:lnTo>
                      <a:pt x="13761" y="4336"/>
                    </a:lnTo>
                    <a:lnTo>
                      <a:pt x="13882" y="4190"/>
                    </a:lnTo>
                    <a:lnTo>
                      <a:pt x="13882" y="4190"/>
                    </a:lnTo>
                    <a:lnTo>
                      <a:pt x="14029" y="4044"/>
                    </a:lnTo>
                    <a:lnTo>
                      <a:pt x="14102" y="3873"/>
                    </a:lnTo>
                    <a:lnTo>
                      <a:pt x="14150" y="3727"/>
                    </a:lnTo>
                    <a:lnTo>
                      <a:pt x="14175" y="3557"/>
                    </a:lnTo>
                    <a:lnTo>
                      <a:pt x="14175" y="3557"/>
                    </a:lnTo>
                    <a:lnTo>
                      <a:pt x="14150" y="3362"/>
                    </a:lnTo>
                    <a:lnTo>
                      <a:pt x="14102" y="3167"/>
                    </a:lnTo>
                    <a:lnTo>
                      <a:pt x="14029" y="2996"/>
                    </a:lnTo>
                    <a:lnTo>
                      <a:pt x="13882" y="2850"/>
                    </a:lnTo>
                    <a:lnTo>
                      <a:pt x="13882" y="2850"/>
                    </a:lnTo>
                    <a:lnTo>
                      <a:pt x="13761" y="2728"/>
                    </a:lnTo>
                    <a:lnTo>
                      <a:pt x="13615" y="2655"/>
                    </a:lnTo>
                    <a:lnTo>
                      <a:pt x="13444" y="2582"/>
                    </a:lnTo>
                    <a:lnTo>
                      <a:pt x="13249" y="2558"/>
                    </a:lnTo>
                    <a:lnTo>
                      <a:pt x="13249" y="2558"/>
                    </a:lnTo>
                    <a:lnTo>
                      <a:pt x="13030" y="2582"/>
                    </a:lnTo>
                    <a:lnTo>
                      <a:pt x="12859" y="2655"/>
                    </a:lnTo>
                    <a:lnTo>
                      <a:pt x="12689" y="2728"/>
                    </a:lnTo>
                    <a:lnTo>
                      <a:pt x="12519" y="2850"/>
                    </a:lnTo>
                    <a:lnTo>
                      <a:pt x="12519" y="2850"/>
                    </a:lnTo>
                    <a:lnTo>
                      <a:pt x="12445" y="2996"/>
                    </a:lnTo>
                    <a:lnTo>
                      <a:pt x="12372" y="3167"/>
                    </a:lnTo>
                    <a:lnTo>
                      <a:pt x="12324" y="3362"/>
                    </a:lnTo>
                    <a:lnTo>
                      <a:pt x="12324" y="3557"/>
                    </a:lnTo>
                    <a:lnTo>
                      <a:pt x="12324" y="3557"/>
                    </a:lnTo>
                    <a:lnTo>
                      <a:pt x="12324" y="3727"/>
                    </a:lnTo>
                    <a:lnTo>
                      <a:pt x="12372" y="3873"/>
                    </a:lnTo>
                    <a:lnTo>
                      <a:pt x="12445" y="4044"/>
                    </a:lnTo>
                    <a:lnTo>
                      <a:pt x="12519" y="4190"/>
                    </a:lnTo>
                    <a:lnTo>
                      <a:pt x="12519" y="4190"/>
                    </a:lnTo>
                    <a:close/>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7"/>
              <p:cNvSpPr/>
              <p:nvPr/>
            </p:nvSpPr>
            <p:spPr>
              <a:xfrm>
                <a:off x="1056432" y="227541"/>
                <a:ext cx="336767" cy="336767"/>
              </a:xfrm>
              <a:custGeom>
                <a:avLst/>
                <a:gdLst/>
                <a:ahLst/>
                <a:cxnLst/>
                <a:rect l="l" t="t" r="r" b="b"/>
                <a:pathLst>
                  <a:path w="16027" h="16027" fill="none" extrusionOk="0">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10" name="Google Shape;1210;p7"/>
              <p:cNvGrpSpPr/>
              <p:nvPr/>
            </p:nvGrpSpPr>
            <p:grpSpPr>
              <a:xfrm>
                <a:off x="1913921" y="220891"/>
                <a:ext cx="342882" cy="350068"/>
                <a:chOff x="3951850" y="2985350"/>
                <a:chExt cx="407950" cy="416500"/>
              </a:xfrm>
            </p:grpSpPr>
            <p:sp>
              <p:nvSpPr>
                <p:cNvPr id="1211" name="Google Shape;1211;p7"/>
                <p:cNvSpPr/>
                <p:nvPr/>
              </p:nvSpPr>
              <p:spPr>
                <a:xfrm>
                  <a:off x="3951850" y="2985350"/>
                  <a:ext cx="314800" cy="314825"/>
                </a:xfrm>
                <a:custGeom>
                  <a:avLst/>
                  <a:gdLst/>
                  <a:ahLst/>
                  <a:cxnLst/>
                  <a:rect l="l" t="t"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7"/>
                <p:cNvSpPr/>
                <p:nvPr/>
              </p:nvSpPr>
              <p:spPr>
                <a:xfrm>
                  <a:off x="3988375" y="3021875"/>
                  <a:ext cx="241750" cy="241750"/>
                </a:xfrm>
                <a:custGeom>
                  <a:avLst/>
                  <a:gdLst/>
                  <a:ahLst/>
                  <a:cxnLst/>
                  <a:rect l="l" t="t"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7"/>
                <p:cNvSpPr/>
                <p:nvPr/>
              </p:nvSpPr>
              <p:spPr>
                <a:xfrm>
                  <a:off x="4024300" y="3058425"/>
                  <a:ext cx="84650" cy="84650"/>
                </a:xfrm>
                <a:custGeom>
                  <a:avLst/>
                  <a:gdLst/>
                  <a:ahLst/>
                  <a:cxnLst/>
                  <a:rect l="l" t="t"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7"/>
                <p:cNvSpPr/>
                <p:nvPr/>
              </p:nvSpPr>
              <p:spPr>
                <a:xfrm>
                  <a:off x="4205750" y="3248375"/>
                  <a:ext cx="154050" cy="153475"/>
                </a:xfrm>
                <a:custGeom>
                  <a:avLst/>
                  <a:gdLst/>
                  <a:ahLst/>
                  <a:cxnLst/>
                  <a:rect l="l" t="t" r="r" b="b"/>
                  <a:pathLst>
                    <a:path w="6162" h="6139" fill="none" extrusionOk="0">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15" name="Google Shape;1215;p7"/>
            <p:cNvGrpSpPr/>
            <p:nvPr/>
          </p:nvGrpSpPr>
          <p:grpSpPr>
            <a:xfrm>
              <a:off x="247586" y="1723020"/>
              <a:ext cx="2010762" cy="340865"/>
              <a:chOff x="247586" y="1471215"/>
              <a:chExt cx="2010762" cy="340865"/>
            </a:xfrm>
          </p:grpSpPr>
          <p:sp>
            <p:nvSpPr>
              <p:cNvPr id="1216" name="Google Shape;1216;p7"/>
              <p:cNvSpPr/>
              <p:nvPr/>
            </p:nvSpPr>
            <p:spPr>
              <a:xfrm>
                <a:off x="247586" y="1471215"/>
                <a:ext cx="340844" cy="340865"/>
              </a:xfrm>
              <a:custGeom>
                <a:avLst/>
                <a:gdLst/>
                <a:ahLst/>
                <a:cxnLst/>
                <a:rect l="l" t="t" r="r" b="b"/>
                <a:pathLst>
                  <a:path w="16221" h="16222" fill="none" extrusionOk="0">
                    <a:moveTo>
                      <a:pt x="0" y="8111"/>
                    </a:moveTo>
                    <a:lnTo>
                      <a:pt x="0" y="8111"/>
                    </a:lnTo>
                    <a:lnTo>
                      <a:pt x="0" y="7697"/>
                    </a:lnTo>
                    <a:lnTo>
                      <a:pt x="49" y="7283"/>
                    </a:lnTo>
                    <a:lnTo>
                      <a:pt x="98" y="6869"/>
                    </a:lnTo>
                    <a:lnTo>
                      <a:pt x="171" y="6479"/>
                    </a:lnTo>
                    <a:lnTo>
                      <a:pt x="244" y="6090"/>
                    </a:lnTo>
                    <a:lnTo>
                      <a:pt x="366" y="5700"/>
                    </a:lnTo>
                    <a:lnTo>
                      <a:pt x="487" y="5335"/>
                    </a:lnTo>
                    <a:lnTo>
                      <a:pt x="634" y="4945"/>
                    </a:lnTo>
                    <a:lnTo>
                      <a:pt x="804" y="4604"/>
                    </a:lnTo>
                    <a:lnTo>
                      <a:pt x="975" y="4239"/>
                    </a:lnTo>
                    <a:lnTo>
                      <a:pt x="1169" y="3898"/>
                    </a:lnTo>
                    <a:lnTo>
                      <a:pt x="1389" y="3581"/>
                    </a:lnTo>
                    <a:lnTo>
                      <a:pt x="1608" y="3264"/>
                    </a:lnTo>
                    <a:lnTo>
                      <a:pt x="1851" y="2948"/>
                    </a:lnTo>
                    <a:lnTo>
                      <a:pt x="2119" y="2656"/>
                    </a:lnTo>
                    <a:lnTo>
                      <a:pt x="2387" y="2388"/>
                    </a:lnTo>
                    <a:lnTo>
                      <a:pt x="2655" y="2120"/>
                    </a:lnTo>
                    <a:lnTo>
                      <a:pt x="2947" y="1852"/>
                    </a:lnTo>
                    <a:lnTo>
                      <a:pt x="3264" y="1608"/>
                    </a:lnTo>
                    <a:lnTo>
                      <a:pt x="3581" y="1389"/>
                    </a:lnTo>
                    <a:lnTo>
                      <a:pt x="3897" y="1170"/>
                    </a:lnTo>
                    <a:lnTo>
                      <a:pt x="4238" y="975"/>
                    </a:lnTo>
                    <a:lnTo>
                      <a:pt x="4603" y="805"/>
                    </a:lnTo>
                    <a:lnTo>
                      <a:pt x="4944" y="634"/>
                    </a:lnTo>
                    <a:lnTo>
                      <a:pt x="5334" y="488"/>
                    </a:lnTo>
                    <a:lnTo>
                      <a:pt x="5699" y="366"/>
                    </a:lnTo>
                    <a:lnTo>
                      <a:pt x="6089" y="244"/>
                    </a:lnTo>
                    <a:lnTo>
                      <a:pt x="6479" y="171"/>
                    </a:lnTo>
                    <a:lnTo>
                      <a:pt x="6868" y="98"/>
                    </a:lnTo>
                    <a:lnTo>
                      <a:pt x="7282" y="50"/>
                    </a:lnTo>
                    <a:lnTo>
                      <a:pt x="7696" y="1"/>
                    </a:lnTo>
                    <a:lnTo>
                      <a:pt x="8111" y="1"/>
                    </a:lnTo>
                    <a:lnTo>
                      <a:pt x="8111" y="1"/>
                    </a:lnTo>
                    <a:lnTo>
                      <a:pt x="8525" y="1"/>
                    </a:lnTo>
                    <a:lnTo>
                      <a:pt x="8939" y="50"/>
                    </a:lnTo>
                    <a:lnTo>
                      <a:pt x="9353" y="98"/>
                    </a:lnTo>
                    <a:lnTo>
                      <a:pt x="9742" y="171"/>
                    </a:lnTo>
                    <a:lnTo>
                      <a:pt x="10132" y="244"/>
                    </a:lnTo>
                    <a:lnTo>
                      <a:pt x="10522" y="366"/>
                    </a:lnTo>
                    <a:lnTo>
                      <a:pt x="10911" y="488"/>
                    </a:lnTo>
                    <a:lnTo>
                      <a:pt x="11277" y="634"/>
                    </a:lnTo>
                    <a:lnTo>
                      <a:pt x="11618" y="805"/>
                    </a:lnTo>
                    <a:lnTo>
                      <a:pt x="11983" y="975"/>
                    </a:lnTo>
                    <a:lnTo>
                      <a:pt x="12324" y="1170"/>
                    </a:lnTo>
                    <a:lnTo>
                      <a:pt x="12641" y="1389"/>
                    </a:lnTo>
                    <a:lnTo>
                      <a:pt x="12957" y="1608"/>
                    </a:lnTo>
                    <a:lnTo>
                      <a:pt x="13274" y="1852"/>
                    </a:lnTo>
                    <a:lnTo>
                      <a:pt x="13566" y="2120"/>
                    </a:lnTo>
                    <a:lnTo>
                      <a:pt x="13834" y="2388"/>
                    </a:lnTo>
                    <a:lnTo>
                      <a:pt x="14126" y="2656"/>
                    </a:lnTo>
                    <a:lnTo>
                      <a:pt x="14370" y="2948"/>
                    </a:lnTo>
                    <a:lnTo>
                      <a:pt x="14613" y="3264"/>
                    </a:lnTo>
                    <a:lnTo>
                      <a:pt x="14832" y="3581"/>
                    </a:lnTo>
                    <a:lnTo>
                      <a:pt x="15052" y="3898"/>
                    </a:lnTo>
                    <a:lnTo>
                      <a:pt x="15247" y="4239"/>
                    </a:lnTo>
                    <a:lnTo>
                      <a:pt x="15417" y="4604"/>
                    </a:lnTo>
                    <a:lnTo>
                      <a:pt x="15587" y="4945"/>
                    </a:lnTo>
                    <a:lnTo>
                      <a:pt x="15734" y="5335"/>
                    </a:lnTo>
                    <a:lnTo>
                      <a:pt x="15855" y="5700"/>
                    </a:lnTo>
                    <a:lnTo>
                      <a:pt x="15977" y="6090"/>
                    </a:lnTo>
                    <a:lnTo>
                      <a:pt x="16050" y="6479"/>
                    </a:lnTo>
                    <a:lnTo>
                      <a:pt x="16123" y="6869"/>
                    </a:lnTo>
                    <a:lnTo>
                      <a:pt x="16172" y="7283"/>
                    </a:lnTo>
                    <a:lnTo>
                      <a:pt x="16221" y="7697"/>
                    </a:lnTo>
                    <a:lnTo>
                      <a:pt x="16221" y="8111"/>
                    </a:lnTo>
                    <a:lnTo>
                      <a:pt x="16221" y="8111"/>
                    </a:lnTo>
                    <a:lnTo>
                      <a:pt x="16221" y="8525"/>
                    </a:lnTo>
                    <a:lnTo>
                      <a:pt x="16172" y="8939"/>
                    </a:lnTo>
                    <a:lnTo>
                      <a:pt x="16123" y="9353"/>
                    </a:lnTo>
                    <a:lnTo>
                      <a:pt x="16050" y="9743"/>
                    </a:lnTo>
                    <a:lnTo>
                      <a:pt x="15977" y="10133"/>
                    </a:lnTo>
                    <a:lnTo>
                      <a:pt x="15855" y="10522"/>
                    </a:lnTo>
                    <a:lnTo>
                      <a:pt x="15734" y="10888"/>
                    </a:lnTo>
                    <a:lnTo>
                      <a:pt x="15587" y="11277"/>
                    </a:lnTo>
                    <a:lnTo>
                      <a:pt x="15417" y="11618"/>
                    </a:lnTo>
                    <a:lnTo>
                      <a:pt x="15247" y="11984"/>
                    </a:lnTo>
                    <a:lnTo>
                      <a:pt x="15052" y="12324"/>
                    </a:lnTo>
                    <a:lnTo>
                      <a:pt x="14832" y="12641"/>
                    </a:lnTo>
                    <a:lnTo>
                      <a:pt x="14613" y="12958"/>
                    </a:lnTo>
                    <a:lnTo>
                      <a:pt x="14370" y="13274"/>
                    </a:lnTo>
                    <a:lnTo>
                      <a:pt x="14126" y="13567"/>
                    </a:lnTo>
                    <a:lnTo>
                      <a:pt x="13834" y="13835"/>
                    </a:lnTo>
                    <a:lnTo>
                      <a:pt x="13566" y="14102"/>
                    </a:lnTo>
                    <a:lnTo>
                      <a:pt x="13274" y="14370"/>
                    </a:lnTo>
                    <a:lnTo>
                      <a:pt x="12957" y="14614"/>
                    </a:lnTo>
                    <a:lnTo>
                      <a:pt x="12641" y="14833"/>
                    </a:lnTo>
                    <a:lnTo>
                      <a:pt x="12324" y="15052"/>
                    </a:lnTo>
                    <a:lnTo>
                      <a:pt x="11983" y="15247"/>
                    </a:lnTo>
                    <a:lnTo>
                      <a:pt x="11618" y="15418"/>
                    </a:lnTo>
                    <a:lnTo>
                      <a:pt x="11277" y="15588"/>
                    </a:lnTo>
                    <a:lnTo>
                      <a:pt x="10911" y="15734"/>
                    </a:lnTo>
                    <a:lnTo>
                      <a:pt x="10522" y="15856"/>
                    </a:lnTo>
                    <a:lnTo>
                      <a:pt x="10132" y="15978"/>
                    </a:lnTo>
                    <a:lnTo>
                      <a:pt x="9742" y="16051"/>
                    </a:lnTo>
                    <a:lnTo>
                      <a:pt x="9353" y="16124"/>
                    </a:lnTo>
                    <a:lnTo>
                      <a:pt x="8939" y="16173"/>
                    </a:lnTo>
                    <a:lnTo>
                      <a:pt x="8525" y="16221"/>
                    </a:lnTo>
                    <a:lnTo>
                      <a:pt x="8111" y="16221"/>
                    </a:lnTo>
                    <a:lnTo>
                      <a:pt x="8111" y="16221"/>
                    </a:lnTo>
                    <a:lnTo>
                      <a:pt x="7696" y="16221"/>
                    </a:lnTo>
                    <a:lnTo>
                      <a:pt x="7282" y="16173"/>
                    </a:lnTo>
                    <a:lnTo>
                      <a:pt x="6868" y="16124"/>
                    </a:lnTo>
                    <a:lnTo>
                      <a:pt x="6479" y="16051"/>
                    </a:lnTo>
                    <a:lnTo>
                      <a:pt x="6089" y="15978"/>
                    </a:lnTo>
                    <a:lnTo>
                      <a:pt x="5699" y="15856"/>
                    </a:lnTo>
                    <a:lnTo>
                      <a:pt x="5334" y="15734"/>
                    </a:lnTo>
                    <a:lnTo>
                      <a:pt x="4944" y="15588"/>
                    </a:lnTo>
                    <a:lnTo>
                      <a:pt x="4603" y="15418"/>
                    </a:lnTo>
                    <a:lnTo>
                      <a:pt x="4238" y="15247"/>
                    </a:lnTo>
                    <a:lnTo>
                      <a:pt x="3897" y="15052"/>
                    </a:lnTo>
                    <a:lnTo>
                      <a:pt x="3581" y="14833"/>
                    </a:lnTo>
                    <a:lnTo>
                      <a:pt x="3264" y="14614"/>
                    </a:lnTo>
                    <a:lnTo>
                      <a:pt x="2947" y="14370"/>
                    </a:lnTo>
                    <a:lnTo>
                      <a:pt x="2655" y="14102"/>
                    </a:lnTo>
                    <a:lnTo>
                      <a:pt x="2387" y="13835"/>
                    </a:lnTo>
                    <a:lnTo>
                      <a:pt x="2119" y="13567"/>
                    </a:lnTo>
                    <a:lnTo>
                      <a:pt x="1851" y="13274"/>
                    </a:lnTo>
                    <a:lnTo>
                      <a:pt x="1608" y="12958"/>
                    </a:lnTo>
                    <a:lnTo>
                      <a:pt x="1389" y="12641"/>
                    </a:lnTo>
                    <a:lnTo>
                      <a:pt x="1169" y="12324"/>
                    </a:lnTo>
                    <a:lnTo>
                      <a:pt x="975" y="11984"/>
                    </a:lnTo>
                    <a:lnTo>
                      <a:pt x="804" y="11618"/>
                    </a:lnTo>
                    <a:lnTo>
                      <a:pt x="634" y="11277"/>
                    </a:lnTo>
                    <a:lnTo>
                      <a:pt x="487" y="10888"/>
                    </a:lnTo>
                    <a:lnTo>
                      <a:pt x="366" y="10522"/>
                    </a:lnTo>
                    <a:lnTo>
                      <a:pt x="244" y="10133"/>
                    </a:lnTo>
                    <a:lnTo>
                      <a:pt x="171" y="9743"/>
                    </a:lnTo>
                    <a:lnTo>
                      <a:pt x="98" y="9353"/>
                    </a:lnTo>
                    <a:lnTo>
                      <a:pt x="49" y="8939"/>
                    </a:lnTo>
                    <a:lnTo>
                      <a:pt x="0" y="8525"/>
                    </a:lnTo>
                    <a:lnTo>
                      <a:pt x="0" y="8111"/>
                    </a:lnTo>
                    <a:lnTo>
                      <a:pt x="0" y="8111"/>
                    </a:lnTo>
                    <a:close/>
                    <a:moveTo>
                      <a:pt x="7234" y="11180"/>
                    </a:moveTo>
                    <a:lnTo>
                      <a:pt x="7234" y="11180"/>
                    </a:lnTo>
                    <a:lnTo>
                      <a:pt x="7282" y="11180"/>
                    </a:lnTo>
                    <a:lnTo>
                      <a:pt x="7282" y="11180"/>
                    </a:lnTo>
                    <a:lnTo>
                      <a:pt x="7453" y="11155"/>
                    </a:lnTo>
                    <a:lnTo>
                      <a:pt x="7623" y="11082"/>
                    </a:lnTo>
                    <a:lnTo>
                      <a:pt x="7794" y="10985"/>
                    </a:lnTo>
                    <a:lnTo>
                      <a:pt x="7916" y="10863"/>
                    </a:lnTo>
                    <a:lnTo>
                      <a:pt x="12007" y="6747"/>
                    </a:lnTo>
                    <a:lnTo>
                      <a:pt x="12007" y="6747"/>
                    </a:lnTo>
                    <a:lnTo>
                      <a:pt x="12105" y="6625"/>
                    </a:lnTo>
                    <a:lnTo>
                      <a:pt x="12153" y="6504"/>
                    </a:lnTo>
                    <a:lnTo>
                      <a:pt x="12202" y="6358"/>
                    </a:lnTo>
                    <a:lnTo>
                      <a:pt x="12202" y="6211"/>
                    </a:lnTo>
                    <a:lnTo>
                      <a:pt x="12202" y="6211"/>
                    </a:lnTo>
                    <a:lnTo>
                      <a:pt x="12178" y="6017"/>
                    </a:lnTo>
                    <a:lnTo>
                      <a:pt x="12129" y="5822"/>
                    </a:lnTo>
                    <a:lnTo>
                      <a:pt x="12032" y="5676"/>
                    </a:lnTo>
                    <a:lnTo>
                      <a:pt x="11886" y="5529"/>
                    </a:lnTo>
                    <a:lnTo>
                      <a:pt x="11886" y="5529"/>
                    </a:lnTo>
                    <a:lnTo>
                      <a:pt x="11764" y="5432"/>
                    </a:lnTo>
                    <a:lnTo>
                      <a:pt x="11618" y="5383"/>
                    </a:lnTo>
                    <a:lnTo>
                      <a:pt x="11472" y="5335"/>
                    </a:lnTo>
                    <a:lnTo>
                      <a:pt x="11325" y="5335"/>
                    </a:lnTo>
                    <a:lnTo>
                      <a:pt x="11325" y="5335"/>
                    </a:lnTo>
                    <a:lnTo>
                      <a:pt x="11131" y="5359"/>
                    </a:lnTo>
                    <a:lnTo>
                      <a:pt x="10960" y="5408"/>
                    </a:lnTo>
                    <a:lnTo>
                      <a:pt x="10790" y="5505"/>
                    </a:lnTo>
                    <a:lnTo>
                      <a:pt x="10643" y="5651"/>
                    </a:lnTo>
                    <a:lnTo>
                      <a:pt x="7161" y="8988"/>
                    </a:lnTo>
                    <a:lnTo>
                      <a:pt x="5797" y="7648"/>
                    </a:lnTo>
                    <a:lnTo>
                      <a:pt x="5797" y="7648"/>
                    </a:lnTo>
                    <a:lnTo>
                      <a:pt x="5675" y="7527"/>
                    </a:lnTo>
                    <a:lnTo>
                      <a:pt x="5505" y="7454"/>
                    </a:lnTo>
                    <a:lnTo>
                      <a:pt x="5358" y="7405"/>
                    </a:lnTo>
                    <a:lnTo>
                      <a:pt x="5188" y="7380"/>
                    </a:lnTo>
                    <a:lnTo>
                      <a:pt x="5188" y="7380"/>
                    </a:lnTo>
                    <a:lnTo>
                      <a:pt x="5017" y="7405"/>
                    </a:lnTo>
                    <a:lnTo>
                      <a:pt x="4847" y="7454"/>
                    </a:lnTo>
                    <a:lnTo>
                      <a:pt x="4701" y="7527"/>
                    </a:lnTo>
                    <a:lnTo>
                      <a:pt x="4555" y="7648"/>
                    </a:lnTo>
                    <a:lnTo>
                      <a:pt x="4555" y="7648"/>
                    </a:lnTo>
                    <a:lnTo>
                      <a:pt x="4457" y="7770"/>
                    </a:lnTo>
                    <a:lnTo>
                      <a:pt x="4360" y="7916"/>
                    </a:lnTo>
                    <a:lnTo>
                      <a:pt x="4311" y="8087"/>
                    </a:lnTo>
                    <a:lnTo>
                      <a:pt x="4311" y="8257"/>
                    </a:lnTo>
                    <a:lnTo>
                      <a:pt x="4311" y="8257"/>
                    </a:lnTo>
                    <a:lnTo>
                      <a:pt x="4311" y="8428"/>
                    </a:lnTo>
                    <a:lnTo>
                      <a:pt x="4360" y="8598"/>
                    </a:lnTo>
                    <a:lnTo>
                      <a:pt x="4457" y="8744"/>
                    </a:lnTo>
                    <a:lnTo>
                      <a:pt x="4555" y="8890"/>
                    </a:lnTo>
                    <a:lnTo>
                      <a:pt x="6601" y="10936"/>
                    </a:lnTo>
                    <a:lnTo>
                      <a:pt x="6601" y="10936"/>
                    </a:lnTo>
                    <a:lnTo>
                      <a:pt x="6747" y="11034"/>
                    </a:lnTo>
                    <a:lnTo>
                      <a:pt x="6893" y="11131"/>
                    </a:lnTo>
                    <a:lnTo>
                      <a:pt x="7063" y="11180"/>
                    </a:lnTo>
                    <a:lnTo>
                      <a:pt x="7234" y="11180"/>
                    </a:lnTo>
                    <a:lnTo>
                      <a:pt x="7234" y="11180"/>
                    </a:lnTo>
                    <a:close/>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17" name="Google Shape;1217;p7"/>
              <p:cNvGrpSpPr/>
              <p:nvPr/>
            </p:nvGrpSpPr>
            <p:grpSpPr>
              <a:xfrm>
                <a:off x="1048247" y="1484779"/>
                <a:ext cx="353136" cy="313738"/>
                <a:chOff x="5292575" y="3681900"/>
                <a:chExt cx="420150" cy="373275"/>
              </a:xfrm>
            </p:grpSpPr>
            <p:sp>
              <p:nvSpPr>
                <p:cNvPr id="1218" name="Google Shape;1218;p7"/>
                <p:cNvSpPr/>
                <p:nvPr/>
              </p:nvSpPr>
              <p:spPr>
                <a:xfrm>
                  <a:off x="5292575" y="3706875"/>
                  <a:ext cx="420150" cy="266700"/>
                </a:xfrm>
                <a:custGeom>
                  <a:avLst/>
                  <a:gdLst/>
                  <a:ahLst/>
                  <a:cxnLst/>
                  <a:rect l="l" t="t" r="r" b="b"/>
                  <a:pathLst>
                    <a:path w="16806" h="10668" fill="none" extrusionOk="0">
                      <a:moveTo>
                        <a:pt x="16319" y="0"/>
                      </a:moveTo>
                      <a:lnTo>
                        <a:pt x="488" y="0"/>
                      </a:lnTo>
                      <a:lnTo>
                        <a:pt x="488" y="0"/>
                      </a:lnTo>
                      <a:lnTo>
                        <a:pt x="390" y="0"/>
                      </a:lnTo>
                      <a:lnTo>
                        <a:pt x="293" y="25"/>
                      </a:lnTo>
                      <a:lnTo>
                        <a:pt x="196" y="73"/>
                      </a:lnTo>
                      <a:lnTo>
                        <a:pt x="123" y="146"/>
                      </a:lnTo>
                      <a:lnTo>
                        <a:pt x="74" y="219"/>
                      </a:lnTo>
                      <a:lnTo>
                        <a:pt x="25" y="292"/>
                      </a:lnTo>
                      <a:lnTo>
                        <a:pt x="1" y="390"/>
                      </a:lnTo>
                      <a:lnTo>
                        <a:pt x="1" y="487"/>
                      </a:lnTo>
                      <a:lnTo>
                        <a:pt x="1" y="10181"/>
                      </a:lnTo>
                      <a:lnTo>
                        <a:pt x="1" y="10181"/>
                      </a:lnTo>
                      <a:lnTo>
                        <a:pt x="1" y="10278"/>
                      </a:lnTo>
                      <a:lnTo>
                        <a:pt x="25" y="10375"/>
                      </a:lnTo>
                      <a:lnTo>
                        <a:pt x="74" y="10448"/>
                      </a:lnTo>
                      <a:lnTo>
                        <a:pt x="123" y="10522"/>
                      </a:lnTo>
                      <a:lnTo>
                        <a:pt x="196" y="10570"/>
                      </a:lnTo>
                      <a:lnTo>
                        <a:pt x="293" y="10619"/>
                      </a:lnTo>
                      <a:lnTo>
                        <a:pt x="390" y="10643"/>
                      </a:lnTo>
                      <a:lnTo>
                        <a:pt x="488" y="10668"/>
                      </a:lnTo>
                      <a:lnTo>
                        <a:pt x="16319" y="10668"/>
                      </a:lnTo>
                      <a:lnTo>
                        <a:pt x="16319" y="10668"/>
                      </a:lnTo>
                      <a:lnTo>
                        <a:pt x="16416" y="10643"/>
                      </a:lnTo>
                      <a:lnTo>
                        <a:pt x="16513" y="10619"/>
                      </a:lnTo>
                      <a:lnTo>
                        <a:pt x="16611" y="10570"/>
                      </a:lnTo>
                      <a:lnTo>
                        <a:pt x="16684" y="10522"/>
                      </a:lnTo>
                      <a:lnTo>
                        <a:pt x="16733" y="10448"/>
                      </a:lnTo>
                      <a:lnTo>
                        <a:pt x="16781" y="10375"/>
                      </a:lnTo>
                      <a:lnTo>
                        <a:pt x="16806" y="10278"/>
                      </a:lnTo>
                      <a:lnTo>
                        <a:pt x="16806" y="10181"/>
                      </a:lnTo>
                      <a:lnTo>
                        <a:pt x="16806" y="487"/>
                      </a:lnTo>
                      <a:lnTo>
                        <a:pt x="16806" y="487"/>
                      </a:lnTo>
                      <a:lnTo>
                        <a:pt x="16806" y="390"/>
                      </a:lnTo>
                      <a:lnTo>
                        <a:pt x="16781" y="292"/>
                      </a:lnTo>
                      <a:lnTo>
                        <a:pt x="16733" y="219"/>
                      </a:lnTo>
                      <a:lnTo>
                        <a:pt x="16684" y="146"/>
                      </a:lnTo>
                      <a:lnTo>
                        <a:pt x="16611" y="73"/>
                      </a:lnTo>
                      <a:lnTo>
                        <a:pt x="16513" y="25"/>
                      </a:lnTo>
                      <a:lnTo>
                        <a:pt x="16416" y="0"/>
                      </a:lnTo>
                      <a:lnTo>
                        <a:pt x="16319" y="0"/>
                      </a:lnTo>
                      <a:lnTo>
                        <a:pt x="16319" y="0"/>
                      </a:lnTo>
                      <a:close/>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7"/>
                <p:cNvSpPr/>
                <p:nvPr/>
              </p:nvSpPr>
              <p:spPr>
                <a:xfrm>
                  <a:off x="5490475" y="3681900"/>
                  <a:ext cx="24375" cy="25000"/>
                </a:xfrm>
                <a:custGeom>
                  <a:avLst/>
                  <a:gdLst/>
                  <a:ahLst/>
                  <a:cxnLst/>
                  <a:rect l="l" t="t" r="r" b="b"/>
                  <a:pathLst>
                    <a:path w="975" h="1000" fill="none" extrusionOk="0">
                      <a:moveTo>
                        <a:pt x="974" y="999"/>
                      </a:moveTo>
                      <a:lnTo>
                        <a:pt x="974" y="488"/>
                      </a:lnTo>
                      <a:lnTo>
                        <a:pt x="974" y="488"/>
                      </a:lnTo>
                      <a:lnTo>
                        <a:pt x="974" y="390"/>
                      </a:lnTo>
                      <a:lnTo>
                        <a:pt x="926" y="293"/>
                      </a:lnTo>
                      <a:lnTo>
                        <a:pt x="901" y="220"/>
                      </a:lnTo>
                      <a:lnTo>
                        <a:pt x="828" y="147"/>
                      </a:lnTo>
                      <a:lnTo>
                        <a:pt x="755" y="74"/>
                      </a:lnTo>
                      <a:lnTo>
                        <a:pt x="682" y="49"/>
                      </a:lnTo>
                      <a:lnTo>
                        <a:pt x="585" y="1"/>
                      </a:lnTo>
                      <a:lnTo>
                        <a:pt x="487" y="1"/>
                      </a:lnTo>
                      <a:lnTo>
                        <a:pt x="487" y="1"/>
                      </a:lnTo>
                      <a:lnTo>
                        <a:pt x="390" y="1"/>
                      </a:lnTo>
                      <a:lnTo>
                        <a:pt x="292" y="49"/>
                      </a:lnTo>
                      <a:lnTo>
                        <a:pt x="219" y="74"/>
                      </a:lnTo>
                      <a:lnTo>
                        <a:pt x="146" y="147"/>
                      </a:lnTo>
                      <a:lnTo>
                        <a:pt x="73" y="220"/>
                      </a:lnTo>
                      <a:lnTo>
                        <a:pt x="49" y="293"/>
                      </a:lnTo>
                      <a:lnTo>
                        <a:pt x="0" y="390"/>
                      </a:lnTo>
                      <a:lnTo>
                        <a:pt x="0" y="488"/>
                      </a:lnTo>
                      <a:lnTo>
                        <a:pt x="0" y="999"/>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7"/>
                <p:cNvSpPr/>
                <p:nvPr/>
              </p:nvSpPr>
              <p:spPr>
                <a:xfrm>
                  <a:off x="5358350" y="3973550"/>
                  <a:ext cx="60900" cy="81625"/>
                </a:xfrm>
                <a:custGeom>
                  <a:avLst/>
                  <a:gdLst/>
                  <a:ahLst/>
                  <a:cxnLst/>
                  <a:rect l="l" t="t" r="r" b="b"/>
                  <a:pathLst>
                    <a:path w="2436" h="3265" fill="none" extrusionOk="0">
                      <a:moveTo>
                        <a:pt x="1340" y="1"/>
                      </a:moveTo>
                      <a:lnTo>
                        <a:pt x="49" y="2558"/>
                      </a:lnTo>
                      <a:lnTo>
                        <a:pt x="49" y="2558"/>
                      </a:lnTo>
                      <a:lnTo>
                        <a:pt x="24" y="2631"/>
                      </a:lnTo>
                      <a:lnTo>
                        <a:pt x="0" y="2728"/>
                      </a:lnTo>
                      <a:lnTo>
                        <a:pt x="0" y="2826"/>
                      </a:lnTo>
                      <a:lnTo>
                        <a:pt x="24" y="2923"/>
                      </a:lnTo>
                      <a:lnTo>
                        <a:pt x="73" y="2996"/>
                      </a:lnTo>
                      <a:lnTo>
                        <a:pt x="122" y="3094"/>
                      </a:lnTo>
                      <a:lnTo>
                        <a:pt x="195" y="3142"/>
                      </a:lnTo>
                      <a:lnTo>
                        <a:pt x="268" y="3215"/>
                      </a:lnTo>
                      <a:lnTo>
                        <a:pt x="268" y="3215"/>
                      </a:lnTo>
                      <a:lnTo>
                        <a:pt x="390" y="3240"/>
                      </a:lnTo>
                      <a:lnTo>
                        <a:pt x="487" y="3264"/>
                      </a:lnTo>
                      <a:lnTo>
                        <a:pt x="487" y="3264"/>
                      </a:lnTo>
                      <a:lnTo>
                        <a:pt x="633" y="3240"/>
                      </a:lnTo>
                      <a:lnTo>
                        <a:pt x="755" y="3191"/>
                      </a:lnTo>
                      <a:lnTo>
                        <a:pt x="853" y="3094"/>
                      </a:lnTo>
                      <a:lnTo>
                        <a:pt x="926" y="2996"/>
                      </a:lnTo>
                      <a:lnTo>
                        <a:pt x="2436" y="1"/>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7"/>
                <p:cNvSpPr/>
                <p:nvPr/>
              </p:nvSpPr>
              <p:spPr>
                <a:xfrm>
                  <a:off x="5586050" y="3973550"/>
                  <a:ext cx="60925" cy="81625"/>
                </a:xfrm>
                <a:custGeom>
                  <a:avLst/>
                  <a:gdLst/>
                  <a:ahLst/>
                  <a:cxnLst/>
                  <a:rect l="l" t="t" r="r" b="b"/>
                  <a:pathLst>
                    <a:path w="2437" h="3265" fill="none" extrusionOk="0">
                      <a:moveTo>
                        <a:pt x="1" y="1"/>
                      </a:moveTo>
                      <a:lnTo>
                        <a:pt x="1511" y="2996"/>
                      </a:lnTo>
                      <a:lnTo>
                        <a:pt x="1511" y="2996"/>
                      </a:lnTo>
                      <a:lnTo>
                        <a:pt x="1584" y="3094"/>
                      </a:lnTo>
                      <a:lnTo>
                        <a:pt x="1681" y="3191"/>
                      </a:lnTo>
                      <a:lnTo>
                        <a:pt x="1803" y="3240"/>
                      </a:lnTo>
                      <a:lnTo>
                        <a:pt x="1949" y="3264"/>
                      </a:lnTo>
                      <a:lnTo>
                        <a:pt x="1949" y="3264"/>
                      </a:lnTo>
                      <a:lnTo>
                        <a:pt x="2047" y="3240"/>
                      </a:lnTo>
                      <a:lnTo>
                        <a:pt x="2168" y="3215"/>
                      </a:lnTo>
                      <a:lnTo>
                        <a:pt x="2168" y="3215"/>
                      </a:lnTo>
                      <a:lnTo>
                        <a:pt x="2241" y="3142"/>
                      </a:lnTo>
                      <a:lnTo>
                        <a:pt x="2315" y="3094"/>
                      </a:lnTo>
                      <a:lnTo>
                        <a:pt x="2363" y="2996"/>
                      </a:lnTo>
                      <a:lnTo>
                        <a:pt x="2412" y="2923"/>
                      </a:lnTo>
                      <a:lnTo>
                        <a:pt x="2436" y="2826"/>
                      </a:lnTo>
                      <a:lnTo>
                        <a:pt x="2436" y="2728"/>
                      </a:lnTo>
                      <a:lnTo>
                        <a:pt x="2412" y="2631"/>
                      </a:lnTo>
                      <a:lnTo>
                        <a:pt x="2388" y="2558"/>
                      </a:lnTo>
                      <a:lnTo>
                        <a:pt x="1097" y="1"/>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7"/>
                <p:cNvSpPr/>
                <p:nvPr/>
              </p:nvSpPr>
              <p:spPr>
                <a:xfrm>
                  <a:off x="5316925" y="3731225"/>
                  <a:ext cx="371450" cy="218000"/>
                </a:xfrm>
                <a:custGeom>
                  <a:avLst/>
                  <a:gdLst/>
                  <a:ahLst/>
                  <a:cxnLst/>
                  <a:rect l="l" t="t" r="r" b="b"/>
                  <a:pathLst>
                    <a:path w="14858" h="8720" fill="none" extrusionOk="0">
                      <a:moveTo>
                        <a:pt x="1" y="0"/>
                      </a:moveTo>
                      <a:lnTo>
                        <a:pt x="1" y="8719"/>
                      </a:lnTo>
                      <a:lnTo>
                        <a:pt x="14857" y="8719"/>
                      </a:lnTo>
                      <a:lnTo>
                        <a:pt x="14857" y="0"/>
                      </a:lnTo>
                      <a:lnTo>
                        <a:pt x="1" y="0"/>
                      </a:lnTo>
                      <a:close/>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7"/>
                <p:cNvSpPr/>
                <p:nvPr/>
              </p:nvSpPr>
              <p:spPr>
                <a:xfrm>
                  <a:off x="5380250" y="3784800"/>
                  <a:ext cx="230200" cy="115725"/>
                </a:xfrm>
                <a:custGeom>
                  <a:avLst/>
                  <a:gdLst/>
                  <a:ahLst/>
                  <a:cxnLst/>
                  <a:rect l="l" t="t" r="r" b="b"/>
                  <a:pathLst>
                    <a:path w="9208" h="4629" fill="none" extrusionOk="0">
                      <a:moveTo>
                        <a:pt x="9207" y="1"/>
                      </a:moveTo>
                      <a:lnTo>
                        <a:pt x="5213" y="3995"/>
                      </a:lnTo>
                      <a:lnTo>
                        <a:pt x="5213" y="3995"/>
                      </a:lnTo>
                      <a:lnTo>
                        <a:pt x="5140" y="4044"/>
                      </a:lnTo>
                      <a:lnTo>
                        <a:pt x="5067" y="4092"/>
                      </a:lnTo>
                      <a:lnTo>
                        <a:pt x="4969" y="4117"/>
                      </a:lnTo>
                      <a:lnTo>
                        <a:pt x="4872" y="4141"/>
                      </a:lnTo>
                      <a:lnTo>
                        <a:pt x="4774" y="4117"/>
                      </a:lnTo>
                      <a:lnTo>
                        <a:pt x="4677" y="4092"/>
                      </a:lnTo>
                      <a:lnTo>
                        <a:pt x="4604" y="4044"/>
                      </a:lnTo>
                      <a:lnTo>
                        <a:pt x="4531" y="3995"/>
                      </a:lnTo>
                      <a:lnTo>
                        <a:pt x="2582" y="2046"/>
                      </a:lnTo>
                      <a:lnTo>
                        <a:pt x="1" y="4628"/>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7"/>
                <p:cNvSpPr/>
                <p:nvPr/>
              </p:nvSpPr>
              <p:spPr>
                <a:xfrm>
                  <a:off x="5547700" y="3779925"/>
                  <a:ext cx="68825" cy="68825"/>
                </a:xfrm>
                <a:custGeom>
                  <a:avLst/>
                  <a:gdLst/>
                  <a:ahLst/>
                  <a:cxnLst/>
                  <a:rect l="l" t="t" r="r" b="b"/>
                  <a:pathLst>
                    <a:path w="2753" h="2753" fill="none" extrusionOk="0">
                      <a:moveTo>
                        <a:pt x="0" y="1"/>
                      </a:moveTo>
                      <a:lnTo>
                        <a:pt x="2265" y="1"/>
                      </a:lnTo>
                      <a:lnTo>
                        <a:pt x="2265" y="1"/>
                      </a:lnTo>
                      <a:lnTo>
                        <a:pt x="2363" y="1"/>
                      </a:lnTo>
                      <a:lnTo>
                        <a:pt x="2460" y="25"/>
                      </a:lnTo>
                      <a:lnTo>
                        <a:pt x="2533" y="74"/>
                      </a:lnTo>
                      <a:lnTo>
                        <a:pt x="2606" y="147"/>
                      </a:lnTo>
                      <a:lnTo>
                        <a:pt x="2680" y="220"/>
                      </a:lnTo>
                      <a:lnTo>
                        <a:pt x="2728" y="293"/>
                      </a:lnTo>
                      <a:lnTo>
                        <a:pt x="2753" y="390"/>
                      </a:lnTo>
                      <a:lnTo>
                        <a:pt x="2753" y="488"/>
                      </a:lnTo>
                      <a:lnTo>
                        <a:pt x="2753" y="2753"/>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5" name="Google Shape;1225;p7"/>
              <p:cNvGrpSpPr/>
              <p:nvPr/>
            </p:nvGrpSpPr>
            <p:grpSpPr>
              <a:xfrm>
                <a:off x="1912377" y="1478895"/>
                <a:ext cx="345971" cy="325505"/>
                <a:chOff x="5972700" y="2330200"/>
                <a:chExt cx="411625" cy="387275"/>
              </a:xfrm>
            </p:grpSpPr>
            <p:sp>
              <p:nvSpPr>
                <p:cNvPr id="1226" name="Google Shape;1226;p7"/>
                <p:cNvSpPr/>
                <p:nvPr/>
              </p:nvSpPr>
              <p:spPr>
                <a:xfrm>
                  <a:off x="5972700" y="2476950"/>
                  <a:ext cx="98050" cy="219825"/>
                </a:xfrm>
                <a:custGeom>
                  <a:avLst/>
                  <a:gdLst/>
                  <a:ahLst/>
                  <a:cxnLst/>
                  <a:rect l="l" t="t" r="r" b="b"/>
                  <a:pathLst>
                    <a:path w="3922" h="8793" fill="none" extrusionOk="0">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7"/>
                <p:cNvSpPr/>
                <p:nvPr/>
              </p:nvSpPr>
              <p:spPr>
                <a:xfrm>
                  <a:off x="6078025" y="2330200"/>
                  <a:ext cx="306300" cy="387275"/>
                </a:xfrm>
                <a:custGeom>
                  <a:avLst/>
                  <a:gdLst/>
                  <a:ahLst/>
                  <a:cxnLst/>
                  <a:rect l="l" t="t" r="r" b="b"/>
                  <a:pathLst>
                    <a:path w="12252" h="15491" fill="none" extrusionOk="0">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28" name="Google Shape;1228;p7"/>
            <p:cNvGrpSpPr/>
            <p:nvPr/>
          </p:nvGrpSpPr>
          <p:grpSpPr>
            <a:xfrm>
              <a:off x="249624" y="4198335"/>
              <a:ext cx="1960111" cy="430924"/>
              <a:chOff x="249624" y="4045438"/>
              <a:chExt cx="1960111" cy="430924"/>
            </a:xfrm>
          </p:grpSpPr>
          <p:sp>
            <p:nvSpPr>
              <p:cNvPr id="1229" name="Google Shape;1229;p7"/>
              <p:cNvSpPr/>
              <p:nvPr/>
            </p:nvSpPr>
            <p:spPr>
              <a:xfrm>
                <a:off x="249624" y="4092516"/>
                <a:ext cx="336767" cy="336767"/>
              </a:xfrm>
              <a:custGeom>
                <a:avLst/>
                <a:gdLst/>
                <a:ahLst/>
                <a:cxnLst/>
                <a:rect l="l" t="t" r="r" b="b"/>
                <a:pathLst>
                  <a:path w="16027" h="16027" fill="none" extrusionOk="0">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30" name="Google Shape;1230;p7"/>
              <p:cNvGrpSpPr/>
              <p:nvPr/>
            </p:nvGrpSpPr>
            <p:grpSpPr>
              <a:xfrm>
                <a:off x="1053374" y="4085866"/>
                <a:ext cx="342882" cy="350068"/>
                <a:chOff x="3951850" y="2985350"/>
                <a:chExt cx="407950" cy="416500"/>
              </a:xfrm>
            </p:grpSpPr>
            <p:sp>
              <p:nvSpPr>
                <p:cNvPr id="1231" name="Google Shape;1231;p7"/>
                <p:cNvSpPr/>
                <p:nvPr/>
              </p:nvSpPr>
              <p:spPr>
                <a:xfrm>
                  <a:off x="3951850" y="2985350"/>
                  <a:ext cx="314800" cy="314825"/>
                </a:xfrm>
                <a:custGeom>
                  <a:avLst/>
                  <a:gdLst/>
                  <a:ahLst/>
                  <a:cxnLst/>
                  <a:rect l="l" t="t"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7"/>
                <p:cNvSpPr/>
                <p:nvPr/>
              </p:nvSpPr>
              <p:spPr>
                <a:xfrm>
                  <a:off x="3988375" y="3021875"/>
                  <a:ext cx="241750" cy="241750"/>
                </a:xfrm>
                <a:custGeom>
                  <a:avLst/>
                  <a:gdLst/>
                  <a:ahLst/>
                  <a:cxnLst/>
                  <a:rect l="l" t="t"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7"/>
                <p:cNvSpPr/>
                <p:nvPr/>
              </p:nvSpPr>
              <p:spPr>
                <a:xfrm>
                  <a:off x="4024300" y="3058425"/>
                  <a:ext cx="84650" cy="84650"/>
                </a:xfrm>
                <a:custGeom>
                  <a:avLst/>
                  <a:gdLst/>
                  <a:ahLst/>
                  <a:cxnLst/>
                  <a:rect l="l" t="t"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7"/>
                <p:cNvSpPr/>
                <p:nvPr/>
              </p:nvSpPr>
              <p:spPr>
                <a:xfrm>
                  <a:off x="4205750" y="3248375"/>
                  <a:ext cx="154050" cy="153475"/>
                </a:xfrm>
                <a:custGeom>
                  <a:avLst/>
                  <a:gdLst/>
                  <a:ahLst/>
                  <a:cxnLst/>
                  <a:rect l="l" t="t" r="r" b="b"/>
                  <a:pathLst>
                    <a:path w="6162" h="6139" fill="none" extrusionOk="0">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35" name="Google Shape;1235;p7"/>
              <p:cNvSpPr/>
              <p:nvPr/>
            </p:nvSpPr>
            <p:spPr>
              <a:xfrm>
                <a:off x="1960989" y="4045438"/>
                <a:ext cx="248746" cy="430924"/>
              </a:xfrm>
              <a:custGeom>
                <a:avLst/>
                <a:gdLst/>
                <a:ahLst/>
                <a:cxnLst/>
                <a:rect l="l" t="t" r="r" b="b"/>
                <a:pathLst>
                  <a:path w="11838" h="20508" fill="none" extrusionOk="0">
                    <a:moveTo>
                      <a:pt x="10547" y="1"/>
                    </a:moveTo>
                    <a:lnTo>
                      <a:pt x="1292" y="1"/>
                    </a:lnTo>
                    <a:lnTo>
                      <a:pt x="1292" y="1"/>
                    </a:lnTo>
                    <a:lnTo>
                      <a:pt x="1024" y="25"/>
                    </a:lnTo>
                    <a:lnTo>
                      <a:pt x="780" y="98"/>
                    </a:lnTo>
                    <a:lnTo>
                      <a:pt x="561" y="220"/>
                    </a:lnTo>
                    <a:lnTo>
                      <a:pt x="366" y="366"/>
                    </a:lnTo>
                    <a:lnTo>
                      <a:pt x="220" y="561"/>
                    </a:lnTo>
                    <a:lnTo>
                      <a:pt x="98" y="780"/>
                    </a:lnTo>
                    <a:lnTo>
                      <a:pt x="25" y="1024"/>
                    </a:lnTo>
                    <a:lnTo>
                      <a:pt x="1" y="1292"/>
                    </a:lnTo>
                    <a:lnTo>
                      <a:pt x="1" y="19217"/>
                    </a:lnTo>
                    <a:lnTo>
                      <a:pt x="1" y="19217"/>
                    </a:lnTo>
                    <a:lnTo>
                      <a:pt x="25" y="19485"/>
                    </a:lnTo>
                    <a:lnTo>
                      <a:pt x="98" y="19728"/>
                    </a:lnTo>
                    <a:lnTo>
                      <a:pt x="220" y="19948"/>
                    </a:lnTo>
                    <a:lnTo>
                      <a:pt x="366" y="20142"/>
                    </a:lnTo>
                    <a:lnTo>
                      <a:pt x="561" y="20289"/>
                    </a:lnTo>
                    <a:lnTo>
                      <a:pt x="780" y="20410"/>
                    </a:lnTo>
                    <a:lnTo>
                      <a:pt x="1024" y="20483"/>
                    </a:lnTo>
                    <a:lnTo>
                      <a:pt x="1292" y="20508"/>
                    </a:lnTo>
                    <a:lnTo>
                      <a:pt x="10547" y="20508"/>
                    </a:lnTo>
                    <a:lnTo>
                      <a:pt x="10547" y="20508"/>
                    </a:lnTo>
                    <a:lnTo>
                      <a:pt x="10814" y="20483"/>
                    </a:lnTo>
                    <a:lnTo>
                      <a:pt x="11058" y="20410"/>
                    </a:lnTo>
                    <a:lnTo>
                      <a:pt x="11277" y="20289"/>
                    </a:lnTo>
                    <a:lnTo>
                      <a:pt x="11472" y="20142"/>
                    </a:lnTo>
                    <a:lnTo>
                      <a:pt x="11618" y="19948"/>
                    </a:lnTo>
                    <a:lnTo>
                      <a:pt x="11740" y="19728"/>
                    </a:lnTo>
                    <a:lnTo>
                      <a:pt x="11813" y="19485"/>
                    </a:lnTo>
                    <a:lnTo>
                      <a:pt x="11837" y="19217"/>
                    </a:lnTo>
                    <a:lnTo>
                      <a:pt x="11837" y="1292"/>
                    </a:lnTo>
                    <a:lnTo>
                      <a:pt x="11837" y="1292"/>
                    </a:lnTo>
                    <a:lnTo>
                      <a:pt x="11813" y="1024"/>
                    </a:lnTo>
                    <a:lnTo>
                      <a:pt x="11740" y="780"/>
                    </a:lnTo>
                    <a:lnTo>
                      <a:pt x="11618" y="561"/>
                    </a:lnTo>
                    <a:lnTo>
                      <a:pt x="11472" y="366"/>
                    </a:lnTo>
                    <a:lnTo>
                      <a:pt x="11277" y="220"/>
                    </a:lnTo>
                    <a:lnTo>
                      <a:pt x="11058" y="98"/>
                    </a:lnTo>
                    <a:lnTo>
                      <a:pt x="10814" y="25"/>
                    </a:lnTo>
                    <a:lnTo>
                      <a:pt x="10547" y="1"/>
                    </a:lnTo>
                    <a:lnTo>
                      <a:pt x="10547" y="1"/>
                    </a:lnTo>
                    <a:close/>
                    <a:moveTo>
                      <a:pt x="5554" y="975"/>
                    </a:moveTo>
                    <a:lnTo>
                      <a:pt x="6284" y="975"/>
                    </a:lnTo>
                    <a:lnTo>
                      <a:pt x="6284" y="975"/>
                    </a:lnTo>
                    <a:lnTo>
                      <a:pt x="6406" y="999"/>
                    </a:lnTo>
                    <a:lnTo>
                      <a:pt x="6479" y="1073"/>
                    </a:lnTo>
                    <a:lnTo>
                      <a:pt x="6552" y="1146"/>
                    </a:lnTo>
                    <a:lnTo>
                      <a:pt x="6577" y="1267"/>
                    </a:lnTo>
                    <a:lnTo>
                      <a:pt x="6577" y="1267"/>
                    </a:lnTo>
                    <a:lnTo>
                      <a:pt x="6552" y="1365"/>
                    </a:lnTo>
                    <a:lnTo>
                      <a:pt x="6479" y="1462"/>
                    </a:lnTo>
                    <a:lnTo>
                      <a:pt x="6406" y="1511"/>
                    </a:lnTo>
                    <a:lnTo>
                      <a:pt x="6284" y="1535"/>
                    </a:lnTo>
                    <a:lnTo>
                      <a:pt x="5554" y="1535"/>
                    </a:lnTo>
                    <a:lnTo>
                      <a:pt x="5554" y="1535"/>
                    </a:lnTo>
                    <a:lnTo>
                      <a:pt x="5432" y="1511"/>
                    </a:lnTo>
                    <a:lnTo>
                      <a:pt x="5359" y="1462"/>
                    </a:lnTo>
                    <a:lnTo>
                      <a:pt x="5286" y="1365"/>
                    </a:lnTo>
                    <a:lnTo>
                      <a:pt x="5262" y="1267"/>
                    </a:lnTo>
                    <a:lnTo>
                      <a:pt x="5262" y="1267"/>
                    </a:lnTo>
                    <a:lnTo>
                      <a:pt x="5286" y="1146"/>
                    </a:lnTo>
                    <a:lnTo>
                      <a:pt x="5359" y="1073"/>
                    </a:lnTo>
                    <a:lnTo>
                      <a:pt x="5432" y="999"/>
                    </a:lnTo>
                    <a:lnTo>
                      <a:pt x="5554" y="975"/>
                    </a:lnTo>
                    <a:lnTo>
                      <a:pt x="5554" y="975"/>
                    </a:lnTo>
                    <a:close/>
                    <a:moveTo>
                      <a:pt x="5919" y="19436"/>
                    </a:moveTo>
                    <a:lnTo>
                      <a:pt x="5919" y="19436"/>
                    </a:lnTo>
                    <a:lnTo>
                      <a:pt x="5749" y="19412"/>
                    </a:lnTo>
                    <a:lnTo>
                      <a:pt x="5578" y="19363"/>
                    </a:lnTo>
                    <a:lnTo>
                      <a:pt x="5432" y="19290"/>
                    </a:lnTo>
                    <a:lnTo>
                      <a:pt x="5310" y="19193"/>
                    </a:lnTo>
                    <a:lnTo>
                      <a:pt x="5213" y="19071"/>
                    </a:lnTo>
                    <a:lnTo>
                      <a:pt x="5140" y="18925"/>
                    </a:lnTo>
                    <a:lnTo>
                      <a:pt x="5091" y="18754"/>
                    </a:lnTo>
                    <a:lnTo>
                      <a:pt x="5067" y="18584"/>
                    </a:lnTo>
                    <a:lnTo>
                      <a:pt x="5067" y="18584"/>
                    </a:lnTo>
                    <a:lnTo>
                      <a:pt x="5091" y="18413"/>
                    </a:lnTo>
                    <a:lnTo>
                      <a:pt x="5140" y="18243"/>
                    </a:lnTo>
                    <a:lnTo>
                      <a:pt x="5213" y="18097"/>
                    </a:lnTo>
                    <a:lnTo>
                      <a:pt x="5310" y="17975"/>
                    </a:lnTo>
                    <a:lnTo>
                      <a:pt x="5432" y="17877"/>
                    </a:lnTo>
                    <a:lnTo>
                      <a:pt x="5578" y="17804"/>
                    </a:lnTo>
                    <a:lnTo>
                      <a:pt x="5749" y="17756"/>
                    </a:lnTo>
                    <a:lnTo>
                      <a:pt x="5919" y="17731"/>
                    </a:lnTo>
                    <a:lnTo>
                      <a:pt x="5919" y="17731"/>
                    </a:lnTo>
                    <a:lnTo>
                      <a:pt x="6090" y="17756"/>
                    </a:lnTo>
                    <a:lnTo>
                      <a:pt x="6260" y="17804"/>
                    </a:lnTo>
                    <a:lnTo>
                      <a:pt x="6406" y="17877"/>
                    </a:lnTo>
                    <a:lnTo>
                      <a:pt x="6528" y="17975"/>
                    </a:lnTo>
                    <a:lnTo>
                      <a:pt x="6625" y="18097"/>
                    </a:lnTo>
                    <a:lnTo>
                      <a:pt x="6699" y="18243"/>
                    </a:lnTo>
                    <a:lnTo>
                      <a:pt x="6747" y="18413"/>
                    </a:lnTo>
                    <a:lnTo>
                      <a:pt x="6772" y="18584"/>
                    </a:lnTo>
                    <a:lnTo>
                      <a:pt x="6772" y="18584"/>
                    </a:lnTo>
                    <a:lnTo>
                      <a:pt x="6747" y="18754"/>
                    </a:lnTo>
                    <a:lnTo>
                      <a:pt x="6699" y="18925"/>
                    </a:lnTo>
                    <a:lnTo>
                      <a:pt x="6625" y="19071"/>
                    </a:lnTo>
                    <a:lnTo>
                      <a:pt x="6528" y="19193"/>
                    </a:lnTo>
                    <a:lnTo>
                      <a:pt x="6406" y="19290"/>
                    </a:lnTo>
                    <a:lnTo>
                      <a:pt x="6260" y="19363"/>
                    </a:lnTo>
                    <a:lnTo>
                      <a:pt x="6090" y="19412"/>
                    </a:lnTo>
                    <a:lnTo>
                      <a:pt x="5919" y="19436"/>
                    </a:lnTo>
                    <a:lnTo>
                      <a:pt x="5919" y="19436"/>
                    </a:lnTo>
                    <a:close/>
                    <a:moveTo>
                      <a:pt x="10547" y="16660"/>
                    </a:moveTo>
                    <a:lnTo>
                      <a:pt x="1292" y="16660"/>
                    </a:lnTo>
                    <a:lnTo>
                      <a:pt x="1292" y="2558"/>
                    </a:lnTo>
                    <a:lnTo>
                      <a:pt x="10547" y="2558"/>
                    </a:lnTo>
                    <a:lnTo>
                      <a:pt x="10547" y="16660"/>
                    </a:lnTo>
                    <a:close/>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6" name="Google Shape;1236;p7"/>
            <p:cNvGrpSpPr/>
            <p:nvPr/>
          </p:nvGrpSpPr>
          <p:grpSpPr>
            <a:xfrm>
              <a:off x="200497" y="3010834"/>
              <a:ext cx="2080366" cy="329077"/>
              <a:chOff x="200497" y="2866629"/>
              <a:chExt cx="2080366" cy="329077"/>
            </a:xfrm>
          </p:grpSpPr>
          <p:grpSp>
            <p:nvGrpSpPr>
              <p:cNvPr id="1237" name="Google Shape;1237;p7"/>
              <p:cNvGrpSpPr/>
              <p:nvPr/>
            </p:nvGrpSpPr>
            <p:grpSpPr>
              <a:xfrm>
                <a:off x="200497" y="2869445"/>
                <a:ext cx="435022" cy="323445"/>
                <a:chOff x="5247525" y="3007275"/>
                <a:chExt cx="517575" cy="384825"/>
              </a:xfrm>
            </p:grpSpPr>
            <p:sp>
              <p:nvSpPr>
                <p:cNvPr id="1238" name="Google Shape;1238;p7"/>
                <p:cNvSpPr/>
                <p:nvPr/>
              </p:nvSpPr>
              <p:spPr>
                <a:xfrm>
                  <a:off x="5247525" y="3007275"/>
                  <a:ext cx="348900" cy="348900"/>
                </a:xfrm>
                <a:custGeom>
                  <a:avLst/>
                  <a:gdLst/>
                  <a:ahLst/>
                  <a:cxnLst/>
                  <a:rect l="l" t="t" r="r" b="b"/>
                  <a:pathLst>
                    <a:path w="13956" h="13956" fill="none" extrusionOk="0">
                      <a:moveTo>
                        <a:pt x="13323" y="5772"/>
                      </a:moveTo>
                      <a:lnTo>
                        <a:pt x="11861" y="5626"/>
                      </a:lnTo>
                      <a:lnTo>
                        <a:pt x="11861" y="5626"/>
                      </a:lnTo>
                      <a:lnTo>
                        <a:pt x="11788" y="5334"/>
                      </a:lnTo>
                      <a:lnTo>
                        <a:pt x="11667" y="5042"/>
                      </a:lnTo>
                      <a:lnTo>
                        <a:pt x="11545" y="4750"/>
                      </a:lnTo>
                      <a:lnTo>
                        <a:pt x="11399" y="4482"/>
                      </a:lnTo>
                      <a:lnTo>
                        <a:pt x="12300" y="3337"/>
                      </a:lnTo>
                      <a:lnTo>
                        <a:pt x="12300" y="3337"/>
                      </a:lnTo>
                      <a:lnTo>
                        <a:pt x="12373" y="3240"/>
                      </a:lnTo>
                      <a:lnTo>
                        <a:pt x="12422" y="3118"/>
                      </a:lnTo>
                      <a:lnTo>
                        <a:pt x="12446" y="2996"/>
                      </a:lnTo>
                      <a:lnTo>
                        <a:pt x="12446" y="2850"/>
                      </a:lnTo>
                      <a:lnTo>
                        <a:pt x="12422" y="2728"/>
                      </a:lnTo>
                      <a:lnTo>
                        <a:pt x="12397" y="2606"/>
                      </a:lnTo>
                      <a:lnTo>
                        <a:pt x="12324" y="2485"/>
                      </a:lnTo>
                      <a:lnTo>
                        <a:pt x="12251" y="2387"/>
                      </a:lnTo>
                      <a:lnTo>
                        <a:pt x="11569" y="1705"/>
                      </a:lnTo>
                      <a:lnTo>
                        <a:pt x="11569" y="1705"/>
                      </a:lnTo>
                      <a:lnTo>
                        <a:pt x="11472" y="1632"/>
                      </a:lnTo>
                      <a:lnTo>
                        <a:pt x="11350" y="1559"/>
                      </a:lnTo>
                      <a:lnTo>
                        <a:pt x="11228" y="1510"/>
                      </a:lnTo>
                      <a:lnTo>
                        <a:pt x="11106" y="1510"/>
                      </a:lnTo>
                      <a:lnTo>
                        <a:pt x="10960" y="1510"/>
                      </a:lnTo>
                      <a:lnTo>
                        <a:pt x="10838" y="1535"/>
                      </a:lnTo>
                      <a:lnTo>
                        <a:pt x="10717" y="1583"/>
                      </a:lnTo>
                      <a:lnTo>
                        <a:pt x="10619" y="1656"/>
                      </a:lnTo>
                      <a:lnTo>
                        <a:pt x="9475" y="2558"/>
                      </a:lnTo>
                      <a:lnTo>
                        <a:pt x="9475" y="2558"/>
                      </a:lnTo>
                      <a:lnTo>
                        <a:pt x="9207" y="2411"/>
                      </a:lnTo>
                      <a:lnTo>
                        <a:pt x="8914" y="2290"/>
                      </a:lnTo>
                      <a:lnTo>
                        <a:pt x="8622" y="2168"/>
                      </a:lnTo>
                      <a:lnTo>
                        <a:pt x="8330" y="2070"/>
                      </a:lnTo>
                      <a:lnTo>
                        <a:pt x="8159" y="634"/>
                      </a:lnTo>
                      <a:lnTo>
                        <a:pt x="8159" y="634"/>
                      </a:lnTo>
                      <a:lnTo>
                        <a:pt x="8135" y="512"/>
                      </a:lnTo>
                      <a:lnTo>
                        <a:pt x="8086" y="390"/>
                      </a:lnTo>
                      <a:lnTo>
                        <a:pt x="8013" y="293"/>
                      </a:lnTo>
                      <a:lnTo>
                        <a:pt x="7940" y="195"/>
                      </a:lnTo>
                      <a:lnTo>
                        <a:pt x="7818" y="122"/>
                      </a:lnTo>
                      <a:lnTo>
                        <a:pt x="7721" y="49"/>
                      </a:lnTo>
                      <a:lnTo>
                        <a:pt x="7575" y="25"/>
                      </a:lnTo>
                      <a:lnTo>
                        <a:pt x="7453" y="0"/>
                      </a:lnTo>
                      <a:lnTo>
                        <a:pt x="6479" y="0"/>
                      </a:lnTo>
                      <a:lnTo>
                        <a:pt x="6479" y="0"/>
                      </a:lnTo>
                      <a:lnTo>
                        <a:pt x="6357" y="25"/>
                      </a:lnTo>
                      <a:lnTo>
                        <a:pt x="6235" y="49"/>
                      </a:lnTo>
                      <a:lnTo>
                        <a:pt x="6114" y="122"/>
                      </a:lnTo>
                      <a:lnTo>
                        <a:pt x="6016" y="195"/>
                      </a:lnTo>
                      <a:lnTo>
                        <a:pt x="5919" y="293"/>
                      </a:lnTo>
                      <a:lnTo>
                        <a:pt x="5846" y="390"/>
                      </a:lnTo>
                      <a:lnTo>
                        <a:pt x="5797" y="512"/>
                      </a:lnTo>
                      <a:lnTo>
                        <a:pt x="5773" y="634"/>
                      </a:lnTo>
                      <a:lnTo>
                        <a:pt x="5602" y="2070"/>
                      </a:lnTo>
                      <a:lnTo>
                        <a:pt x="5602" y="2070"/>
                      </a:lnTo>
                      <a:lnTo>
                        <a:pt x="5310" y="2168"/>
                      </a:lnTo>
                      <a:lnTo>
                        <a:pt x="5018" y="2290"/>
                      </a:lnTo>
                      <a:lnTo>
                        <a:pt x="4750" y="2411"/>
                      </a:lnTo>
                      <a:lnTo>
                        <a:pt x="4482" y="2558"/>
                      </a:lnTo>
                      <a:lnTo>
                        <a:pt x="3337" y="1656"/>
                      </a:lnTo>
                      <a:lnTo>
                        <a:pt x="3337" y="1656"/>
                      </a:lnTo>
                      <a:lnTo>
                        <a:pt x="3215" y="1583"/>
                      </a:lnTo>
                      <a:lnTo>
                        <a:pt x="3094" y="1535"/>
                      </a:lnTo>
                      <a:lnTo>
                        <a:pt x="2972" y="1510"/>
                      </a:lnTo>
                      <a:lnTo>
                        <a:pt x="2850" y="1510"/>
                      </a:lnTo>
                      <a:lnTo>
                        <a:pt x="2728" y="1510"/>
                      </a:lnTo>
                      <a:lnTo>
                        <a:pt x="2582" y="1559"/>
                      </a:lnTo>
                      <a:lnTo>
                        <a:pt x="2485" y="1632"/>
                      </a:lnTo>
                      <a:lnTo>
                        <a:pt x="2387" y="1705"/>
                      </a:lnTo>
                      <a:lnTo>
                        <a:pt x="1705" y="2387"/>
                      </a:lnTo>
                      <a:lnTo>
                        <a:pt x="1705" y="2387"/>
                      </a:lnTo>
                      <a:lnTo>
                        <a:pt x="1608" y="2485"/>
                      </a:lnTo>
                      <a:lnTo>
                        <a:pt x="1559" y="2606"/>
                      </a:lnTo>
                      <a:lnTo>
                        <a:pt x="1511" y="2728"/>
                      </a:lnTo>
                      <a:lnTo>
                        <a:pt x="1486" y="2850"/>
                      </a:lnTo>
                      <a:lnTo>
                        <a:pt x="1486" y="2996"/>
                      </a:lnTo>
                      <a:lnTo>
                        <a:pt x="1511" y="3118"/>
                      </a:lnTo>
                      <a:lnTo>
                        <a:pt x="1559" y="3240"/>
                      </a:lnTo>
                      <a:lnTo>
                        <a:pt x="1632" y="3337"/>
                      </a:lnTo>
                      <a:lnTo>
                        <a:pt x="2533" y="4482"/>
                      </a:lnTo>
                      <a:lnTo>
                        <a:pt x="2533" y="4482"/>
                      </a:lnTo>
                      <a:lnTo>
                        <a:pt x="2387" y="4750"/>
                      </a:lnTo>
                      <a:lnTo>
                        <a:pt x="2266" y="5042"/>
                      </a:lnTo>
                      <a:lnTo>
                        <a:pt x="2168" y="5334"/>
                      </a:lnTo>
                      <a:lnTo>
                        <a:pt x="2071" y="5626"/>
                      </a:lnTo>
                      <a:lnTo>
                        <a:pt x="634" y="5772"/>
                      </a:lnTo>
                      <a:lnTo>
                        <a:pt x="634" y="5772"/>
                      </a:lnTo>
                      <a:lnTo>
                        <a:pt x="512" y="5821"/>
                      </a:lnTo>
                      <a:lnTo>
                        <a:pt x="390" y="5870"/>
                      </a:lnTo>
                      <a:lnTo>
                        <a:pt x="268" y="5943"/>
                      </a:lnTo>
                      <a:lnTo>
                        <a:pt x="171" y="6016"/>
                      </a:lnTo>
                      <a:lnTo>
                        <a:pt x="98" y="6138"/>
                      </a:lnTo>
                      <a:lnTo>
                        <a:pt x="49" y="6235"/>
                      </a:lnTo>
                      <a:lnTo>
                        <a:pt x="1" y="6381"/>
                      </a:lnTo>
                      <a:lnTo>
                        <a:pt x="1" y="6503"/>
                      </a:lnTo>
                      <a:lnTo>
                        <a:pt x="1" y="7453"/>
                      </a:lnTo>
                      <a:lnTo>
                        <a:pt x="1" y="7453"/>
                      </a:lnTo>
                      <a:lnTo>
                        <a:pt x="1" y="7599"/>
                      </a:lnTo>
                      <a:lnTo>
                        <a:pt x="49" y="7721"/>
                      </a:lnTo>
                      <a:lnTo>
                        <a:pt x="98" y="7843"/>
                      </a:lnTo>
                      <a:lnTo>
                        <a:pt x="171" y="7940"/>
                      </a:lnTo>
                      <a:lnTo>
                        <a:pt x="268" y="8037"/>
                      </a:lnTo>
                      <a:lnTo>
                        <a:pt x="390" y="8111"/>
                      </a:lnTo>
                      <a:lnTo>
                        <a:pt x="512" y="8159"/>
                      </a:lnTo>
                      <a:lnTo>
                        <a:pt x="634" y="8184"/>
                      </a:lnTo>
                      <a:lnTo>
                        <a:pt x="2071" y="8354"/>
                      </a:lnTo>
                      <a:lnTo>
                        <a:pt x="2071" y="8354"/>
                      </a:lnTo>
                      <a:lnTo>
                        <a:pt x="2168" y="8646"/>
                      </a:lnTo>
                      <a:lnTo>
                        <a:pt x="2266" y="8914"/>
                      </a:lnTo>
                      <a:lnTo>
                        <a:pt x="2387" y="9206"/>
                      </a:lnTo>
                      <a:lnTo>
                        <a:pt x="2533" y="9474"/>
                      </a:lnTo>
                      <a:lnTo>
                        <a:pt x="1632" y="10619"/>
                      </a:lnTo>
                      <a:lnTo>
                        <a:pt x="1632" y="10619"/>
                      </a:lnTo>
                      <a:lnTo>
                        <a:pt x="1559" y="10741"/>
                      </a:lnTo>
                      <a:lnTo>
                        <a:pt x="1511" y="10863"/>
                      </a:lnTo>
                      <a:lnTo>
                        <a:pt x="1486" y="10984"/>
                      </a:lnTo>
                      <a:lnTo>
                        <a:pt x="1486" y="11106"/>
                      </a:lnTo>
                      <a:lnTo>
                        <a:pt x="1511" y="11228"/>
                      </a:lnTo>
                      <a:lnTo>
                        <a:pt x="1559" y="11350"/>
                      </a:lnTo>
                      <a:lnTo>
                        <a:pt x="1608" y="11472"/>
                      </a:lnTo>
                      <a:lnTo>
                        <a:pt x="1705" y="11569"/>
                      </a:lnTo>
                      <a:lnTo>
                        <a:pt x="2387" y="12251"/>
                      </a:lnTo>
                      <a:lnTo>
                        <a:pt x="2387" y="12251"/>
                      </a:lnTo>
                      <a:lnTo>
                        <a:pt x="2485" y="12348"/>
                      </a:lnTo>
                      <a:lnTo>
                        <a:pt x="2582" y="12397"/>
                      </a:lnTo>
                      <a:lnTo>
                        <a:pt x="2728" y="12446"/>
                      </a:lnTo>
                      <a:lnTo>
                        <a:pt x="2850" y="12470"/>
                      </a:lnTo>
                      <a:lnTo>
                        <a:pt x="2972" y="12470"/>
                      </a:lnTo>
                      <a:lnTo>
                        <a:pt x="3094" y="12421"/>
                      </a:lnTo>
                      <a:lnTo>
                        <a:pt x="3215" y="12373"/>
                      </a:lnTo>
                      <a:lnTo>
                        <a:pt x="3337" y="12324"/>
                      </a:lnTo>
                      <a:lnTo>
                        <a:pt x="4482" y="11423"/>
                      </a:lnTo>
                      <a:lnTo>
                        <a:pt x="4482" y="11423"/>
                      </a:lnTo>
                      <a:lnTo>
                        <a:pt x="4750" y="11545"/>
                      </a:lnTo>
                      <a:lnTo>
                        <a:pt x="5018" y="11691"/>
                      </a:lnTo>
                      <a:lnTo>
                        <a:pt x="5310" y="11788"/>
                      </a:lnTo>
                      <a:lnTo>
                        <a:pt x="5602" y="11886"/>
                      </a:lnTo>
                      <a:lnTo>
                        <a:pt x="5773" y="13322"/>
                      </a:lnTo>
                      <a:lnTo>
                        <a:pt x="5773" y="13322"/>
                      </a:lnTo>
                      <a:lnTo>
                        <a:pt x="5797" y="13444"/>
                      </a:lnTo>
                      <a:lnTo>
                        <a:pt x="5846" y="13566"/>
                      </a:lnTo>
                      <a:lnTo>
                        <a:pt x="5919" y="13688"/>
                      </a:lnTo>
                      <a:lnTo>
                        <a:pt x="6016" y="13785"/>
                      </a:lnTo>
                      <a:lnTo>
                        <a:pt x="6114" y="13858"/>
                      </a:lnTo>
                      <a:lnTo>
                        <a:pt x="6235" y="13907"/>
                      </a:lnTo>
                      <a:lnTo>
                        <a:pt x="6357" y="13956"/>
                      </a:lnTo>
                      <a:lnTo>
                        <a:pt x="6479" y="13956"/>
                      </a:lnTo>
                      <a:lnTo>
                        <a:pt x="7453" y="13956"/>
                      </a:lnTo>
                      <a:lnTo>
                        <a:pt x="7453" y="13956"/>
                      </a:lnTo>
                      <a:lnTo>
                        <a:pt x="7575" y="13956"/>
                      </a:lnTo>
                      <a:lnTo>
                        <a:pt x="7721" y="13907"/>
                      </a:lnTo>
                      <a:lnTo>
                        <a:pt x="7818" y="13858"/>
                      </a:lnTo>
                      <a:lnTo>
                        <a:pt x="7940" y="13785"/>
                      </a:lnTo>
                      <a:lnTo>
                        <a:pt x="8013" y="13688"/>
                      </a:lnTo>
                      <a:lnTo>
                        <a:pt x="8086" y="13566"/>
                      </a:lnTo>
                      <a:lnTo>
                        <a:pt x="8135" y="13444"/>
                      </a:lnTo>
                      <a:lnTo>
                        <a:pt x="8159" y="13322"/>
                      </a:lnTo>
                      <a:lnTo>
                        <a:pt x="8330" y="11886"/>
                      </a:lnTo>
                      <a:lnTo>
                        <a:pt x="8330" y="11886"/>
                      </a:lnTo>
                      <a:lnTo>
                        <a:pt x="8622" y="11788"/>
                      </a:lnTo>
                      <a:lnTo>
                        <a:pt x="8914" y="11691"/>
                      </a:lnTo>
                      <a:lnTo>
                        <a:pt x="9207" y="11545"/>
                      </a:lnTo>
                      <a:lnTo>
                        <a:pt x="9475" y="11423"/>
                      </a:lnTo>
                      <a:lnTo>
                        <a:pt x="10619" y="12324"/>
                      </a:lnTo>
                      <a:lnTo>
                        <a:pt x="10619" y="12324"/>
                      </a:lnTo>
                      <a:lnTo>
                        <a:pt x="10717" y="12373"/>
                      </a:lnTo>
                      <a:lnTo>
                        <a:pt x="10838" y="12421"/>
                      </a:lnTo>
                      <a:lnTo>
                        <a:pt x="10960" y="12470"/>
                      </a:lnTo>
                      <a:lnTo>
                        <a:pt x="11106" y="12470"/>
                      </a:lnTo>
                      <a:lnTo>
                        <a:pt x="11228" y="12446"/>
                      </a:lnTo>
                      <a:lnTo>
                        <a:pt x="11350" y="12397"/>
                      </a:lnTo>
                      <a:lnTo>
                        <a:pt x="11472" y="12348"/>
                      </a:lnTo>
                      <a:lnTo>
                        <a:pt x="11569" y="12251"/>
                      </a:lnTo>
                      <a:lnTo>
                        <a:pt x="12251" y="11569"/>
                      </a:lnTo>
                      <a:lnTo>
                        <a:pt x="12251" y="11569"/>
                      </a:lnTo>
                      <a:lnTo>
                        <a:pt x="12324" y="11472"/>
                      </a:lnTo>
                      <a:lnTo>
                        <a:pt x="12397" y="11350"/>
                      </a:lnTo>
                      <a:lnTo>
                        <a:pt x="12422" y="11228"/>
                      </a:lnTo>
                      <a:lnTo>
                        <a:pt x="12446" y="11106"/>
                      </a:lnTo>
                      <a:lnTo>
                        <a:pt x="12446" y="10984"/>
                      </a:lnTo>
                      <a:lnTo>
                        <a:pt x="12422" y="10863"/>
                      </a:lnTo>
                      <a:lnTo>
                        <a:pt x="12373" y="10741"/>
                      </a:lnTo>
                      <a:lnTo>
                        <a:pt x="12300" y="10619"/>
                      </a:lnTo>
                      <a:lnTo>
                        <a:pt x="11399" y="9474"/>
                      </a:lnTo>
                      <a:lnTo>
                        <a:pt x="11399" y="9474"/>
                      </a:lnTo>
                      <a:lnTo>
                        <a:pt x="11545" y="9206"/>
                      </a:lnTo>
                      <a:lnTo>
                        <a:pt x="11667" y="8914"/>
                      </a:lnTo>
                      <a:lnTo>
                        <a:pt x="11788" y="8646"/>
                      </a:lnTo>
                      <a:lnTo>
                        <a:pt x="11861" y="8354"/>
                      </a:lnTo>
                      <a:lnTo>
                        <a:pt x="13323" y="8184"/>
                      </a:lnTo>
                      <a:lnTo>
                        <a:pt x="13323" y="8184"/>
                      </a:lnTo>
                      <a:lnTo>
                        <a:pt x="13444" y="8159"/>
                      </a:lnTo>
                      <a:lnTo>
                        <a:pt x="13566" y="8111"/>
                      </a:lnTo>
                      <a:lnTo>
                        <a:pt x="13664" y="8037"/>
                      </a:lnTo>
                      <a:lnTo>
                        <a:pt x="13761" y="7940"/>
                      </a:lnTo>
                      <a:lnTo>
                        <a:pt x="13834" y="7843"/>
                      </a:lnTo>
                      <a:lnTo>
                        <a:pt x="13907" y="7721"/>
                      </a:lnTo>
                      <a:lnTo>
                        <a:pt x="13932" y="7599"/>
                      </a:lnTo>
                      <a:lnTo>
                        <a:pt x="13956" y="7453"/>
                      </a:lnTo>
                      <a:lnTo>
                        <a:pt x="13956" y="6503"/>
                      </a:lnTo>
                      <a:lnTo>
                        <a:pt x="13956" y="6503"/>
                      </a:lnTo>
                      <a:lnTo>
                        <a:pt x="13932" y="6381"/>
                      </a:lnTo>
                      <a:lnTo>
                        <a:pt x="13907" y="6235"/>
                      </a:lnTo>
                      <a:lnTo>
                        <a:pt x="13834" y="6138"/>
                      </a:lnTo>
                      <a:lnTo>
                        <a:pt x="13761" y="6016"/>
                      </a:lnTo>
                      <a:lnTo>
                        <a:pt x="13664" y="5943"/>
                      </a:lnTo>
                      <a:lnTo>
                        <a:pt x="13566" y="5870"/>
                      </a:lnTo>
                      <a:lnTo>
                        <a:pt x="13444" y="5821"/>
                      </a:lnTo>
                      <a:lnTo>
                        <a:pt x="13323" y="5772"/>
                      </a:lnTo>
                      <a:lnTo>
                        <a:pt x="13323" y="5772"/>
                      </a:lnTo>
                      <a:close/>
                      <a:moveTo>
                        <a:pt x="8573" y="8598"/>
                      </a:moveTo>
                      <a:lnTo>
                        <a:pt x="8573" y="8598"/>
                      </a:lnTo>
                      <a:lnTo>
                        <a:pt x="8403" y="8744"/>
                      </a:lnTo>
                      <a:lnTo>
                        <a:pt x="8232" y="8890"/>
                      </a:lnTo>
                      <a:lnTo>
                        <a:pt x="8038" y="8987"/>
                      </a:lnTo>
                      <a:lnTo>
                        <a:pt x="7818" y="9085"/>
                      </a:lnTo>
                      <a:lnTo>
                        <a:pt x="7624" y="9158"/>
                      </a:lnTo>
                      <a:lnTo>
                        <a:pt x="7404" y="9206"/>
                      </a:lnTo>
                      <a:lnTo>
                        <a:pt x="7185" y="9231"/>
                      </a:lnTo>
                      <a:lnTo>
                        <a:pt x="6966" y="9255"/>
                      </a:lnTo>
                      <a:lnTo>
                        <a:pt x="6747" y="9231"/>
                      </a:lnTo>
                      <a:lnTo>
                        <a:pt x="6528" y="9206"/>
                      </a:lnTo>
                      <a:lnTo>
                        <a:pt x="6333" y="9158"/>
                      </a:lnTo>
                      <a:lnTo>
                        <a:pt x="6114" y="9085"/>
                      </a:lnTo>
                      <a:lnTo>
                        <a:pt x="5919" y="8987"/>
                      </a:lnTo>
                      <a:lnTo>
                        <a:pt x="5724" y="8890"/>
                      </a:lnTo>
                      <a:lnTo>
                        <a:pt x="5529" y="8744"/>
                      </a:lnTo>
                      <a:lnTo>
                        <a:pt x="5359" y="8598"/>
                      </a:lnTo>
                      <a:lnTo>
                        <a:pt x="5359" y="8598"/>
                      </a:lnTo>
                      <a:lnTo>
                        <a:pt x="5212" y="8427"/>
                      </a:lnTo>
                      <a:lnTo>
                        <a:pt x="5066" y="8232"/>
                      </a:lnTo>
                      <a:lnTo>
                        <a:pt x="4969" y="8037"/>
                      </a:lnTo>
                      <a:lnTo>
                        <a:pt x="4871" y="7843"/>
                      </a:lnTo>
                      <a:lnTo>
                        <a:pt x="4798" y="7623"/>
                      </a:lnTo>
                      <a:lnTo>
                        <a:pt x="4750" y="7404"/>
                      </a:lnTo>
                      <a:lnTo>
                        <a:pt x="4701" y="7209"/>
                      </a:lnTo>
                      <a:lnTo>
                        <a:pt x="4701" y="6990"/>
                      </a:lnTo>
                      <a:lnTo>
                        <a:pt x="4701" y="6771"/>
                      </a:lnTo>
                      <a:lnTo>
                        <a:pt x="4750" y="6552"/>
                      </a:lnTo>
                      <a:lnTo>
                        <a:pt x="4798" y="6333"/>
                      </a:lnTo>
                      <a:lnTo>
                        <a:pt x="4871" y="6138"/>
                      </a:lnTo>
                      <a:lnTo>
                        <a:pt x="4969" y="5919"/>
                      </a:lnTo>
                      <a:lnTo>
                        <a:pt x="5066" y="5724"/>
                      </a:lnTo>
                      <a:lnTo>
                        <a:pt x="5212" y="5553"/>
                      </a:lnTo>
                      <a:lnTo>
                        <a:pt x="5359" y="5383"/>
                      </a:lnTo>
                      <a:lnTo>
                        <a:pt x="5359" y="5383"/>
                      </a:lnTo>
                      <a:lnTo>
                        <a:pt x="5529" y="5212"/>
                      </a:lnTo>
                      <a:lnTo>
                        <a:pt x="5724" y="5091"/>
                      </a:lnTo>
                      <a:lnTo>
                        <a:pt x="5919" y="4969"/>
                      </a:lnTo>
                      <a:lnTo>
                        <a:pt x="6114" y="4871"/>
                      </a:lnTo>
                      <a:lnTo>
                        <a:pt x="6333" y="4798"/>
                      </a:lnTo>
                      <a:lnTo>
                        <a:pt x="6528" y="4750"/>
                      </a:lnTo>
                      <a:lnTo>
                        <a:pt x="6747" y="4725"/>
                      </a:lnTo>
                      <a:lnTo>
                        <a:pt x="6966" y="4701"/>
                      </a:lnTo>
                      <a:lnTo>
                        <a:pt x="7185" y="4725"/>
                      </a:lnTo>
                      <a:lnTo>
                        <a:pt x="7404" y="4750"/>
                      </a:lnTo>
                      <a:lnTo>
                        <a:pt x="7624" y="4798"/>
                      </a:lnTo>
                      <a:lnTo>
                        <a:pt x="7818" y="4871"/>
                      </a:lnTo>
                      <a:lnTo>
                        <a:pt x="8038" y="4969"/>
                      </a:lnTo>
                      <a:lnTo>
                        <a:pt x="8232" y="5091"/>
                      </a:lnTo>
                      <a:lnTo>
                        <a:pt x="8403" y="5212"/>
                      </a:lnTo>
                      <a:lnTo>
                        <a:pt x="8573" y="5383"/>
                      </a:lnTo>
                      <a:lnTo>
                        <a:pt x="8573" y="5383"/>
                      </a:lnTo>
                      <a:lnTo>
                        <a:pt x="8744" y="5553"/>
                      </a:lnTo>
                      <a:lnTo>
                        <a:pt x="8866" y="5724"/>
                      </a:lnTo>
                      <a:lnTo>
                        <a:pt x="8987" y="5919"/>
                      </a:lnTo>
                      <a:lnTo>
                        <a:pt x="9085" y="6138"/>
                      </a:lnTo>
                      <a:lnTo>
                        <a:pt x="9158" y="6333"/>
                      </a:lnTo>
                      <a:lnTo>
                        <a:pt x="9207" y="6552"/>
                      </a:lnTo>
                      <a:lnTo>
                        <a:pt x="9231" y="6771"/>
                      </a:lnTo>
                      <a:lnTo>
                        <a:pt x="9231" y="6990"/>
                      </a:lnTo>
                      <a:lnTo>
                        <a:pt x="9231" y="7209"/>
                      </a:lnTo>
                      <a:lnTo>
                        <a:pt x="9207" y="7404"/>
                      </a:lnTo>
                      <a:lnTo>
                        <a:pt x="9158" y="7623"/>
                      </a:lnTo>
                      <a:lnTo>
                        <a:pt x="9085" y="7843"/>
                      </a:lnTo>
                      <a:lnTo>
                        <a:pt x="8987" y="8037"/>
                      </a:lnTo>
                      <a:lnTo>
                        <a:pt x="8866" y="8232"/>
                      </a:lnTo>
                      <a:lnTo>
                        <a:pt x="8744" y="8427"/>
                      </a:lnTo>
                      <a:lnTo>
                        <a:pt x="8573" y="8598"/>
                      </a:lnTo>
                      <a:lnTo>
                        <a:pt x="8573" y="8598"/>
                      </a:lnTo>
                      <a:close/>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7"/>
                <p:cNvSpPr/>
                <p:nvPr/>
              </p:nvSpPr>
              <p:spPr>
                <a:xfrm>
                  <a:off x="5566575" y="3193575"/>
                  <a:ext cx="198525" cy="198525"/>
                </a:xfrm>
                <a:custGeom>
                  <a:avLst/>
                  <a:gdLst/>
                  <a:ahLst/>
                  <a:cxnLst/>
                  <a:rect l="l" t="t" r="r" b="b"/>
                  <a:pathLst>
                    <a:path w="7941" h="7941" fill="none" extrusionOk="0">
                      <a:moveTo>
                        <a:pt x="7258" y="2144"/>
                      </a:moveTo>
                      <a:lnTo>
                        <a:pt x="6138" y="2388"/>
                      </a:lnTo>
                      <a:lnTo>
                        <a:pt x="6138" y="2388"/>
                      </a:lnTo>
                      <a:lnTo>
                        <a:pt x="6016" y="2217"/>
                      </a:lnTo>
                      <a:lnTo>
                        <a:pt x="5870" y="2071"/>
                      </a:lnTo>
                      <a:lnTo>
                        <a:pt x="6260" y="975"/>
                      </a:lnTo>
                      <a:lnTo>
                        <a:pt x="6260" y="975"/>
                      </a:lnTo>
                      <a:lnTo>
                        <a:pt x="6284" y="902"/>
                      </a:lnTo>
                      <a:lnTo>
                        <a:pt x="6284" y="829"/>
                      </a:lnTo>
                      <a:lnTo>
                        <a:pt x="6260" y="683"/>
                      </a:lnTo>
                      <a:lnTo>
                        <a:pt x="6162" y="561"/>
                      </a:lnTo>
                      <a:lnTo>
                        <a:pt x="6114" y="488"/>
                      </a:lnTo>
                      <a:lnTo>
                        <a:pt x="6065" y="464"/>
                      </a:lnTo>
                      <a:lnTo>
                        <a:pt x="5553" y="196"/>
                      </a:lnTo>
                      <a:lnTo>
                        <a:pt x="5553" y="196"/>
                      </a:lnTo>
                      <a:lnTo>
                        <a:pt x="5480" y="171"/>
                      </a:lnTo>
                      <a:lnTo>
                        <a:pt x="5407" y="171"/>
                      </a:lnTo>
                      <a:lnTo>
                        <a:pt x="5261" y="171"/>
                      </a:lnTo>
                      <a:lnTo>
                        <a:pt x="5115" y="244"/>
                      </a:lnTo>
                      <a:lnTo>
                        <a:pt x="5066" y="293"/>
                      </a:lnTo>
                      <a:lnTo>
                        <a:pt x="5018" y="342"/>
                      </a:lnTo>
                      <a:lnTo>
                        <a:pt x="4384" y="1316"/>
                      </a:lnTo>
                      <a:lnTo>
                        <a:pt x="4384" y="1316"/>
                      </a:lnTo>
                      <a:lnTo>
                        <a:pt x="4165" y="1292"/>
                      </a:lnTo>
                      <a:lnTo>
                        <a:pt x="3970" y="1292"/>
                      </a:lnTo>
                      <a:lnTo>
                        <a:pt x="3483" y="244"/>
                      </a:lnTo>
                      <a:lnTo>
                        <a:pt x="3483" y="244"/>
                      </a:lnTo>
                      <a:lnTo>
                        <a:pt x="3435" y="171"/>
                      </a:lnTo>
                      <a:lnTo>
                        <a:pt x="3386" y="123"/>
                      </a:lnTo>
                      <a:lnTo>
                        <a:pt x="3264" y="50"/>
                      </a:lnTo>
                      <a:lnTo>
                        <a:pt x="3118" y="1"/>
                      </a:lnTo>
                      <a:lnTo>
                        <a:pt x="3045" y="1"/>
                      </a:lnTo>
                      <a:lnTo>
                        <a:pt x="2972" y="25"/>
                      </a:lnTo>
                      <a:lnTo>
                        <a:pt x="2436" y="196"/>
                      </a:lnTo>
                      <a:lnTo>
                        <a:pt x="2436" y="196"/>
                      </a:lnTo>
                      <a:lnTo>
                        <a:pt x="2363" y="220"/>
                      </a:lnTo>
                      <a:lnTo>
                        <a:pt x="2290" y="269"/>
                      </a:lnTo>
                      <a:lnTo>
                        <a:pt x="2192" y="391"/>
                      </a:lnTo>
                      <a:lnTo>
                        <a:pt x="2144" y="537"/>
                      </a:lnTo>
                      <a:lnTo>
                        <a:pt x="2144" y="610"/>
                      </a:lnTo>
                      <a:lnTo>
                        <a:pt x="2144" y="683"/>
                      </a:lnTo>
                      <a:lnTo>
                        <a:pt x="2387" y="1828"/>
                      </a:lnTo>
                      <a:lnTo>
                        <a:pt x="2387" y="1828"/>
                      </a:lnTo>
                      <a:lnTo>
                        <a:pt x="2217" y="1949"/>
                      </a:lnTo>
                      <a:lnTo>
                        <a:pt x="2071" y="2095"/>
                      </a:lnTo>
                      <a:lnTo>
                        <a:pt x="999" y="1681"/>
                      </a:lnTo>
                      <a:lnTo>
                        <a:pt x="999" y="1681"/>
                      </a:lnTo>
                      <a:lnTo>
                        <a:pt x="926" y="1681"/>
                      </a:lnTo>
                      <a:lnTo>
                        <a:pt x="829" y="1657"/>
                      </a:lnTo>
                      <a:lnTo>
                        <a:pt x="682" y="1706"/>
                      </a:lnTo>
                      <a:lnTo>
                        <a:pt x="561" y="1779"/>
                      </a:lnTo>
                      <a:lnTo>
                        <a:pt x="512" y="1828"/>
                      </a:lnTo>
                      <a:lnTo>
                        <a:pt x="463" y="1901"/>
                      </a:lnTo>
                      <a:lnTo>
                        <a:pt x="220" y="2388"/>
                      </a:lnTo>
                      <a:lnTo>
                        <a:pt x="220" y="2388"/>
                      </a:lnTo>
                      <a:lnTo>
                        <a:pt x="195" y="2461"/>
                      </a:lnTo>
                      <a:lnTo>
                        <a:pt x="171" y="2534"/>
                      </a:lnTo>
                      <a:lnTo>
                        <a:pt x="195" y="2704"/>
                      </a:lnTo>
                      <a:lnTo>
                        <a:pt x="244" y="2826"/>
                      </a:lnTo>
                      <a:lnTo>
                        <a:pt x="293" y="2899"/>
                      </a:lnTo>
                      <a:lnTo>
                        <a:pt x="366" y="2948"/>
                      </a:lnTo>
                      <a:lnTo>
                        <a:pt x="1340" y="3581"/>
                      </a:lnTo>
                      <a:lnTo>
                        <a:pt x="1340" y="3581"/>
                      </a:lnTo>
                      <a:lnTo>
                        <a:pt x="1316" y="3776"/>
                      </a:lnTo>
                      <a:lnTo>
                        <a:pt x="1291" y="3995"/>
                      </a:lnTo>
                      <a:lnTo>
                        <a:pt x="244" y="4482"/>
                      </a:lnTo>
                      <a:lnTo>
                        <a:pt x="244" y="4482"/>
                      </a:lnTo>
                      <a:lnTo>
                        <a:pt x="195" y="4507"/>
                      </a:lnTo>
                      <a:lnTo>
                        <a:pt x="122" y="4555"/>
                      </a:lnTo>
                      <a:lnTo>
                        <a:pt x="49" y="4701"/>
                      </a:lnTo>
                      <a:lnTo>
                        <a:pt x="0" y="4848"/>
                      </a:lnTo>
                      <a:lnTo>
                        <a:pt x="25" y="4921"/>
                      </a:lnTo>
                      <a:lnTo>
                        <a:pt x="25" y="4994"/>
                      </a:lnTo>
                      <a:lnTo>
                        <a:pt x="220" y="5530"/>
                      </a:lnTo>
                      <a:lnTo>
                        <a:pt x="220" y="5530"/>
                      </a:lnTo>
                      <a:lnTo>
                        <a:pt x="244" y="5578"/>
                      </a:lnTo>
                      <a:lnTo>
                        <a:pt x="293" y="5651"/>
                      </a:lnTo>
                      <a:lnTo>
                        <a:pt x="390" y="5749"/>
                      </a:lnTo>
                      <a:lnTo>
                        <a:pt x="536" y="5797"/>
                      </a:lnTo>
                      <a:lnTo>
                        <a:pt x="609" y="5797"/>
                      </a:lnTo>
                      <a:lnTo>
                        <a:pt x="682" y="5797"/>
                      </a:lnTo>
                      <a:lnTo>
                        <a:pt x="1827" y="5554"/>
                      </a:lnTo>
                      <a:lnTo>
                        <a:pt x="1827" y="5554"/>
                      </a:lnTo>
                      <a:lnTo>
                        <a:pt x="1949" y="5724"/>
                      </a:lnTo>
                      <a:lnTo>
                        <a:pt x="2095" y="5870"/>
                      </a:lnTo>
                      <a:lnTo>
                        <a:pt x="1705" y="6966"/>
                      </a:lnTo>
                      <a:lnTo>
                        <a:pt x="1705" y="6966"/>
                      </a:lnTo>
                      <a:lnTo>
                        <a:pt x="1681" y="7040"/>
                      </a:lnTo>
                      <a:lnTo>
                        <a:pt x="1681" y="7113"/>
                      </a:lnTo>
                      <a:lnTo>
                        <a:pt x="1705" y="7259"/>
                      </a:lnTo>
                      <a:lnTo>
                        <a:pt x="1778" y="7380"/>
                      </a:lnTo>
                      <a:lnTo>
                        <a:pt x="1851" y="7429"/>
                      </a:lnTo>
                      <a:lnTo>
                        <a:pt x="1900" y="7478"/>
                      </a:lnTo>
                      <a:lnTo>
                        <a:pt x="2412" y="7721"/>
                      </a:lnTo>
                      <a:lnTo>
                        <a:pt x="2412" y="7721"/>
                      </a:lnTo>
                      <a:lnTo>
                        <a:pt x="2485" y="7770"/>
                      </a:lnTo>
                      <a:lnTo>
                        <a:pt x="2558" y="7770"/>
                      </a:lnTo>
                      <a:lnTo>
                        <a:pt x="2704" y="7770"/>
                      </a:lnTo>
                      <a:lnTo>
                        <a:pt x="2850" y="7697"/>
                      </a:lnTo>
                      <a:lnTo>
                        <a:pt x="2899" y="7648"/>
                      </a:lnTo>
                      <a:lnTo>
                        <a:pt x="2947" y="7600"/>
                      </a:lnTo>
                      <a:lnTo>
                        <a:pt x="3581" y="6625"/>
                      </a:lnTo>
                      <a:lnTo>
                        <a:pt x="3581" y="6625"/>
                      </a:lnTo>
                      <a:lnTo>
                        <a:pt x="3800" y="6650"/>
                      </a:lnTo>
                      <a:lnTo>
                        <a:pt x="3995" y="6650"/>
                      </a:lnTo>
                      <a:lnTo>
                        <a:pt x="4482" y="7697"/>
                      </a:lnTo>
                      <a:lnTo>
                        <a:pt x="4482" y="7697"/>
                      </a:lnTo>
                      <a:lnTo>
                        <a:pt x="4531" y="7770"/>
                      </a:lnTo>
                      <a:lnTo>
                        <a:pt x="4579" y="7819"/>
                      </a:lnTo>
                      <a:lnTo>
                        <a:pt x="4701" y="7892"/>
                      </a:lnTo>
                      <a:lnTo>
                        <a:pt x="4847" y="7941"/>
                      </a:lnTo>
                      <a:lnTo>
                        <a:pt x="4920" y="7941"/>
                      </a:lnTo>
                      <a:lnTo>
                        <a:pt x="4993" y="7916"/>
                      </a:lnTo>
                      <a:lnTo>
                        <a:pt x="5529" y="7746"/>
                      </a:lnTo>
                      <a:lnTo>
                        <a:pt x="5529" y="7746"/>
                      </a:lnTo>
                      <a:lnTo>
                        <a:pt x="5602" y="7721"/>
                      </a:lnTo>
                      <a:lnTo>
                        <a:pt x="5651" y="7673"/>
                      </a:lnTo>
                      <a:lnTo>
                        <a:pt x="5748" y="7551"/>
                      </a:lnTo>
                      <a:lnTo>
                        <a:pt x="5821" y="7405"/>
                      </a:lnTo>
                      <a:lnTo>
                        <a:pt x="5821" y="7332"/>
                      </a:lnTo>
                      <a:lnTo>
                        <a:pt x="5821" y="7259"/>
                      </a:lnTo>
                      <a:lnTo>
                        <a:pt x="5578" y="6114"/>
                      </a:lnTo>
                      <a:lnTo>
                        <a:pt x="5578" y="6114"/>
                      </a:lnTo>
                      <a:lnTo>
                        <a:pt x="5724" y="5992"/>
                      </a:lnTo>
                      <a:lnTo>
                        <a:pt x="5894" y="5846"/>
                      </a:lnTo>
                      <a:lnTo>
                        <a:pt x="6966" y="6260"/>
                      </a:lnTo>
                      <a:lnTo>
                        <a:pt x="6966" y="6260"/>
                      </a:lnTo>
                      <a:lnTo>
                        <a:pt x="7039" y="6260"/>
                      </a:lnTo>
                      <a:lnTo>
                        <a:pt x="7112" y="6285"/>
                      </a:lnTo>
                      <a:lnTo>
                        <a:pt x="7258" y="6236"/>
                      </a:lnTo>
                      <a:lnTo>
                        <a:pt x="7404" y="6163"/>
                      </a:lnTo>
                      <a:lnTo>
                        <a:pt x="7453" y="6114"/>
                      </a:lnTo>
                      <a:lnTo>
                        <a:pt x="7502" y="6041"/>
                      </a:lnTo>
                      <a:lnTo>
                        <a:pt x="7745" y="5530"/>
                      </a:lnTo>
                      <a:lnTo>
                        <a:pt x="7745" y="5530"/>
                      </a:lnTo>
                      <a:lnTo>
                        <a:pt x="7770" y="5481"/>
                      </a:lnTo>
                      <a:lnTo>
                        <a:pt x="7794" y="5383"/>
                      </a:lnTo>
                      <a:lnTo>
                        <a:pt x="7770" y="5237"/>
                      </a:lnTo>
                      <a:lnTo>
                        <a:pt x="7697" y="5115"/>
                      </a:lnTo>
                      <a:lnTo>
                        <a:pt x="7648" y="5042"/>
                      </a:lnTo>
                      <a:lnTo>
                        <a:pt x="7599" y="4994"/>
                      </a:lnTo>
                      <a:lnTo>
                        <a:pt x="6625" y="4360"/>
                      </a:lnTo>
                      <a:lnTo>
                        <a:pt x="6625" y="4360"/>
                      </a:lnTo>
                      <a:lnTo>
                        <a:pt x="6649" y="4166"/>
                      </a:lnTo>
                      <a:lnTo>
                        <a:pt x="6649" y="3946"/>
                      </a:lnTo>
                      <a:lnTo>
                        <a:pt x="7697" y="3459"/>
                      </a:lnTo>
                      <a:lnTo>
                        <a:pt x="7697" y="3459"/>
                      </a:lnTo>
                      <a:lnTo>
                        <a:pt x="7770" y="3435"/>
                      </a:lnTo>
                      <a:lnTo>
                        <a:pt x="7843" y="3386"/>
                      </a:lnTo>
                      <a:lnTo>
                        <a:pt x="7916" y="3240"/>
                      </a:lnTo>
                      <a:lnTo>
                        <a:pt x="7940" y="3094"/>
                      </a:lnTo>
                      <a:lnTo>
                        <a:pt x="7940" y="3021"/>
                      </a:lnTo>
                      <a:lnTo>
                        <a:pt x="7940" y="2948"/>
                      </a:lnTo>
                      <a:lnTo>
                        <a:pt x="7745" y="2412"/>
                      </a:lnTo>
                      <a:lnTo>
                        <a:pt x="7745" y="2412"/>
                      </a:lnTo>
                      <a:lnTo>
                        <a:pt x="7721" y="2339"/>
                      </a:lnTo>
                      <a:lnTo>
                        <a:pt x="7672" y="2290"/>
                      </a:lnTo>
                      <a:lnTo>
                        <a:pt x="7551" y="2193"/>
                      </a:lnTo>
                      <a:lnTo>
                        <a:pt x="7429" y="2144"/>
                      </a:lnTo>
                      <a:lnTo>
                        <a:pt x="7356" y="2144"/>
                      </a:lnTo>
                      <a:lnTo>
                        <a:pt x="7258" y="2144"/>
                      </a:lnTo>
                      <a:lnTo>
                        <a:pt x="7258" y="2144"/>
                      </a:lnTo>
                      <a:close/>
                      <a:moveTo>
                        <a:pt x="5480" y="4726"/>
                      </a:moveTo>
                      <a:lnTo>
                        <a:pt x="5480" y="4726"/>
                      </a:lnTo>
                      <a:lnTo>
                        <a:pt x="5383" y="4872"/>
                      </a:lnTo>
                      <a:lnTo>
                        <a:pt x="5286" y="4994"/>
                      </a:lnTo>
                      <a:lnTo>
                        <a:pt x="5188" y="5140"/>
                      </a:lnTo>
                      <a:lnTo>
                        <a:pt x="5066" y="5237"/>
                      </a:lnTo>
                      <a:lnTo>
                        <a:pt x="4945" y="5335"/>
                      </a:lnTo>
                      <a:lnTo>
                        <a:pt x="4798" y="5432"/>
                      </a:lnTo>
                      <a:lnTo>
                        <a:pt x="4652" y="5505"/>
                      </a:lnTo>
                      <a:lnTo>
                        <a:pt x="4506" y="5554"/>
                      </a:lnTo>
                      <a:lnTo>
                        <a:pt x="4360" y="5603"/>
                      </a:lnTo>
                      <a:lnTo>
                        <a:pt x="4190" y="5627"/>
                      </a:lnTo>
                      <a:lnTo>
                        <a:pt x="4043" y="5651"/>
                      </a:lnTo>
                      <a:lnTo>
                        <a:pt x="3873" y="5627"/>
                      </a:lnTo>
                      <a:lnTo>
                        <a:pt x="3702" y="5627"/>
                      </a:lnTo>
                      <a:lnTo>
                        <a:pt x="3556" y="5578"/>
                      </a:lnTo>
                      <a:lnTo>
                        <a:pt x="3386" y="5530"/>
                      </a:lnTo>
                      <a:lnTo>
                        <a:pt x="3240" y="5456"/>
                      </a:lnTo>
                      <a:lnTo>
                        <a:pt x="3240" y="5456"/>
                      </a:lnTo>
                      <a:lnTo>
                        <a:pt x="3094" y="5383"/>
                      </a:lnTo>
                      <a:lnTo>
                        <a:pt x="2947" y="5286"/>
                      </a:lnTo>
                      <a:lnTo>
                        <a:pt x="2826" y="5164"/>
                      </a:lnTo>
                      <a:lnTo>
                        <a:pt x="2704" y="5067"/>
                      </a:lnTo>
                      <a:lnTo>
                        <a:pt x="2606" y="4921"/>
                      </a:lnTo>
                      <a:lnTo>
                        <a:pt x="2533" y="4799"/>
                      </a:lnTo>
                      <a:lnTo>
                        <a:pt x="2460" y="4653"/>
                      </a:lnTo>
                      <a:lnTo>
                        <a:pt x="2387" y="4507"/>
                      </a:lnTo>
                      <a:lnTo>
                        <a:pt x="2363" y="4336"/>
                      </a:lnTo>
                      <a:lnTo>
                        <a:pt x="2314" y="4190"/>
                      </a:lnTo>
                      <a:lnTo>
                        <a:pt x="2314" y="4020"/>
                      </a:lnTo>
                      <a:lnTo>
                        <a:pt x="2314" y="3873"/>
                      </a:lnTo>
                      <a:lnTo>
                        <a:pt x="2339" y="3703"/>
                      </a:lnTo>
                      <a:lnTo>
                        <a:pt x="2363" y="3532"/>
                      </a:lnTo>
                      <a:lnTo>
                        <a:pt x="2412" y="3386"/>
                      </a:lnTo>
                      <a:lnTo>
                        <a:pt x="2485" y="3216"/>
                      </a:lnTo>
                      <a:lnTo>
                        <a:pt x="2485" y="3216"/>
                      </a:lnTo>
                      <a:lnTo>
                        <a:pt x="2582" y="3070"/>
                      </a:lnTo>
                      <a:lnTo>
                        <a:pt x="2680" y="2948"/>
                      </a:lnTo>
                      <a:lnTo>
                        <a:pt x="2777" y="2802"/>
                      </a:lnTo>
                      <a:lnTo>
                        <a:pt x="2899" y="2704"/>
                      </a:lnTo>
                      <a:lnTo>
                        <a:pt x="3020" y="2607"/>
                      </a:lnTo>
                      <a:lnTo>
                        <a:pt x="3167" y="2509"/>
                      </a:lnTo>
                      <a:lnTo>
                        <a:pt x="3313" y="2436"/>
                      </a:lnTo>
                      <a:lnTo>
                        <a:pt x="3459" y="2388"/>
                      </a:lnTo>
                      <a:lnTo>
                        <a:pt x="3605" y="2339"/>
                      </a:lnTo>
                      <a:lnTo>
                        <a:pt x="3775" y="2315"/>
                      </a:lnTo>
                      <a:lnTo>
                        <a:pt x="3922" y="2290"/>
                      </a:lnTo>
                      <a:lnTo>
                        <a:pt x="4092" y="2315"/>
                      </a:lnTo>
                      <a:lnTo>
                        <a:pt x="4263" y="2315"/>
                      </a:lnTo>
                      <a:lnTo>
                        <a:pt x="4409" y="2363"/>
                      </a:lnTo>
                      <a:lnTo>
                        <a:pt x="4579" y="2412"/>
                      </a:lnTo>
                      <a:lnTo>
                        <a:pt x="4725" y="2485"/>
                      </a:lnTo>
                      <a:lnTo>
                        <a:pt x="4725" y="2485"/>
                      </a:lnTo>
                      <a:lnTo>
                        <a:pt x="4871" y="2558"/>
                      </a:lnTo>
                      <a:lnTo>
                        <a:pt x="5018" y="2656"/>
                      </a:lnTo>
                      <a:lnTo>
                        <a:pt x="5139" y="2777"/>
                      </a:lnTo>
                      <a:lnTo>
                        <a:pt x="5261" y="2875"/>
                      </a:lnTo>
                      <a:lnTo>
                        <a:pt x="5359" y="3021"/>
                      </a:lnTo>
                      <a:lnTo>
                        <a:pt x="5432" y="3143"/>
                      </a:lnTo>
                      <a:lnTo>
                        <a:pt x="5505" y="3289"/>
                      </a:lnTo>
                      <a:lnTo>
                        <a:pt x="5578" y="3435"/>
                      </a:lnTo>
                      <a:lnTo>
                        <a:pt x="5602" y="3605"/>
                      </a:lnTo>
                      <a:lnTo>
                        <a:pt x="5626" y="3752"/>
                      </a:lnTo>
                      <a:lnTo>
                        <a:pt x="5651" y="3922"/>
                      </a:lnTo>
                      <a:lnTo>
                        <a:pt x="5651" y="4068"/>
                      </a:lnTo>
                      <a:lnTo>
                        <a:pt x="5626" y="4239"/>
                      </a:lnTo>
                      <a:lnTo>
                        <a:pt x="5602" y="4409"/>
                      </a:lnTo>
                      <a:lnTo>
                        <a:pt x="5553" y="4555"/>
                      </a:lnTo>
                      <a:lnTo>
                        <a:pt x="5480" y="4726"/>
                      </a:lnTo>
                      <a:lnTo>
                        <a:pt x="5480" y="4726"/>
                      </a:lnTo>
                      <a:close/>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0" name="Google Shape;1240;p7"/>
              <p:cNvGrpSpPr/>
              <p:nvPr/>
            </p:nvGrpSpPr>
            <p:grpSpPr>
              <a:xfrm>
                <a:off x="1057965" y="2866629"/>
                <a:ext cx="333700" cy="329077"/>
                <a:chOff x="3292425" y="3664250"/>
                <a:chExt cx="397025" cy="391525"/>
              </a:xfrm>
            </p:grpSpPr>
            <p:sp>
              <p:nvSpPr>
                <p:cNvPr id="1241" name="Google Shape;1241;p7"/>
                <p:cNvSpPr/>
                <p:nvPr/>
              </p:nvSpPr>
              <p:spPr>
                <a:xfrm>
                  <a:off x="3292425" y="3680675"/>
                  <a:ext cx="375100" cy="375100"/>
                </a:xfrm>
                <a:custGeom>
                  <a:avLst/>
                  <a:gdLst/>
                  <a:ahLst/>
                  <a:cxnLst/>
                  <a:rect l="l" t="t" r="r" b="b"/>
                  <a:pathLst>
                    <a:path w="15004" h="15004" fill="none" extrusionOk="0">
                      <a:moveTo>
                        <a:pt x="7502" y="1"/>
                      </a:moveTo>
                      <a:lnTo>
                        <a:pt x="7502" y="1"/>
                      </a:lnTo>
                      <a:lnTo>
                        <a:pt x="7112" y="1"/>
                      </a:lnTo>
                      <a:lnTo>
                        <a:pt x="6747" y="50"/>
                      </a:lnTo>
                      <a:lnTo>
                        <a:pt x="6357" y="98"/>
                      </a:lnTo>
                      <a:lnTo>
                        <a:pt x="5992" y="147"/>
                      </a:lnTo>
                      <a:lnTo>
                        <a:pt x="5627" y="244"/>
                      </a:lnTo>
                      <a:lnTo>
                        <a:pt x="5261" y="342"/>
                      </a:lnTo>
                      <a:lnTo>
                        <a:pt x="4921" y="464"/>
                      </a:lnTo>
                      <a:lnTo>
                        <a:pt x="4580" y="585"/>
                      </a:lnTo>
                      <a:lnTo>
                        <a:pt x="4239" y="732"/>
                      </a:lnTo>
                      <a:lnTo>
                        <a:pt x="3922" y="902"/>
                      </a:lnTo>
                      <a:lnTo>
                        <a:pt x="3605" y="1097"/>
                      </a:lnTo>
                      <a:lnTo>
                        <a:pt x="3313" y="1292"/>
                      </a:lnTo>
                      <a:lnTo>
                        <a:pt x="3021" y="1487"/>
                      </a:lnTo>
                      <a:lnTo>
                        <a:pt x="2729" y="1706"/>
                      </a:lnTo>
                      <a:lnTo>
                        <a:pt x="2461" y="1949"/>
                      </a:lnTo>
                      <a:lnTo>
                        <a:pt x="2193" y="2193"/>
                      </a:lnTo>
                      <a:lnTo>
                        <a:pt x="1949" y="2461"/>
                      </a:lnTo>
                      <a:lnTo>
                        <a:pt x="1706" y="2729"/>
                      </a:lnTo>
                      <a:lnTo>
                        <a:pt x="1486" y="3021"/>
                      </a:lnTo>
                      <a:lnTo>
                        <a:pt x="1292" y="3313"/>
                      </a:lnTo>
                      <a:lnTo>
                        <a:pt x="1097" y="3605"/>
                      </a:lnTo>
                      <a:lnTo>
                        <a:pt x="902" y="3922"/>
                      </a:lnTo>
                      <a:lnTo>
                        <a:pt x="731" y="4239"/>
                      </a:lnTo>
                      <a:lnTo>
                        <a:pt x="585" y="4580"/>
                      </a:lnTo>
                      <a:lnTo>
                        <a:pt x="464" y="4921"/>
                      </a:lnTo>
                      <a:lnTo>
                        <a:pt x="342" y="5262"/>
                      </a:lnTo>
                      <a:lnTo>
                        <a:pt x="244" y="5627"/>
                      </a:lnTo>
                      <a:lnTo>
                        <a:pt x="147" y="5992"/>
                      </a:lnTo>
                      <a:lnTo>
                        <a:pt x="98" y="6358"/>
                      </a:lnTo>
                      <a:lnTo>
                        <a:pt x="50" y="6747"/>
                      </a:lnTo>
                      <a:lnTo>
                        <a:pt x="1" y="7113"/>
                      </a:lnTo>
                      <a:lnTo>
                        <a:pt x="1" y="7502"/>
                      </a:lnTo>
                      <a:lnTo>
                        <a:pt x="1" y="7502"/>
                      </a:lnTo>
                      <a:lnTo>
                        <a:pt x="1" y="7892"/>
                      </a:lnTo>
                      <a:lnTo>
                        <a:pt x="50" y="8257"/>
                      </a:lnTo>
                      <a:lnTo>
                        <a:pt x="98" y="8647"/>
                      </a:lnTo>
                      <a:lnTo>
                        <a:pt x="147" y="9012"/>
                      </a:lnTo>
                      <a:lnTo>
                        <a:pt x="244" y="9378"/>
                      </a:lnTo>
                      <a:lnTo>
                        <a:pt x="342" y="9743"/>
                      </a:lnTo>
                      <a:lnTo>
                        <a:pt x="464" y="10084"/>
                      </a:lnTo>
                      <a:lnTo>
                        <a:pt x="585" y="10425"/>
                      </a:lnTo>
                      <a:lnTo>
                        <a:pt x="731" y="10766"/>
                      </a:lnTo>
                      <a:lnTo>
                        <a:pt x="902" y="11082"/>
                      </a:lnTo>
                      <a:lnTo>
                        <a:pt x="1097" y="11399"/>
                      </a:lnTo>
                      <a:lnTo>
                        <a:pt x="1292" y="11691"/>
                      </a:lnTo>
                      <a:lnTo>
                        <a:pt x="1486" y="11984"/>
                      </a:lnTo>
                      <a:lnTo>
                        <a:pt x="1706" y="12276"/>
                      </a:lnTo>
                      <a:lnTo>
                        <a:pt x="1949" y="12544"/>
                      </a:lnTo>
                      <a:lnTo>
                        <a:pt x="2193" y="12812"/>
                      </a:lnTo>
                      <a:lnTo>
                        <a:pt x="2461" y="13055"/>
                      </a:lnTo>
                      <a:lnTo>
                        <a:pt x="2729" y="13299"/>
                      </a:lnTo>
                      <a:lnTo>
                        <a:pt x="3021" y="13518"/>
                      </a:lnTo>
                      <a:lnTo>
                        <a:pt x="3313" y="13713"/>
                      </a:lnTo>
                      <a:lnTo>
                        <a:pt x="3605" y="13908"/>
                      </a:lnTo>
                      <a:lnTo>
                        <a:pt x="3922" y="14102"/>
                      </a:lnTo>
                      <a:lnTo>
                        <a:pt x="4239" y="14273"/>
                      </a:lnTo>
                      <a:lnTo>
                        <a:pt x="4580" y="14419"/>
                      </a:lnTo>
                      <a:lnTo>
                        <a:pt x="4921" y="14541"/>
                      </a:lnTo>
                      <a:lnTo>
                        <a:pt x="5261" y="14663"/>
                      </a:lnTo>
                      <a:lnTo>
                        <a:pt x="5627" y="14760"/>
                      </a:lnTo>
                      <a:lnTo>
                        <a:pt x="5992" y="14857"/>
                      </a:lnTo>
                      <a:lnTo>
                        <a:pt x="6357" y="14906"/>
                      </a:lnTo>
                      <a:lnTo>
                        <a:pt x="6747" y="14955"/>
                      </a:lnTo>
                      <a:lnTo>
                        <a:pt x="7112" y="15004"/>
                      </a:lnTo>
                      <a:lnTo>
                        <a:pt x="7502" y="15004"/>
                      </a:lnTo>
                      <a:lnTo>
                        <a:pt x="7502" y="15004"/>
                      </a:lnTo>
                      <a:lnTo>
                        <a:pt x="7892" y="15004"/>
                      </a:lnTo>
                      <a:lnTo>
                        <a:pt x="8257" y="14955"/>
                      </a:lnTo>
                      <a:lnTo>
                        <a:pt x="8647" y="14906"/>
                      </a:lnTo>
                      <a:lnTo>
                        <a:pt x="9012" y="14857"/>
                      </a:lnTo>
                      <a:lnTo>
                        <a:pt x="9377" y="14760"/>
                      </a:lnTo>
                      <a:lnTo>
                        <a:pt x="9743" y="14663"/>
                      </a:lnTo>
                      <a:lnTo>
                        <a:pt x="10084" y="14541"/>
                      </a:lnTo>
                      <a:lnTo>
                        <a:pt x="10425" y="14419"/>
                      </a:lnTo>
                      <a:lnTo>
                        <a:pt x="10766" y="14273"/>
                      </a:lnTo>
                      <a:lnTo>
                        <a:pt x="11082" y="14102"/>
                      </a:lnTo>
                      <a:lnTo>
                        <a:pt x="11399" y="13908"/>
                      </a:lnTo>
                      <a:lnTo>
                        <a:pt x="11691" y="13713"/>
                      </a:lnTo>
                      <a:lnTo>
                        <a:pt x="11983" y="13518"/>
                      </a:lnTo>
                      <a:lnTo>
                        <a:pt x="12276" y="13299"/>
                      </a:lnTo>
                      <a:lnTo>
                        <a:pt x="12544" y="13055"/>
                      </a:lnTo>
                      <a:lnTo>
                        <a:pt x="12812" y="12812"/>
                      </a:lnTo>
                      <a:lnTo>
                        <a:pt x="13055" y="12544"/>
                      </a:lnTo>
                      <a:lnTo>
                        <a:pt x="13299" y="12276"/>
                      </a:lnTo>
                      <a:lnTo>
                        <a:pt x="13518" y="11984"/>
                      </a:lnTo>
                      <a:lnTo>
                        <a:pt x="13713" y="11691"/>
                      </a:lnTo>
                      <a:lnTo>
                        <a:pt x="13907" y="11399"/>
                      </a:lnTo>
                      <a:lnTo>
                        <a:pt x="14102" y="11082"/>
                      </a:lnTo>
                      <a:lnTo>
                        <a:pt x="14273" y="10766"/>
                      </a:lnTo>
                      <a:lnTo>
                        <a:pt x="14419" y="10425"/>
                      </a:lnTo>
                      <a:lnTo>
                        <a:pt x="14541" y="10084"/>
                      </a:lnTo>
                      <a:lnTo>
                        <a:pt x="14662" y="9743"/>
                      </a:lnTo>
                      <a:lnTo>
                        <a:pt x="14760" y="9378"/>
                      </a:lnTo>
                      <a:lnTo>
                        <a:pt x="14857" y="9012"/>
                      </a:lnTo>
                      <a:lnTo>
                        <a:pt x="14906" y="8647"/>
                      </a:lnTo>
                      <a:lnTo>
                        <a:pt x="14955" y="8257"/>
                      </a:lnTo>
                      <a:lnTo>
                        <a:pt x="15003" y="7892"/>
                      </a:lnTo>
                      <a:lnTo>
                        <a:pt x="15003" y="7502"/>
                      </a:lnTo>
                      <a:lnTo>
                        <a:pt x="7502" y="7502"/>
                      </a:lnTo>
                      <a:lnTo>
                        <a:pt x="7502" y="1"/>
                      </a:lnTo>
                      <a:close/>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7"/>
                <p:cNvSpPr/>
                <p:nvPr/>
              </p:nvSpPr>
              <p:spPr>
                <a:xfrm>
                  <a:off x="3504325" y="3664250"/>
                  <a:ext cx="131525" cy="153450"/>
                </a:xfrm>
                <a:custGeom>
                  <a:avLst/>
                  <a:gdLst/>
                  <a:ahLst/>
                  <a:cxnLst/>
                  <a:rect l="l" t="t" r="r" b="b"/>
                  <a:pathLst>
                    <a:path w="5261" h="6138" fill="none" extrusionOk="0">
                      <a:moveTo>
                        <a:pt x="0" y="0"/>
                      </a:moveTo>
                      <a:lnTo>
                        <a:pt x="0" y="0"/>
                      </a:lnTo>
                      <a:lnTo>
                        <a:pt x="390" y="25"/>
                      </a:lnTo>
                      <a:lnTo>
                        <a:pt x="780" y="98"/>
                      </a:lnTo>
                      <a:lnTo>
                        <a:pt x="1169" y="171"/>
                      </a:lnTo>
                      <a:lnTo>
                        <a:pt x="1559" y="268"/>
                      </a:lnTo>
                      <a:lnTo>
                        <a:pt x="1924" y="414"/>
                      </a:lnTo>
                      <a:lnTo>
                        <a:pt x="2314" y="560"/>
                      </a:lnTo>
                      <a:lnTo>
                        <a:pt x="2655" y="731"/>
                      </a:lnTo>
                      <a:lnTo>
                        <a:pt x="3020" y="901"/>
                      </a:lnTo>
                      <a:lnTo>
                        <a:pt x="3020" y="901"/>
                      </a:lnTo>
                      <a:lnTo>
                        <a:pt x="3337" y="1121"/>
                      </a:lnTo>
                      <a:lnTo>
                        <a:pt x="3654" y="1340"/>
                      </a:lnTo>
                      <a:lnTo>
                        <a:pt x="3946" y="1559"/>
                      </a:lnTo>
                      <a:lnTo>
                        <a:pt x="4238" y="1803"/>
                      </a:lnTo>
                      <a:lnTo>
                        <a:pt x="4530" y="2070"/>
                      </a:lnTo>
                      <a:lnTo>
                        <a:pt x="4774" y="2363"/>
                      </a:lnTo>
                      <a:lnTo>
                        <a:pt x="5017" y="2655"/>
                      </a:lnTo>
                      <a:lnTo>
                        <a:pt x="5261" y="2972"/>
                      </a:lnTo>
                      <a:lnTo>
                        <a:pt x="0" y="6138"/>
                      </a:lnTo>
                      <a:lnTo>
                        <a:pt x="0" y="0"/>
                      </a:lnTo>
                      <a:close/>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7"/>
                <p:cNvSpPr/>
                <p:nvPr/>
              </p:nvSpPr>
              <p:spPr>
                <a:xfrm>
                  <a:off x="3501875" y="3749500"/>
                  <a:ext cx="187575" cy="96825"/>
                </a:xfrm>
                <a:custGeom>
                  <a:avLst/>
                  <a:gdLst/>
                  <a:ahLst/>
                  <a:cxnLst/>
                  <a:rect l="l" t="t" r="r" b="b"/>
                  <a:pathLst>
                    <a:path w="7503" h="3873" fill="none" extrusionOk="0">
                      <a:moveTo>
                        <a:pt x="6431" y="0"/>
                      </a:moveTo>
                      <a:lnTo>
                        <a:pt x="1" y="3872"/>
                      </a:lnTo>
                      <a:lnTo>
                        <a:pt x="7502" y="3872"/>
                      </a:lnTo>
                      <a:lnTo>
                        <a:pt x="7502" y="3872"/>
                      </a:lnTo>
                      <a:lnTo>
                        <a:pt x="7478" y="3337"/>
                      </a:lnTo>
                      <a:lnTo>
                        <a:pt x="7429" y="2825"/>
                      </a:lnTo>
                      <a:lnTo>
                        <a:pt x="7332" y="2314"/>
                      </a:lnTo>
                      <a:lnTo>
                        <a:pt x="7210" y="1827"/>
                      </a:lnTo>
                      <a:lnTo>
                        <a:pt x="7064" y="1340"/>
                      </a:lnTo>
                      <a:lnTo>
                        <a:pt x="6893" y="877"/>
                      </a:lnTo>
                      <a:lnTo>
                        <a:pt x="6674" y="438"/>
                      </a:lnTo>
                      <a:lnTo>
                        <a:pt x="6431" y="0"/>
                      </a:lnTo>
                      <a:lnTo>
                        <a:pt x="6431" y="0"/>
                      </a:lnTo>
                      <a:close/>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4" name="Google Shape;1244;p7"/>
              <p:cNvGrpSpPr/>
              <p:nvPr/>
            </p:nvGrpSpPr>
            <p:grpSpPr>
              <a:xfrm>
                <a:off x="1889862" y="2899125"/>
                <a:ext cx="391001" cy="264085"/>
                <a:chOff x="564675" y="1700625"/>
                <a:chExt cx="465200" cy="314200"/>
              </a:xfrm>
            </p:grpSpPr>
            <p:sp>
              <p:nvSpPr>
                <p:cNvPr id="1245" name="Google Shape;1245;p7"/>
                <p:cNvSpPr/>
                <p:nvPr/>
              </p:nvSpPr>
              <p:spPr>
                <a:xfrm>
                  <a:off x="564675" y="1700625"/>
                  <a:ext cx="465200" cy="29250"/>
                </a:xfrm>
                <a:custGeom>
                  <a:avLst/>
                  <a:gdLst/>
                  <a:ahLst/>
                  <a:cxnLst/>
                  <a:rect l="l" t="t" r="r" b="b"/>
                  <a:pathLst>
                    <a:path w="18608" h="1170" fill="none" extrusionOk="0">
                      <a:moveTo>
                        <a:pt x="18608" y="1170"/>
                      </a:moveTo>
                      <a:lnTo>
                        <a:pt x="18608" y="488"/>
                      </a:lnTo>
                      <a:lnTo>
                        <a:pt x="18608" y="488"/>
                      </a:lnTo>
                      <a:lnTo>
                        <a:pt x="18608" y="390"/>
                      </a:lnTo>
                      <a:lnTo>
                        <a:pt x="18559" y="293"/>
                      </a:lnTo>
                      <a:lnTo>
                        <a:pt x="18535" y="220"/>
                      </a:lnTo>
                      <a:lnTo>
                        <a:pt x="18462" y="147"/>
                      </a:lnTo>
                      <a:lnTo>
                        <a:pt x="18389" y="74"/>
                      </a:lnTo>
                      <a:lnTo>
                        <a:pt x="18316" y="49"/>
                      </a:lnTo>
                      <a:lnTo>
                        <a:pt x="18218" y="1"/>
                      </a:lnTo>
                      <a:lnTo>
                        <a:pt x="18121" y="1"/>
                      </a:lnTo>
                      <a:lnTo>
                        <a:pt x="488" y="1"/>
                      </a:lnTo>
                      <a:lnTo>
                        <a:pt x="488" y="1"/>
                      </a:lnTo>
                      <a:lnTo>
                        <a:pt x="390" y="1"/>
                      </a:lnTo>
                      <a:lnTo>
                        <a:pt x="293" y="49"/>
                      </a:lnTo>
                      <a:lnTo>
                        <a:pt x="220" y="74"/>
                      </a:lnTo>
                      <a:lnTo>
                        <a:pt x="147" y="147"/>
                      </a:lnTo>
                      <a:lnTo>
                        <a:pt x="74" y="220"/>
                      </a:lnTo>
                      <a:lnTo>
                        <a:pt x="49" y="293"/>
                      </a:lnTo>
                      <a:lnTo>
                        <a:pt x="1" y="390"/>
                      </a:lnTo>
                      <a:lnTo>
                        <a:pt x="1" y="488"/>
                      </a:lnTo>
                      <a:lnTo>
                        <a:pt x="1" y="1170"/>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7"/>
                <p:cNvSpPr/>
                <p:nvPr/>
              </p:nvSpPr>
              <p:spPr>
                <a:xfrm>
                  <a:off x="564675" y="1732300"/>
                  <a:ext cx="465200" cy="272175"/>
                </a:xfrm>
                <a:custGeom>
                  <a:avLst/>
                  <a:gdLst/>
                  <a:ahLst/>
                  <a:cxnLst/>
                  <a:rect l="l" t="t" r="r" b="b"/>
                  <a:pathLst>
                    <a:path w="18608" h="10887" fill="none" extrusionOk="0">
                      <a:moveTo>
                        <a:pt x="13493" y="7209"/>
                      </a:moveTo>
                      <a:lnTo>
                        <a:pt x="18608" y="10887"/>
                      </a:lnTo>
                      <a:lnTo>
                        <a:pt x="18608" y="10887"/>
                      </a:lnTo>
                      <a:lnTo>
                        <a:pt x="18608" y="10814"/>
                      </a:lnTo>
                      <a:lnTo>
                        <a:pt x="18608" y="0"/>
                      </a:lnTo>
                      <a:lnTo>
                        <a:pt x="9450" y="6625"/>
                      </a:lnTo>
                      <a:lnTo>
                        <a:pt x="9450" y="6625"/>
                      </a:lnTo>
                      <a:lnTo>
                        <a:pt x="9377" y="6673"/>
                      </a:lnTo>
                      <a:lnTo>
                        <a:pt x="9304" y="6673"/>
                      </a:lnTo>
                      <a:lnTo>
                        <a:pt x="9304" y="6673"/>
                      </a:lnTo>
                      <a:lnTo>
                        <a:pt x="9231" y="6673"/>
                      </a:lnTo>
                      <a:lnTo>
                        <a:pt x="9158" y="6625"/>
                      </a:lnTo>
                      <a:lnTo>
                        <a:pt x="1" y="0"/>
                      </a:lnTo>
                      <a:lnTo>
                        <a:pt x="1" y="10814"/>
                      </a:lnTo>
                      <a:lnTo>
                        <a:pt x="1" y="10814"/>
                      </a:lnTo>
                      <a:lnTo>
                        <a:pt x="1" y="10887"/>
                      </a:lnTo>
                      <a:lnTo>
                        <a:pt x="5115" y="7209"/>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7"/>
                <p:cNvSpPr/>
                <p:nvPr/>
              </p:nvSpPr>
              <p:spPr>
                <a:xfrm>
                  <a:off x="572600" y="2014200"/>
                  <a:ext cx="449375" cy="625"/>
                </a:xfrm>
                <a:custGeom>
                  <a:avLst/>
                  <a:gdLst/>
                  <a:ahLst/>
                  <a:cxnLst/>
                  <a:rect l="l" t="t" r="r" b="b"/>
                  <a:pathLst>
                    <a:path w="17975" h="25" fill="none" extrusionOk="0">
                      <a:moveTo>
                        <a:pt x="0" y="0"/>
                      </a:moveTo>
                      <a:lnTo>
                        <a:pt x="0" y="0"/>
                      </a:lnTo>
                      <a:lnTo>
                        <a:pt x="98" y="25"/>
                      </a:lnTo>
                      <a:lnTo>
                        <a:pt x="171" y="25"/>
                      </a:lnTo>
                      <a:lnTo>
                        <a:pt x="17804" y="25"/>
                      </a:lnTo>
                      <a:lnTo>
                        <a:pt x="17804" y="25"/>
                      </a:lnTo>
                      <a:lnTo>
                        <a:pt x="17877" y="25"/>
                      </a:lnTo>
                      <a:lnTo>
                        <a:pt x="17974" y="0"/>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48" name="Google Shape;1248;p7"/>
            <p:cNvGrpSpPr/>
            <p:nvPr/>
          </p:nvGrpSpPr>
          <p:grpSpPr>
            <a:xfrm>
              <a:off x="-217232" y="1088316"/>
              <a:ext cx="2042491" cy="376691"/>
              <a:chOff x="-217232" y="814472"/>
              <a:chExt cx="2042491" cy="376691"/>
            </a:xfrm>
          </p:grpSpPr>
          <p:sp>
            <p:nvSpPr>
              <p:cNvPr id="1249" name="Google Shape;1249;p7"/>
              <p:cNvSpPr/>
              <p:nvPr/>
            </p:nvSpPr>
            <p:spPr>
              <a:xfrm>
                <a:off x="671965" y="848260"/>
                <a:ext cx="339835" cy="309115"/>
              </a:xfrm>
              <a:custGeom>
                <a:avLst/>
                <a:gdLst/>
                <a:ahLst/>
                <a:cxnLst/>
                <a:rect l="l" t="t" r="r" b="b"/>
                <a:pathLst>
                  <a:path w="16173" h="14711" fill="none" extrusionOk="0">
                    <a:moveTo>
                      <a:pt x="8087" y="1"/>
                    </a:moveTo>
                    <a:lnTo>
                      <a:pt x="8087" y="1"/>
                    </a:lnTo>
                    <a:lnTo>
                      <a:pt x="7672" y="1"/>
                    </a:lnTo>
                    <a:lnTo>
                      <a:pt x="7258" y="25"/>
                    </a:lnTo>
                    <a:lnTo>
                      <a:pt x="6844" y="74"/>
                    </a:lnTo>
                    <a:lnTo>
                      <a:pt x="6455" y="122"/>
                    </a:lnTo>
                    <a:lnTo>
                      <a:pt x="6065" y="195"/>
                    </a:lnTo>
                    <a:lnTo>
                      <a:pt x="5675" y="293"/>
                    </a:lnTo>
                    <a:lnTo>
                      <a:pt x="5310" y="415"/>
                    </a:lnTo>
                    <a:lnTo>
                      <a:pt x="4945" y="536"/>
                    </a:lnTo>
                    <a:lnTo>
                      <a:pt x="4579" y="658"/>
                    </a:lnTo>
                    <a:lnTo>
                      <a:pt x="4238" y="829"/>
                    </a:lnTo>
                    <a:lnTo>
                      <a:pt x="3897" y="975"/>
                    </a:lnTo>
                    <a:lnTo>
                      <a:pt x="3557" y="1170"/>
                    </a:lnTo>
                    <a:lnTo>
                      <a:pt x="3240" y="1364"/>
                    </a:lnTo>
                    <a:lnTo>
                      <a:pt x="2948" y="1559"/>
                    </a:lnTo>
                    <a:lnTo>
                      <a:pt x="2655" y="1778"/>
                    </a:lnTo>
                    <a:lnTo>
                      <a:pt x="2363" y="1998"/>
                    </a:lnTo>
                    <a:lnTo>
                      <a:pt x="2095" y="2241"/>
                    </a:lnTo>
                    <a:lnTo>
                      <a:pt x="1852" y="2485"/>
                    </a:lnTo>
                    <a:lnTo>
                      <a:pt x="1608" y="2753"/>
                    </a:lnTo>
                    <a:lnTo>
                      <a:pt x="1389" y="3021"/>
                    </a:lnTo>
                    <a:lnTo>
                      <a:pt x="1170" y="3288"/>
                    </a:lnTo>
                    <a:lnTo>
                      <a:pt x="975" y="3581"/>
                    </a:lnTo>
                    <a:lnTo>
                      <a:pt x="804" y="3873"/>
                    </a:lnTo>
                    <a:lnTo>
                      <a:pt x="634" y="4190"/>
                    </a:lnTo>
                    <a:lnTo>
                      <a:pt x="488" y="4506"/>
                    </a:lnTo>
                    <a:lnTo>
                      <a:pt x="366" y="4823"/>
                    </a:lnTo>
                    <a:lnTo>
                      <a:pt x="244" y="5139"/>
                    </a:lnTo>
                    <a:lnTo>
                      <a:pt x="171" y="5480"/>
                    </a:lnTo>
                    <a:lnTo>
                      <a:pt x="98" y="5821"/>
                    </a:lnTo>
                    <a:lnTo>
                      <a:pt x="49" y="6162"/>
                    </a:lnTo>
                    <a:lnTo>
                      <a:pt x="1" y="6503"/>
                    </a:lnTo>
                    <a:lnTo>
                      <a:pt x="1" y="6869"/>
                    </a:lnTo>
                    <a:lnTo>
                      <a:pt x="1" y="6869"/>
                    </a:lnTo>
                    <a:lnTo>
                      <a:pt x="1" y="7234"/>
                    </a:lnTo>
                    <a:lnTo>
                      <a:pt x="49" y="7624"/>
                    </a:lnTo>
                    <a:lnTo>
                      <a:pt x="98" y="7989"/>
                    </a:lnTo>
                    <a:lnTo>
                      <a:pt x="196" y="8330"/>
                    </a:lnTo>
                    <a:lnTo>
                      <a:pt x="293" y="8695"/>
                    </a:lnTo>
                    <a:lnTo>
                      <a:pt x="415" y="9036"/>
                    </a:lnTo>
                    <a:lnTo>
                      <a:pt x="561" y="9377"/>
                    </a:lnTo>
                    <a:lnTo>
                      <a:pt x="731" y="9718"/>
                    </a:lnTo>
                    <a:lnTo>
                      <a:pt x="902" y="10035"/>
                    </a:lnTo>
                    <a:lnTo>
                      <a:pt x="1097" y="10327"/>
                    </a:lnTo>
                    <a:lnTo>
                      <a:pt x="1340" y="10644"/>
                    </a:lnTo>
                    <a:lnTo>
                      <a:pt x="1559" y="10936"/>
                    </a:lnTo>
                    <a:lnTo>
                      <a:pt x="1827" y="11204"/>
                    </a:lnTo>
                    <a:lnTo>
                      <a:pt x="2095" y="11472"/>
                    </a:lnTo>
                    <a:lnTo>
                      <a:pt x="2387" y="11740"/>
                    </a:lnTo>
                    <a:lnTo>
                      <a:pt x="2680" y="11983"/>
                    </a:lnTo>
                    <a:lnTo>
                      <a:pt x="2680" y="11983"/>
                    </a:lnTo>
                    <a:lnTo>
                      <a:pt x="2485" y="12349"/>
                    </a:lnTo>
                    <a:lnTo>
                      <a:pt x="2266" y="12714"/>
                    </a:lnTo>
                    <a:lnTo>
                      <a:pt x="2022" y="13104"/>
                    </a:lnTo>
                    <a:lnTo>
                      <a:pt x="1706" y="13469"/>
                    </a:lnTo>
                    <a:lnTo>
                      <a:pt x="1365" y="13834"/>
                    </a:lnTo>
                    <a:lnTo>
                      <a:pt x="1170" y="14005"/>
                    </a:lnTo>
                    <a:lnTo>
                      <a:pt x="951" y="14151"/>
                    </a:lnTo>
                    <a:lnTo>
                      <a:pt x="731" y="14297"/>
                    </a:lnTo>
                    <a:lnTo>
                      <a:pt x="512" y="14443"/>
                    </a:lnTo>
                    <a:lnTo>
                      <a:pt x="269" y="14540"/>
                    </a:lnTo>
                    <a:lnTo>
                      <a:pt x="1" y="14662"/>
                    </a:lnTo>
                    <a:lnTo>
                      <a:pt x="1" y="14662"/>
                    </a:lnTo>
                    <a:lnTo>
                      <a:pt x="122" y="14662"/>
                    </a:lnTo>
                    <a:lnTo>
                      <a:pt x="488" y="14711"/>
                    </a:lnTo>
                    <a:lnTo>
                      <a:pt x="1024" y="14711"/>
                    </a:lnTo>
                    <a:lnTo>
                      <a:pt x="1365" y="14711"/>
                    </a:lnTo>
                    <a:lnTo>
                      <a:pt x="1706" y="14687"/>
                    </a:lnTo>
                    <a:lnTo>
                      <a:pt x="2095" y="14614"/>
                    </a:lnTo>
                    <a:lnTo>
                      <a:pt x="2485" y="14540"/>
                    </a:lnTo>
                    <a:lnTo>
                      <a:pt x="2899" y="14419"/>
                    </a:lnTo>
                    <a:lnTo>
                      <a:pt x="3313" y="14273"/>
                    </a:lnTo>
                    <a:lnTo>
                      <a:pt x="3751" y="14078"/>
                    </a:lnTo>
                    <a:lnTo>
                      <a:pt x="4165" y="13834"/>
                    </a:lnTo>
                    <a:lnTo>
                      <a:pt x="4579" y="13566"/>
                    </a:lnTo>
                    <a:lnTo>
                      <a:pt x="4969" y="13201"/>
                    </a:lnTo>
                    <a:lnTo>
                      <a:pt x="4969" y="13201"/>
                    </a:lnTo>
                    <a:lnTo>
                      <a:pt x="5334" y="13323"/>
                    </a:lnTo>
                    <a:lnTo>
                      <a:pt x="5700" y="13444"/>
                    </a:lnTo>
                    <a:lnTo>
                      <a:pt x="6089" y="13518"/>
                    </a:lnTo>
                    <a:lnTo>
                      <a:pt x="6479" y="13591"/>
                    </a:lnTo>
                    <a:lnTo>
                      <a:pt x="6869" y="13664"/>
                    </a:lnTo>
                    <a:lnTo>
                      <a:pt x="7258" y="13712"/>
                    </a:lnTo>
                    <a:lnTo>
                      <a:pt x="7672" y="13737"/>
                    </a:lnTo>
                    <a:lnTo>
                      <a:pt x="8087" y="13737"/>
                    </a:lnTo>
                    <a:lnTo>
                      <a:pt x="8087" y="13737"/>
                    </a:lnTo>
                    <a:lnTo>
                      <a:pt x="8501" y="13737"/>
                    </a:lnTo>
                    <a:lnTo>
                      <a:pt x="8915" y="13712"/>
                    </a:lnTo>
                    <a:lnTo>
                      <a:pt x="9329" y="13664"/>
                    </a:lnTo>
                    <a:lnTo>
                      <a:pt x="9718" y="13591"/>
                    </a:lnTo>
                    <a:lnTo>
                      <a:pt x="10108" y="13518"/>
                    </a:lnTo>
                    <a:lnTo>
                      <a:pt x="10498" y="13420"/>
                    </a:lnTo>
                    <a:lnTo>
                      <a:pt x="10863" y="13323"/>
                    </a:lnTo>
                    <a:lnTo>
                      <a:pt x="11228" y="13201"/>
                    </a:lnTo>
                    <a:lnTo>
                      <a:pt x="11594" y="13055"/>
                    </a:lnTo>
                    <a:lnTo>
                      <a:pt x="11935" y="12909"/>
                    </a:lnTo>
                    <a:lnTo>
                      <a:pt x="12276" y="12738"/>
                    </a:lnTo>
                    <a:lnTo>
                      <a:pt x="12617" y="12568"/>
                    </a:lnTo>
                    <a:lnTo>
                      <a:pt x="12933" y="12373"/>
                    </a:lnTo>
                    <a:lnTo>
                      <a:pt x="13225" y="12178"/>
                    </a:lnTo>
                    <a:lnTo>
                      <a:pt x="13518" y="11959"/>
                    </a:lnTo>
                    <a:lnTo>
                      <a:pt x="13810" y="11715"/>
                    </a:lnTo>
                    <a:lnTo>
                      <a:pt x="14078" y="11496"/>
                    </a:lnTo>
                    <a:lnTo>
                      <a:pt x="14321" y="11228"/>
                    </a:lnTo>
                    <a:lnTo>
                      <a:pt x="14565" y="10985"/>
                    </a:lnTo>
                    <a:lnTo>
                      <a:pt x="14784" y="10717"/>
                    </a:lnTo>
                    <a:lnTo>
                      <a:pt x="15003" y="10424"/>
                    </a:lnTo>
                    <a:lnTo>
                      <a:pt x="15198" y="10132"/>
                    </a:lnTo>
                    <a:lnTo>
                      <a:pt x="15369" y="9840"/>
                    </a:lnTo>
                    <a:lnTo>
                      <a:pt x="15539" y="9548"/>
                    </a:lnTo>
                    <a:lnTo>
                      <a:pt x="15685" y="9231"/>
                    </a:lnTo>
                    <a:lnTo>
                      <a:pt x="15807" y="8914"/>
                    </a:lnTo>
                    <a:lnTo>
                      <a:pt x="15929" y="8574"/>
                    </a:lnTo>
                    <a:lnTo>
                      <a:pt x="16002" y="8257"/>
                    </a:lnTo>
                    <a:lnTo>
                      <a:pt x="16075" y="7916"/>
                    </a:lnTo>
                    <a:lnTo>
                      <a:pt x="16124" y="7575"/>
                    </a:lnTo>
                    <a:lnTo>
                      <a:pt x="16172" y="7210"/>
                    </a:lnTo>
                    <a:lnTo>
                      <a:pt x="16172" y="6869"/>
                    </a:lnTo>
                    <a:lnTo>
                      <a:pt x="16172" y="6869"/>
                    </a:lnTo>
                    <a:lnTo>
                      <a:pt x="16172" y="6503"/>
                    </a:lnTo>
                    <a:lnTo>
                      <a:pt x="16124" y="6162"/>
                    </a:lnTo>
                    <a:lnTo>
                      <a:pt x="16075" y="5821"/>
                    </a:lnTo>
                    <a:lnTo>
                      <a:pt x="16002" y="5480"/>
                    </a:lnTo>
                    <a:lnTo>
                      <a:pt x="15929" y="5139"/>
                    </a:lnTo>
                    <a:lnTo>
                      <a:pt x="15807" y="4823"/>
                    </a:lnTo>
                    <a:lnTo>
                      <a:pt x="15685" y="4506"/>
                    </a:lnTo>
                    <a:lnTo>
                      <a:pt x="15539" y="4190"/>
                    </a:lnTo>
                    <a:lnTo>
                      <a:pt x="15369" y="3873"/>
                    </a:lnTo>
                    <a:lnTo>
                      <a:pt x="15198" y="3581"/>
                    </a:lnTo>
                    <a:lnTo>
                      <a:pt x="15003" y="3288"/>
                    </a:lnTo>
                    <a:lnTo>
                      <a:pt x="14784" y="3021"/>
                    </a:lnTo>
                    <a:lnTo>
                      <a:pt x="14565" y="2753"/>
                    </a:lnTo>
                    <a:lnTo>
                      <a:pt x="14321" y="2485"/>
                    </a:lnTo>
                    <a:lnTo>
                      <a:pt x="14078" y="2241"/>
                    </a:lnTo>
                    <a:lnTo>
                      <a:pt x="13810" y="1998"/>
                    </a:lnTo>
                    <a:lnTo>
                      <a:pt x="13518" y="1778"/>
                    </a:lnTo>
                    <a:lnTo>
                      <a:pt x="13225" y="1559"/>
                    </a:lnTo>
                    <a:lnTo>
                      <a:pt x="12933" y="1364"/>
                    </a:lnTo>
                    <a:lnTo>
                      <a:pt x="12617" y="1170"/>
                    </a:lnTo>
                    <a:lnTo>
                      <a:pt x="12276" y="975"/>
                    </a:lnTo>
                    <a:lnTo>
                      <a:pt x="11935" y="829"/>
                    </a:lnTo>
                    <a:lnTo>
                      <a:pt x="11594" y="658"/>
                    </a:lnTo>
                    <a:lnTo>
                      <a:pt x="11228" y="536"/>
                    </a:lnTo>
                    <a:lnTo>
                      <a:pt x="10863" y="415"/>
                    </a:lnTo>
                    <a:lnTo>
                      <a:pt x="10498" y="293"/>
                    </a:lnTo>
                    <a:lnTo>
                      <a:pt x="10108" y="195"/>
                    </a:lnTo>
                    <a:lnTo>
                      <a:pt x="9718" y="122"/>
                    </a:lnTo>
                    <a:lnTo>
                      <a:pt x="9329" y="74"/>
                    </a:lnTo>
                    <a:lnTo>
                      <a:pt x="8915" y="25"/>
                    </a:lnTo>
                    <a:lnTo>
                      <a:pt x="8501" y="1"/>
                    </a:lnTo>
                    <a:lnTo>
                      <a:pt x="8087" y="1"/>
                    </a:lnTo>
                    <a:lnTo>
                      <a:pt x="8087" y="1"/>
                    </a:lnTo>
                    <a:close/>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0" name="Google Shape;1250;p7"/>
              <p:cNvGrpSpPr/>
              <p:nvPr/>
            </p:nvGrpSpPr>
            <p:grpSpPr>
              <a:xfrm>
                <a:off x="-217232" y="870775"/>
                <a:ext cx="391001" cy="264085"/>
                <a:chOff x="564675" y="1700625"/>
                <a:chExt cx="465200" cy="314200"/>
              </a:xfrm>
            </p:grpSpPr>
            <p:sp>
              <p:nvSpPr>
                <p:cNvPr id="1251" name="Google Shape;1251;p7"/>
                <p:cNvSpPr/>
                <p:nvPr/>
              </p:nvSpPr>
              <p:spPr>
                <a:xfrm>
                  <a:off x="564675" y="1700625"/>
                  <a:ext cx="465200" cy="29250"/>
                </a:xfrm>
                <a:custGeom>
                  <a:avLst/>
                  <a:gdLst/>
                  <a:ahLst/>
                  <a:cxnLst/>
                  <a:rect l="l" t="t" r="r" b="b"/>
                  <a:pathLst>
                    <a:path w="18608" h="1170" fill="none" extrusionOk="0">
                      <a:moveTo>
                        <a:pt x="18608" y="1170"/>
                      </a:moveTo>
                      <a:lnTo>
                        <a:pt x="18608" y="488"/>
                      </a:lnTo>
                      <a:lnTo>
                        <a:pt x="18608" y="488"/>
                      </a:lnTo>
                      <a:lnTo>
                        <a:pt x="18608" y="390"/>
                      </a:lnTo>
                      <a:lnTo>
                        <a:pt x="18559" y="293"/>
                      </a:lnTo>
                      <a:lnTo>
                        <a:pt x="18535" y="220"/>
                      </a:lnTo>
                      <a:lnTo>
                        <a:pt x="18462" y="147"/>
                      </a:lnTo>
                      <a:lnTo>
                        <a:pt x="18389" y="74"/>
                      </a:lnTo>
                      <a:lnTo>
                        <a:pt x="18316" y="49"/>
                      </a:lnTo>
                      <a:lnTo>
                        <a:pt x="18218" y="1"/>
                      </a:lnTo>
                      <a:lnTo>
                        <a:pt x="18121" y="1"/>
                      </a:lnTo>
                      <a:lnTo>
                        <a:pt x="488" y="1"/>
                      </a:lnTo>
                      <a:lnTo>
                        <a:pt x="488" y="1"/>
                      </a:lnTo>
                      <a:lnTo>
                        <a:pt x="390" y="1"/>
                      </a:lnTo>
                      <a:lnTo>
                        <a:pt x="293" y="49"/>
                      </a:lnTo>
                      <a:lnTo>
                        <a:pt x="220" y="74"/>
                      </a:lnTo>
                      <a:lnTo>
                        <a:pt x="147" y="147"/>
                      </a:lnTo>
                      <a:lnTo>
                        <a:pt x="74" y="220"/>
                      </a:lnTo>
                      <a:lnTo>
                        <a:pt x="49" y="293"/>
                      </a:lnTo>
                      <a:lnTo>
                        <a:pt x="1" y="390"/>
                      </a:lnTo>
                      <a:lnTo>
                        <a:pt x="1" y="488"/>
                      </a:lnTo>
                      <a:lnTo>
                        <a:pt x="1" y="1170"/>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7"/>
                <p:cNvSpPr/>
                <p:nvPr/>
              </p:nvSpPr>
              <p:spPr>
                <a:xfrm>
                  <a:off x="564675" y="1732300"/>
                  <a:ext cx="465200" cy="272175"/>
                </a:xfrm>
                <a:custGeom>
                  <a:avLst/>
                  <a:gdLst/>
                  <a:ahLst/>
                  <a:cxnLst/>
                  <a:rect l="l" t="t" r="r" b="b"/>
                  <a:pathLst>
                    <a:path w="18608" h="10887" fill="none" extrusionOk="0">
                      <a:moveTo>
                        <a:pt x="13493" y="7209"/>
                      </a:moveTo>
                      <a:lnTo>
                        <a:pt x="18608" y="10887"/>
                      </a:lnTo>
                      <a:lnTo>
                        <a:pt x="18608" y="10887"/>
                      </a:lnTo>
                      <a:lnTo>
                        <a:pt x="18608" y="10814"/>
                      </a:lnTo>
                      <a:lnTo>
                        <a:pt x="18608" y="0"/>
                      </a:lnTo>
                      <a:lnTo>
                        <a:pt x="9450" y="6625"/>
                      </a:lnTo>
                      <a:lnTo>
                        <a:pt x="9450" y="6625"/>
                      </a:lnTo>
                      <a:lnTo>
                        <a:pt x="9377" y="6673"/>
                      </a:lnTo>
                      <a:lnTo>
                        <a:pt x="9304" y="6673"/>
                      </a:lnTo>
                      <a:lnTo>
                        <a:pt x="9304" y="6673"/>
                      </a:lnTo>
                      <a:lnTo>
                        <a:pt x="9231" y="6673"/>
                      </a:lnTo>
                      <a:lnTo>
                        <a:pt x="9158" y="6625"/>
                      </a:lnTo>
                      <a:lnTo>
                        <a:pt x="1" y="0"/>
                      </a:lnTo>
                      <a:lnTo>
                        <a:pt x="1" y="10814"/>
                      </a:lnTo>
                      <a:lnTo>
                        <a:pt x="1" y="10814"/>
                      </a:lnTo>
                      <a:lnTo>
                        <a:pt x="1" y="10887"/>
                      </a:lnTo>
                      <a:lnTo>
                        <a:pt x="5115" y="7209"/>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7"/>
                <p:cNvSpPr/>
                <p:nvPr/>
              </p:nvSpPr>
              <p:spPr>
                <a:xfrm>
                  <a:off x="572600" y="2014200"/>
                  <a:ext cx="449375" cy="625"/>
                </a:xfrm>
                <a:custGeom>
                  <a:avLst/>
                  <a:gdLst/>
                  <a:ahLst/>
                  <a:cxnLst/>
                  <a:rect l="l" t="t" r="r" b="b"/>
                  <a:pathLst>
                    <a:path w="17975" h="25" fill="none" extrusionOk="0">
                      <a:moveTo>
                        <a:pt x="0" y="0"/>
                      </a:moveTo>
                      <a:lnTo>
                        <a:pt x="0" y="0"/>
                      </a:lnTo>
                      <a:lnTo>
                        <a:pt x="98" y="25"/>
                      </a:lnTo>
                      <a:lnTo>
                        <a:pt x="171" y="25"/>
                      </a:lnTo>
                      <a:lnTo>
                        <a:pt x="17804" y="25"/>
                      </a:lnTo>
                      <a:lnTo>
                        <a:pt x="17804" y="25"/>
                      </a:lnTo>
                      <a:lnTo>
                        <a:pt x="17877" y="25"/>
                      </a:lnTo>
                      <a:lnTo>
                        <a:pt x="17974" y="0"/>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4" name="Google Shape;1254;p7"/>
              <p:cNvGrpSpPr/>
              <p:nvPr/>
            </p:nvGrpSpPr>
            <p:grpSpPr>
              <a:xfrm>
                <a:off x="1465987" y="814472"/>
                <a:ext cx="359272" cy="376691"/>
                <a:chOff x="5961125" y="1623900"/>
                <a:chExt cx="427450" cy="448175"/>
              </a:xfrm>
            </p:grpSpPr>
            <p:sp>
              <p:nvSpPr>
                <p:cNvPr id="1255" name="Google Shape;1255;p7"/>
                <p:cNvSpPr/>
                <p:nvPr/>
              </p:nvSpPr>
              <p:spPr>
                <a:xfrm>
                  <a:off x="5961125" y="1678700"/>
                  <a:ext cx="376925" cy="376925"/>
                </a:xfrm>
                <a:custGeom>
                  <a:avLst/>
                  <a:gdLst/>
                  <a:ahLst/>
                  <a:cxnLst/>
                  <a:rect l="l" t="t" r="r" b="b"/>
                  <a:pathLst>
                    <a:path w="15077" h="15077" fill="none" extrusionOk="0">
                      <a:moveTo>
                        <a:pt x="11813" y="1340"/>
                      </a:moveTo>
                      <a:lnTo>
                        <a:pt x="11813" y="1340"/>
                      </a:lnTo>
                      <a:lnTo>
                        <a:pt x="11350" y="1024"/>
                      </a:lnTo>
                      <a:lnTo>
                        <a:pt x="10863" y="780"/>
                      </a:lnTo>
                      <a:lnTo>
                        <a:pt x="10351" y="537"/>
                      </a:lnTo>
                      <a:lnTo>
                        <a:pt x="9816" y="342"/>
                      </a:lnTo>
                      <a:lnTo>
                        <a:pt x="9280" y="196"/>
                      </a:lnTo>
                      <a:lnTo>
                        <a:pt x="8720" y="98"/>
                      </a:lnTo>
                      <a:lnTo>
                        <a:pt x="8135" y="25"/>
                      </a:lnTo>
                      <a:lnTo>
                        <a:pt x="7551" y="1"/>
                      </a:lnTo>
                      <a:lnTo>
                        <a:pt x="7551" y="1"/>
                      </a:lnTo>
                      <a:lnTo>
                        <a:pt x="7161" y="1"/>
                      </a:lnTo>
                      <a:lnTo>
                        <a:pt x="6771" y="50"/>
                      </a:lnTo>
                      <a:lnTo>
                        <a:pt x="6406" y="98"/>
                      </a:lnTo>
                      <a:lnTo>
                        <a:pt x="6041" y="147"/>
                      </a:lnTo>
                      <a:lnTo>
                        <a:pt x="5675" y="244"/>
                      </a:lnTo>
                      <a:lnTo>
                        <a:pt x="5310" y="342"/>
                      </a:lnTo>
                      <a:lnTo>
                        <a:pt x="4969" y="464"/>
                      </a:lnTo>
                      <a:lnTo>
                        <a:pt x="4628" y="585"/>
                      </a:lnTo>
                      <a:lnTo>
                        <a:pt x="4287" y="731"/>
                      </a:lnTo>
                      <a:lnTo>
                        <a:pt x="3970" y="902"/>
                      </a:lnTo>
                      <a:lnTo>
                        <a:pt x="3654" y="1097"/>
                      </a:lnTo>
                      <a:lnTo>
                        <a:pt x="3337" y="1292"/>
                      </a:lnTo>
                      <a:lnTo>
                        <a:pt x="3045" y="1486"/>
                      </a:lnTo>
                      <a:lnTo>
                        <a:pt x="2753" y="1730"/>
                      </a:lnTo>
                      <a:lnTo>
                        <a:pt x="2485" y="1949"/>
                      </a:lnTo>
                      <a:lnTo>
                        <a:pt x="2217" y="2217"/>
                      </a:lnTo>
                      <a:lnTo>
                        <a:pt x="1973" y="2461"/>
                      </a:lnTo>
                      <a:lnTo>
                        <a:pt x="1730" y="2753"/>
                      </a:lnTo>
                      <a:lnTo>
                        <a:pt x="1510" y="3021"/>
                      </a:lnTo>
                      <a:lnTo>
                        <a:pt x="1291" y="3313"/>
                      </a:lnTo>
                      <a:lnTo>
                        <a:pt x="1096" y="3630"/>
                      </a:lnTo>
                      <a:lnTo>
                        <a:pt x="926" y="3946"/>
                      </a:lnTo>
                      <a:lnTo>
                        <a:pt x="755" y="4263"/>
                      </a:lnTo>
                      <a:lnTo>
                        <a:pt x="609" y="4604"/>
                      </a:lnTo>
                      <a:lnTo>
                        <a:pt x="463" y="4945"/>
                      </a:lnTo>
                      <a:lnTo>
                        <a:pt x="341" y="5286"/>
                      </a:lnTo>
                      <a:lnTo>
                        <a:pt x="244" y="5651"/>
                      </a:lnTo>
                      <a:lnTo>
                        <a:pt x="171" y="6016"/>
                      </a:lnTo>
                      <a:lnTo>
                        <a:pt x="98" y="6382"/>
                      </a:lnTo>
                      <a:lnTo>
                        <a:pt x="49" y="6771"/>
                      </a:lnTo>
                      <a:lnTo>
                        <a:pt x="25" y="7137"/>
                      </a:lnTo>
                      <a:lnTo>
                        <a:pt x="0" y="7526"/>
                      </a:lnTo>
                      <a:lnTo>
                        <a:pt x="0" y="7526"/>
                      </a:lnTo>
                      <a:lnTo>
                        <a:pt x="25" y="7916"/>
                      </a:lnTo>
                      <a:lnTo>
                        <a:pt x="49" y="8306"/>
                      </a:lnTo>
                      <a:lnTo>
                        <a:pt x="98" y="8671"/>
                      </a:lnTo>
                      <a:lnTo>
                        <a:pt x="171" y="9061"/>
                      </a:lnTo>
                      <a:lnTo>
                        <a:pt x="244" y="9426"/>
                      </a:lnTo>
                      <a:lnTo>
                        <a:pt x="341" y="9767"/>
                      </a:lnTo>
                      <a:lnTo>
                        <a:pt x="463" y="10132"/>
                      </a:lnTo>
                      <a:lnTo>
                        <a:pt x="609" y="10473"/>
                      </a:lnTo>
                      <a:lnTo>
                        <a:pt x="755" y="10790"/>
                      </a:lnTo>
                      <a:lnTo>
                        <a:pt x="926" y="11131"/>
                      </a:lnTo>
                      <a:lnTo>
                        <a:pt x="1096" y="11448"/>
                      </a:lnTo>
                      <a:lnTo>
                        <a:pt x="1291" y="11740"/>
                      </a:lnTo>
                      <a:lnTo>
                        <a:pt x="1510" y="12032"/>
                      </a:lnTo>
                      <a:lnTo>
                        <a:pt x="1730" y="12324"/>
                      </a:lnTo>
                      <a:lnTo>
                        <a:pt x="1973" y="12592"/>
                      </a:lnTo>
                      <a:lnTo>
                        <a:pt x="2217" y="12860"/>
                      </a:lnTo>
                      <a:lnTo>
                        <a:pt x="2485" y="13104"/>
                      </a:lnTo>
                      <a:lnTo>
                        <a:pt x="2753" y="13347"/>
                      </a:lnTo>
                      <a:lnTo>
                        <a:pt x="3045" y="13567"/>
                      </a:lnTo>
                      <a:lnTo>
                        <a:pt x="3337" y="13786"/>
                      </a:lnTo>
                      <a:lnTo>
                        <a:pt x="3654" y="13981"/>
                      </a:lnTo>
                      <a:lnTo>
                        <a:pt x="3970" y="14151"/>
                      </a:lnTo>
                      <a:lnTo>
                        <a:pt x="4287" y="14322"/>
                      </a:lnTo>
                      <a:lnTo>
                        <a:pt x="4628" y="14468"/>
                      </a:lnTo>
                      <a:lnTo>
                        <a:pt x="4969" y="14614"/>
                      </a:lnTo>
                      <a:lnTo>
                        <a:pt x="5310" y="14736"/>
                      </a:lnTo>
                      <a:lnTo>
                        <a:pt x="5675" y="14833"/>
                      </a:lnTo>
                      <a:lnTo>
                        <a:pt x="6041" y="14906"/>
                      </a:lnTo>
                      <a:lnTo>
                        <a:pt x="6406" y="14979"/>
                      </a:lnTo>
                      <a:lnTo>
                        <a:pt x="6771" y="15028"/>
                      </a:lnTo>
                      <a:lnTo>
                        <a:pt x="7161" y="15052"/>
                      </a:lnTo>
                      <a:lnTo>
                        <a:pt x="7551" y="15077"/>
                      </a:lnTo>
                      <a:lnTo>
                        <a:pt x="7551" y="15077"/>
                      </a:lnTo>
                      <a:lnTo>
                        <a:pt x="7940" y="15052"/>
                      </a:lnTo>
                      <a:lnTo>
                        <a:pt x="8306" y="15028"/>
                      </a:lnTo>
                      <a:lnTo>
                        <a:pt x="8695" y="14979"/>
                      </a:lnTo>
                      <a:lnTo>
                        <a:pt x="9061" y="14906"/>
                      </a:lnTo>
                      <a:lnTo>
                        <a:pt x="9426" y="14833"/>
                      </a:lnTo>
                      <a:lnTo>
                        <a:pt x="9791" y="14736"/>
                      </a:lnTo>
                      <a:lnTo>
                        <a:pt x="10132" y="14614"/>
                      </a:lnTo>
                      <a:lnTo>
                        <a:pt x="10473" y="14468"/>
                      </a:lnTo>
                      <a:lnTo>
                        <a:pt x="10814" y="14322"/>
                      </a:lnTo>
                      <a:lnTo>
                        <a:pt x="11131" y="14151"/>
                      </a:lnTo>
                      <a:lnTo>
                        <a:pt x="11447" y="13981"/>
                      </a:lnTo>
                      <a:lnTo>
                        <a:pt x="11764" y="13786"/>
                      </a:lnTo>
                      <a:lnTo>
                        <a:pt x="12056" y="13567"/>
                      </a:lnTo>
                      <a:lnTo>
                        <a:pt x="12348" y="13347"/>
                      </a:lnTo>
                      <a:lnTo>
                        <a:pt x="12616" y="13104"/>
                      </a:lnTo>
                      <a:lnTo>
                        <a:pt x="12884" y="12860"/>
                      </a:lnTo>
                      <a:lnTo>
                        <a:pt x="13128" y="12592"/>
                      </a:lnTo>
                      <a:lnTo>
                        <a:pt x="13371" y="12324"/>
                      </a:lnTo>
                      <a:lnTo>
                        <a:pt x="13591" y="12032"/>
                      </a:lnTo>
                      <a:lnTo>
                        <a:pt x="13785" y="11740"/>
                      </a:lnTo>
                      <a:lnTo>
                        <a:pt x="13980" y="11448"/>
                      </a:lnTo>
                      <a:lnTo>
                        <a:pt x="14175" y="11131"/>
                      </a:lnTo>
                      <a:lnTo>
                        <a:pt x="14346" y="10790"/>
                      </a:lnTo>
                      <a:lnTo>
                        <a:pt x="14492" y="10473"/>
                      </a:lnTo>
                      <a:lnTo>
                        <a:pt x="14613" y="10132"/>
                      </a:lnTo>
                      <a:lnTo>
                        <a:pt x="14735" y="9767"/>
                      </a:lnTo>
                      <a:lnTo>
                        <a:pt x="14857" y="9426"/>
                      </a:lnTo>
                      <a:lnTo>
                        <a:pt x="14930" y="9061"/>
                      </a:lnTo>
                      <a:lnTo>
                        <a:pt x="15003" y="8671"/>
                      </a:lnTo>
                      <a:lnTo>
                        <a:pt x="15052" y="8306"/>
                      </a:lnTo>
                      <a:lnTo>
                        <a:pt x="15076" y="7916"/>
                      </a:lnTo>
                      <a:lnTo>
                        <a:pt x="15076" y="7526"/>
                      </a:lnTo>
                      <a:lnTo>
                        <a:pt x="15076" y="7526"/>
                      </a:lnTo>
                      <a:lnTo>
                        <a:pt x="15052" y="6918"/>
                      </a:lnTo>
                      <a:lnTo>
                        <a:pt x="14979" y="6309"/>
                      </a:lnTo>
                      <a:lnTo>
                        <a:pt x="14857" y="5724"/>
                      </a:lnTo>
                      <a:lnTo>
                        <a:pt x="14687" y="5164"/>
                      </a:lnTo>
                      <a:lnTo>
                        <a:pt x="14492" y="4604"/>
                      </a:lnTo>
                      <a:lnTo>
                        <a:pt x="14248" y="4068"/>
                      </a:lnTo>
                      <a:lnTo>
                        <a:pt x="13956" y="3581"/>
                      </a:lnTo>
                      <a:lnTo>
                        <a:pt x="13615" y="3094"/>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7"/>
                <p:cNvSpPr/>
                <p:nvPr/>
              </p:nvSpPr>
              <p:spPr>
                <a:xfrm>
                  <a:off x="6009825" y="1727425"/>
                  <a:ext cx="279500" cy="279500"/>
                </a:xfrm>
                <a:custGeom>
                  <a:avLst/>
                  <a:gdLst/>
                  <a:ahLst/>
                  <a:cxnLst/>
                  <a:rect l="l" t="t" r="r" b="b"/>
                  <a:pathLst>
                    <a:path w="11180" h="11180" fill="none" extrusionOk="0">
                      <a:moveTo>
                        <a:pt x="10181" y="2387"/>
                      </a:moveTo>
                      <a:lnTo>
                        <a:pt x="10181" y="2387"/>
                      </a:lnTo>
                      <a:lnTo>
                        <a:pt x="10400" y="2728"/>
                      </a:lnTo>
                      <a:lnTo>
                        <a:pt x="10595" y="3093"/>
                      </a:lnTo>
                      <a:lnTo>
                        <a:pt x="10766" y="3483"/>
                      </a:lnTo>
                      <a:lnTo>
                        <a:pt x="10912" y="3873"/>
                      </a:lnTo>
                      <a:lnTo>
                        <a:pt x="11034" y="4287"/>
                      </a:lnTo>
                      <a:lnTo>
                        <a:pt x="11107" y="4701"/>
                      </a:lnTo>
                      <a:lnTo>
                        <a:pt x="11180" y="5139"/>
                      </a:lnTo>
                      <a:lnTo>
                        <a:pt x="11180" y="5577"/>
                      </a:lnTo>
                      <a:lnTo>
                        <a:pt x="11180" y="5577"/>
                      </a:lnTo>
                      <a:lnTo>
                        <a:pt x="11155" y="6162"/>
                      </a:lnTo>
                      <a:lnTo>
                        <a:pt x="11082" y="6722"/>
                      </a:lnTo>
                      <a:lnTo>
                        <a:pt x="10936" y="7234"/>
                      </a:lnTo>
                      <a:lnTo>
                        <a:pt x="10741" y="7769"/>
                      </a:lnTo>
                      <a:lnTo>
                        <a:pt x="10522" y="8257"/>
                      </a:lnTo>
                      <a:lnTo>
                        <a:pt x="10230" y="8695"/>
                      </a:lnTo>
                      <a:lnTo>
                        <a:pt x="9913" y="9133"/>
                      </a:lnTo>
                      <a:lnTo>
                        <a:pt x="9548" y="9523"/>
                      </a:lnTo>
                      <a:lnTo>
                        <a:pt x="9158" y="9888"/>
                      </a:lnTo>
                      <a:lnTo>
                        <a:pt x="8720" y="10205"/>
                      </a:lnTo>
                      <a:lnTo>
                        <a:pt x="8257" y="10497"/>
                      </a:lnTo>
                      <a:lnTo>
                        <a:pt x="7770" y="10741"/>
                      </a:lnTo>
                      <a:lnTo>
                        <a:pt x="7259" y="10911"/>
                      </a:lnTo>
                      <a:lnTo>
                        <a:pt x="6723" y="11057"/>
                      </a:lnTo>
                      <a:lnTo>
                        <a:pt x="6163" y="11155"/>
                      </a:lnTo>
                      <a:lnTo>
                        <a:pt x="5603" y="11179"/>
                      </a:lnTo>
                      <a:lnTo>
                        <a:pt x="5603" y="11179"/>
                      </a:lnTo>
                      <a:lnTo>
                        <a:pt x="5018" y="11155"/>
                      </a:lnTo>
                      <a:lnTo>
                        <a:pt x="4482" y="11057"/>
                      </a:lnTo>
                      <a:lnTo>
                        <a:pt x="3946" y="10911"/>
                      </a:lnTo>
                      <a:lnTo>
                        <a:pt x="3435" y="10741"/>
                      </a:lnTo>
                      <a:lnTo>
                        <a:pt x="2948" y="10497"/>
                      </a:lnTo>
                      <a:lnTo>
                        <a:pt x="2485" y="10205"/>
                      </a:lnTo>
                      <a:lnTo>
                        <a:pt x="2047" y="9888"/>
                      </a:lnTo>
                      <a:lnTo>
                        <a:pt x="1657" y="9523"/>
                      </a:lnTo>
                      <a:lnTo>
                        <a:pt x="1292" y="9133"/>
                      </a:lnTo>
                      <a:lnTo>
                        <a:pt x="975" y="8695"/>
                      </a:lnTo>
                      <a:lnTo>
                        <a:pt x="683" y="8257"/>
                      </a:lnTo>
                      <a:lnTo>
                        <a:pt x="464" y="7769"/>
                      </a:lnTo>
                      <a:lnTo>
                        <a:pt x="269" y="7234"/>
                      </a:lnTo>
                      <a:lnTo>
                        <a:pt x="123" y="6722"/>
                      </a:lnTo>
                      <a:lnTo>
                        <a:pt x="50" y="6162"/>
                      </a:lnTo>
                      <a:lnTo>
                        <a:pt x="1" y="5577"/>
                      </a:lnTo>
                      <a:lnTo>
                        <a:pt x="1" y="5577"/>
                      </a:lnTo>
                      <a:lnTo>
                        <a:pt x="50" y="5017"/>
                      </a:lnTo>
                      <a:lnTo>
                        <a:pt x="123" y="4457"/>
                      </a:lnTo>
                      <a:lnTo>
                        <a:pt x="269" y="3921"/>
                      </a:lnTo>
                      <a:lnTo>
                        <a:pt x="464" y="3410"/>
                      </a:lnTo>
                      <a:lnTo>
                        <a:pt x="683" y="2923"/>
                      </a:lnTo>
                      <a:lnTo>
                        <a:pt x="975" y="2460"/>
                      </a:lnTo>
                      <a:lnTo>
                        <a:pt x="1292" y="2046"/>
                      </a:lnTo>
                      <a:lnTo>
                        <a:pt x="1657" y="1632"/>
                      </a:lnTo>
                      <a:lnTo>
                        <a:pt x="2047" y="1267"/>
                      </a:lnTo>
                      <a:lnTo>
                        <a:pt x="2485" y="950"/>
                      </a:lnTo>
                      <a:lnTo>
                        <a:pt x="2948" y="682"/>
                      </a:lnTo>
                      <a:lnTo>
                        <a:pt x="3435" y="439"/>
                      </a:lnTo>
                      <a:lnTo>
                        <a:pt x="3946" y="244"/>
                      </a:lnTo>
                      <a:lnTo>
                        <a:pt x="4482" y="122"/>
                      </a:lnTo>
                      <a:lnTo>
                        <a:pt x="5018" y="25"/>
                      </a:lnTo>
                      <a:lnTo>
                        <a:pt x="5603" y="0"/>
                      </a:lnTo>
                      <a:lnTo>
                        <a:pt x="5603" y="0"/>
                      </a:lnTo>
                      <a:lnTo>
                        <a:pt x="6041" y="25"/>
                      </a:lnTo>
                      <a:lnTo>
                        <a:pt x="6479" y="73"/>
                      </a:lnTo>
                      <a:lnTo>
                        <a:pt x="6893" y="146"/>
                      </a:lnTo>
                      <a:lnTo>
                        <a:pt x="7307" y="268"/>
                      </a:lnTo>
                      <a:lnTo>
                        <a:pt x="7697" y="414"/>
                      </a:lnTo>
                      <a:lnTo>
                        <a:pt x="8087" y="585"/>
                      </a:lnTo>
                      <a:lnTo>
                        <a:pt x="8452" y="780"/>
                      </a:lnTo>
                      <a:lnTo>
                        <a:pt x="8793" y="999"/>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7"/>
                <p:cNvSpPr/>
                <p:nvPr/>
              </p:nvSpPr>
              <p:spPr>
                <a:xfrm>
                  <a:off x="6107250" y="1824850"/>
                  <a:ext cx="84650" cy="84650"/>
                </a:xfrm>
                <a:custGeom>
                  <a:avLst/>
                  <a:gdLst/>
                  <a:ahLst/>
                  <a:cxnLst/>
                  <a:rect l="l" t="t" r="r" b="b"/>
                  <a:pathLst>
                    <a:path w="3386" h="3386" fill="none" extrusionOk="0">
                      <a:moveTo>
                        <a:pt x="3362" y="1388"/>
                      </a:moveTo>
                      <a:lnTo>
                        <a:pt x="3362" y="1388"/>
                      </a:lnTo>
                      <a:lnTo>
                        <a:pt x="3386" y="1680"/>
                      </a:lnTo>
                      <a:lnTo>
                        <a:pt x="3386" y="1680"/>
                      </a:lnTo>
                      <a:lnTo>
                        <a:pt x="3386" y="1851"/>
                      </a:lnTo>
                      <a:lnTo>
                        <a:pt x="3362" y="2021"/>
                      </a:lnTo>
                      <a:lnTo>
                        <a:pt x="3313" y="2192"/>
                      </a:lnTo>
                      <a:lnTo>
                        <a:pt x="3264" y="2338"/>
                      </a:lnTo>
                      <a:lnTo>
                        <a:pt x="3191" y="2484"/>
                      </a:lnTo>
                      <a:lnTo>
                        <a:pt x="3118" y="2630"/>
                      </a:lnTo>
                      <a:lnTo>
                        <a:pt x="3021" y="2776"/>
                      </a:lnTo>
                      <a:lnTo>
                        <a:pt x="2899" y="2898"/>
                      </a:lnTo>
                      <a:lnTo>
                        <a:pt x="2777" y="2996"/>
                      </a:lnTo>
                      <a:lnTo>
                        <a:pt x="2655" y="3093"/>
                      </a:lnTo>
                      <a:lnTo>
                        <a:pt x="2509" y="3191"/>
                      </a:lnTo>
                      <a:lnTo>
                        <a:pt x="2363" y="3239"/>
                      </a:lnTo>
                      <a:lnTo>
                        <a:pt x="2217" y="3312"/>
                      </a:lnTo>
                      <a:lnTo>
                        <a:pt x="2046" y="3337"/>
                      </a:lnTo>
                      <a:lnTo>
                        <a:pt x="1876" y="3385"/>
                      </a:lnTo>
                      <a:lnTo>
                        <a:pt x="1706" y="3385"/>
                      </a:lnTo>
                      <a:lnTo>
                        <a:pt x="1706" y="3385"/>
                      </a:lnTo>
                      <a:lnTo>
                        <a:pt x="1535" y="3385"/>
                      </a:lnTo>
                      <a:lnTo>
                        <a:pt x="1365" y="3337"/>
                      </a:lnTo>
                      <a:lnTo>
                        <a:pt x="1194" y="3312"/>
                      </a:lnTo>
                      <a:lnTo>
                        <a:pt x="1048" y="3239"/>
                      </a:lnTo>
                      <a:lnTo>
                        <a:pt x="902" y="3191"/>
                      </a:lnTo>
                      <a:lnTo>
                        <a:pt x="756" y="3093"/>
                      </a:lnTo>
                      <a:lnTo>
                        <a:pt x="634" y="2996"/>
                      </a:lnTo>
                      <a:lnTo>
                        <a:pt x="512" y="2898"/>
                      </a:lnTo>
                      <a:lnTo>
                        <a:pt x="390" y="2776"/>
                      </a:lnTo>
                      <a:lnTo>
                        <a:pt x="293" y="2630"/>
                      </a:lnTo>
                      <a:lnTo>
                        <a:pt x="220" y="2484"/>
                      </a:lnTo>
                      <a:lnTo>
                        <a:pt x="147" y="2338"/>
                      </a:lnTo>
                      <a:lnTo>
                        <a:pt x="74" y="2192"/>
                      </a:lnTo>
                      <a:lnTo>
                        <a:pt x="49" y="2021"/>
                      </a:lnTo>
                      <a:lnTo>
                        <a:pt x="25" y="1851"/>
                      </a:lnTo>
                      <a:lnTo>
                        <a:pt x="1" y="1680"/>
                      </a:lnTo>
                      <a:lnTo>
                        <a:pt x="1" y="1680"/>
                      </a:lnTo>
                      <a:lnTo>
                        <a:pt x="25" y="1510"/>
                      </a:lnTo>
                      <a:lnTo>
                        <a:pt x="49" y="1340"/>
                      </a:lnTo>
                      <a:lnTo>
                        <a:pt x="74" y="1193"/>
                      </a:lnTo>
                      <a:lnTo>
                        <a:pt x="147" y="1023"/>
                      </a:lnTo>
                      <a:lnTo>
                        <a:pt x="220" y="877"/>
                      </a:lnTo>
                      <a:lnTo>
                        <a:pt x="293" y="731"/>
                      </a:lnTo>
                      <a:lnTo>
                        <a:pt x="390" y="609"/>
                      </a:lnTo>
                      <a:lnTo>
                        <a:pt x="512" y="487"/>
                      </a:lnTo>
                      <a:lnTo>
                        <a:pt x="634" y="390"/>
                      </a:lnTo>
                      <a:lnTo>
                        <a:pt x="756" y="292"/>
                      </a:lnTo>
                      <a:lnTo>
                        <a:pt x="902" y="195"/>
                      </a:lnTo>
                      <a:lnTo>
                        <a:pt x="1048" y="122"/>
                      </a:lnTo>
                      <a:lnTo>
                        <a:pt x="1194" y="73"/>
                      </a:lnTo>
                      <a:lnTo>
                        <a:pt x="1365" y="24"/>
                      </a:lnTo>
                      <a:lnTo>
                        <a:pt x="1535" y="0"/>
                      </a:lnTo>
                      <a:lnTo>
                        <a:pt x="1706" y="0"/>
                      </a:lnTo>
                      <a:lnTo>
                        <a:pt x="1706" y="0"/>
                      </a:lnTo>
                      <a:lnTo>
                        <a:pt x="1998" y="24"/>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7"/>
                <p:cNvSpPr/>
                <p:nvPr/>
              </p:nvSpPr>
              <p:spPr>
                <a:xfrm>
                  <a:off x="6058550" y="1776125"/>
                  <a:ext cx="182075" cy="182075"/>
                </a:xfrm>
                <a:custGeom>
                  <a:avLst/>
                  <a:gdLst/>
                  <a:ahLst/>
                  <a:cxnLst/>
                  <a:rect l="l" t="t" r="r" b="b"/>
                  <a:pathLst>
                    <a:path w="7283" h="7283" fill="none" extrusionOk="0">
                      <a:moveTo>
                        <a:pt x="5431" y="463"/>
                      </a:moveTo>
                      <a:lnTo>
                        <a:pt x="5431" y="463"/>
                      </a:lnTo>
                      <a:lnTo>
                        <a:pt x="5042" y="269"/>
                      </a:lnTo>
                      <a:lnTo>
                        <a:pt x="4823" y="195"/>
                      </a:lnTo>
                      <a:lnTo>
                        <a:pt x="4603" y="122"/>
                      </a:lnTo>
                      <a:lnTo>
                        <a:pt x="4360" y="74"/>
                      </a:lnTo>
                      <a:lnTo>
                        <a:pt x="4141" y="25"/>
                      </a:lnTo>
                      <a:lnTo>
                        <a:pt x="3897" y="1"/>
                      </a:lnTo>
                      <a:lnTo>
                        <a:pt x="3654" y="1"/>
                      </a:lnTo>
                      <a:lnTo>
                        <a:pt x="3654" y="1"/>
                      </a:lnTo>
                      <a:lnTo>
                        <a:pt x="3288" y="25"/>
                      </a:lnTo>
                      <a:lnTo>
                        <a:pt x="2923" y="74"/>
                      </a:lnTo>
                      <a:lnTo>
                        <a:pt x="2558" y="147"/>
                      </a:lnTo>
                      <a:lnTo>
                        <a:pt x="2241" y="293"/>
                      </a:lnTo>
                      <a:lnTo>
                        <a:pt x="1924" y="439"/>
                      </a:lnTo>
                      <a:lnTo>
                        <a:pt x="1608" y="609"/>
                      </a:lnTo>
                      <a:lnTo>
                        <a:pt x="1340" y="829"/>
                      </a:lnTo>
                      <a:lnTo>
                        <a:pt x="1072" y="1072"/>
                      </a:lnTo>
                      <a:lnTo>
                        <a:pt x="828" y="1316"/>
                      </a:lnTo>
                      <a:lnTo>
                        <a:pt x="633" y="1608"/>
                      </a:lnTo>
                      <a:lnTo>
                        <a:pt x="439" y="1900"/>
                      </a:lnTo>
                      <a:lnTo>
                        <a:pt x="293" y="2217"/>
                      </a:lnTo>
                      <a:lnTo>
                        <a:pt x="171" y="2558"/>
                      </a:lnTo>
                      <a:lnTo>
                        <a:pt x="73" y="2899"/>
                      </a:lnTo>
                      <a:lnTo>
                        <a:pt x="25" y="3264"/>
                      </a:lnTo>
                      <a:lnTo>
                        <a:pt x="0" y="3629"/>
                      </a:lnTo>
                      <a:lnTo>
                        <a:pt x="0" y="3629"/>
                      </a:lnTo>
                      <a:lnTo>
                        <a:pt x="25" y="4019"/>
                      </a:lnTo>
                      <a:lnTo>
                        <a:pt x="73" y="4360"/>
                      </a:lnTo>
                      <a:lnTo>
                        <a:pt x="171" y="4725"/>
                      </a:lnTo>
                      <a:lnTo>
                        <a:pt x="293" y="5066"/>
                      </a:lnTo>
                      <a:lnTo>
                        <a:pt x="439" y="5383"/>
                      </a:lnTo>
                      <a:lnTo>
                        <a:pt x="633" y="5675"/>
                      </a:lnTo>
                      <a:lnTo>
                        <a:pt x="828" y="5943"/>
                      </a:lnTo>
                      <a:lnTo>
                        <a:pt x="1072" y="6211"/>
                      </a:lnTo>
                      <a:lnTo>
                        <a:pt x="1340" y="6455"/>
                      </a:lnTo>
                      <a:lnTo>
                        <a:pt x="1608" y="6650"/>
                      </a:lnTo>
                      <a:lnTo>
                        <a:pt x="1924" y="6844"/>
                      </a:lnTo>
                      <a:lnTo>
                        <a:pt x="2241" y="6990"/>
                      </a:lnTo>
                      <a:lnTo>
                        <a:pt x="2558" y="7112"/>
                      </a:lnTo>
                      <a:lnTo>
                        <a:pt x="2923" y="7210"/>
                      </a:lnTo>
                      <a:lnTo>
                        <a:pt x="3288" y="7258"/>
                      </a:lnTo>
                      <a:lnTo>
                        <a:pt x="3654" y="7283"/>
                      </a:lnTo>
                      <a:lnTo>
                        <a:pt x="3654" y="7283"/>
                      </a:lnTo>
                      <a:lnTo>
                        <a:pt x="4019" y="7258"/>
                      </a:lnTo>
                      <a:lnTo>
                        <a:pt x="4384" y="7210"/>
                      </a:lnTo>
                      <a:lnTo>
                        <a:pt x="4725" y="7112"/>
                      </a:lnTo>
                      <a:lnTo>
                        <a:pt x="5066" y="6990"/>
                      </a:lnTo>
                      <a:lnTo>
                        <a:pt x="5383" y="6844"/>
                      </a:lnTo>
                      <a:lnTo>
                        <a:pt x="5675" y="6650"/>
                      </a:lnTo>
                      <a:lnTo>
                        <a:pt x="5967" y="6455"/>
                      </a:lnTo>
                      <a:lnTo>
                        <a:pt x="6235" y="6211"/>
                      </a:lnTo>
                      <a:lnTo>
                        <a:pt x="6454" y="5943"/>
                      </a:lnTo>
                      <a:lnTo>
                        <a:pt x="6674" y="5675"/>
                      </a:lnTo>
                      <a:lnTo>
                        <a:pt x="6844" y="5383"/>
                      </a:lnTo>
                      <a:lnTo>
                        <a:pt x="7014" y="5066"/>
                      </a:lnTo>
                      <a:lnTo>
                        <a:pt x="7136" y="4725"/>
                      </a:lnTo>
                      <a:lnTo>
                        <a:pt x="7209" y="4360"/>
                      </a:lnTo>
                      <a:lnTo>
                        <a:pt x="7282" y="4019"/>
                      </a:lnTo>
                      <a:lnTo>
                        <a:pt x="7282" y="3629"/>
                      </a:lnTo>
                      <a:lnTo>
                        <a:pt x="7282" y="3629"/>
                      </a:lnTo>
                      <a:lnTo>
                        <a:pt x="7282" y="3386"/>
                      </a:lnTo>
                      <a:lnTo>
                        <a:pt x="7258" y="3167"/>
                      </a:lnTo>
                      <a:lnTo>
                        <a:pt x="7234" y="2923"/>
                      </a:lnTo>
                      <a:lnTo>
                        <a:pt x="7161" y="2704"/>
                      </a:lnTo>
                      <a:lnTo>
                        <a:pt x="7112" y="2485"/>
                      </a:lnTo>
                      <a:lnTo>
                        <a:pt x="7014" y="2266"/>
                      </a:lnTo>
                      <a:lnTo>
                        <a:pt x="6820" y="1852"/>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7"/>
                <p:cNvSpPr/>
                <p:nvPr/>
              </p:nvSpPr>
              <p:spPr>
                <a:xfrm>
                  <a:off x="5971475" y="2001400"/>
                  <a:ext cx="74925" cy="70675"/>
                </a:xfrm>
                <a:custGeom>
                  <a:avLst/>
                  <a:gdLst/>
                  <a:ahLst/>
                  <a:cxnLst/>
                  <a:rect l="l" t="t" r="r" b="b"/>
                  <a:pathLst>
                    <a:path w="2997" h="2827" fill="none" extrusionOk="0">
                      <a:moveTo>
                        <a:pt x="1462" y="1"/>
                      </a:moveTo>
                      <a:lnTo>
                        <a:pt x="293" y="1170"/>
                      </a:lnTo>
                      <a:lnTo>
                        <a:pt x="293" y="1170"/>
                      </a:lnTo>
                      <a:lnTo>
                        <a:pt x="171" y="1316"/>
                      </a:lnTo>
                      <a:lnTo>
                        <a:pt x="74" y="1487"/>
                      </a:lnTo>
                      <a:lnTo>
                        <a:pt x="25" y="1657"/>
                      </a:lnTo>
                      <a:lnTo>
                        <a:pt x="1" y="1852"/>
                      </a:lnTo>
                      <a:lnTo>
                        <a:pt x="25" y="2047"/>
                      </a:lnTo>
                      <a:lnTo>
                        <a:pt x="74" y="2217"/>
                      </a:lnTo>
                      <a:lnTo>
                        <a:pt x="171" y="2388"/>
                      </a:lnTo>
                      <a:lnTo>
                        <a:pt x="293" y="2534"/>
                      </a:lnTo>
                      <a:lnTo>
                        <a:pt x="293" y="2534"/>
                      </a:lnTo>
                      <a:lnTo>
                        <a:pt x="439" y="2656"/>
                      </a:lnTo>
                      <a:lnTo>
                        <a:pt x="609" y="2753"/>
                      </a:lnTo>
                      <a:lnTo>
                        <a:pt x="804" y="2802"/>
                      </a:lnTo>
                      <a:lnTo>
                        <a:pt x="975" y="2826"/>
                      </a:lnTo>
                      <a:lnTo>
                        <a:pt x="975" y="2826"/>
                      </a:lnTo>
                      <a:lnTo>
                        <a:pt x="1170" y="2802"/>
                      </a:lnTo>
                      <a:lnTo>
                        <a:pt x="1340" y="2753"/>
                      </a:lnTo>
                      <a:lnTo>
                        <a:pt x="1511" y="2656"/>
                      </a:lnTo>
                      <a:lnTo>
                        <a:pt x="1681" y="2534"/>
                      </a:lnTo>
                      <a:lnTo>
                        <a:pt x="2850" y="1365"/>
                      </a:lnTo>
                      <a:lnTo>
                        <a:pt x="2850" y="1365"/>
                      </a:lnTo>
                      <a:lnTo>
                        <a:pt x="2996" y="1194"/>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7"/>
                <p:cNvSpPr/>
                <p:nvPr/>
              </p:nvSpPr>
              <p:spPr>
                <a:xfrm>
                  <a:off x="6253375" y="2001400"/>
                  <a:ext cx="74325" cy="70675"/>
                </a:xfrm>
                <a:custGeom>
                  <a:avLst/>
                  <a:gdLst/>
                  <a:ahLst/>
                  <a:cxnLst/>
                  <a:rect l="l" t="t" r="r" b="b"/>
                  <a:pathLst>
                    <a:path w="2973" h="2827" fill="none" extrusionOk="0">
                      <a:moveTo>
                        <a:pt x="1" y="1194"/>
                      </a:moveTo>
                      <a:lnTo>
                        <a:pt x="1" y="1194"/>
                      </a:lnTo>
                      <a:lnTo>
                        <a:pt x="123" y="1365"/>
                      </a:lnTo>
                      <a:lnTo>
                        <a:pt x="1316" y="2534"/>
                      </a:lnTo>
                      <a:lnTo>
                        <a:pt x="1316" y="2534"/>
                      </a:lnTo>
                      <a:lnTo>
                        <a:pt x="1462" y="2656"/>
                      </a:lnTo>
                      <a:lnTo>
                        <a:pt x="1633" y="2753"/>
                      </a:lnTo>
                      <a:lnTo>
                        <a:pt x="1827" y="2802"/>
                      </a:lnTo>
                      <a:lnTo>
                        <a:pt x="1998" y="2826"/>
                      </a:lnTo>
                      <a:lnTo>
                        <a:pt x="1998" y="2826"/>
                      </a:lnTo>
                      <a:lnTo>
                        <a:pt x="2193" y="2802"/>
                      </a:lnTo>
                      <a:lnTo>
                        <a:pt x="2363" y="2753"/>
                      </a:lnTo>
                      <a:lnTo>
                        <a:pt x="2534" y="2656"/>
                      </a:lnTo>
                      <a:lnTo>
                        <a:pt x="2704" y="2534"/>
                      </a:lnTo>
                      <a:lnTo>
                        <a:pt x="2704" y="2534"/>
                      </a:lnTo>
                      <a:lnTo>
                        <a:pt x="2826" y="2388"/>
                      </a:lnTo>
                      <a:lnTo>
                        <a:pt x="2923" y="2217"/>
                      </a:lnTo>
                      <a:lnTo>
                        <a:pt x="2972" y="2047"/>
                      </a:lnTo>
                      <a:lnTo>
                        <a:pt x="2972" y="1852"/>
                      </a:lnTo>
                      <a:lnTo>
                        <a:pt x="2972" y="1657"/>
                      </a:lnTo>
                      <a:lnTo>
                        <a:pt x="2923" y="1487"/>
                      </a:lnTo>
                      <a:lnTo>
                        <a:pt x="2826" y="1316"/>
                      </a:lnTo>
                      <a:lnTo>
                        <a:pt x="2704" y="1170"/>
                      </a:lnTo>
                      <a:lnTo>
                        <a:pt x="1535" y="1"/>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7"/>
                <p:cNvSpPr/>
                <p:nvPr/>
              </p:nvSpPr>
              <p:spPr>
                <a:xfrm>
                  <a:off x="6137700" y="1623900"/>
                  <a:ext cx="250875" cy="255150"/>
                </a:xfrm>
                <a:custGeom>
                  <a:avLst/>
                  <a:gdLst/>
                  <a:ahLst/>
                  <a:cxnLst/>
                  <a:rect l="l" t="t" r="r" b="b"/>
                  <a:pathLst>
                    <a:path w="10035" h="10206" fill="none" extrusionOk="0">
                      <a:moveTo>
                        <a:pt x="9718" y="2412"/>
                      </a:moveTo>
                      <a:lnTo>
                        <a:pt x="8671" y="2217"/>
                      </a:lnTo>
                      <a:lnTo>
                        <a:pt x="9694" y="1194"/>
                      </a:lnTo>
                      <a:lnTo>
                        <a:pt x="9694" y="1194"/>
                      </a:lnTo>
                      <a:lnTo>
                        <a:pt x="9767" y="1121"/>
                      </a:lnTo>
                      <a:lnTo>
                        <a:pt x="9815" y="1024"/>
                      </a:lnTo>
                      <a:lnTo>
                        <a:pt x="9840" y="951"/>
                      </a:lnTo>
                      <a:lnTo>
                        <a:pt x="9840" y="853"/>
                      </a:lnTo>
                      <a:lnTo>
                        <a:pt x="9840" y="756"/>
                      </a:lnTo>
                      <a:lnTo>
                        <a:pt x="9815" y="658"/>
                      </a:lnTo>
                      <a:lnTo>
                        <a:pt x="9767" y="585"/>
                      </a:lnTo>
                      <a:lnTo>
                        <a:pt x="9694" y="512"/>
                      </a:lnTo>
                      <a:lnTo>
                        <a:pt x="9694" y="512"/>
                      </a:lnTo>
                      <a:lnTo>
                        <a:pt x="9621" y="439"/>
                      </a:lnTo>
                      <a:lnTo>
                        <a:pt x="9548" y="391"/>
                      </a:lnTo>
                      <a:lnTo>
                        <a:pt x="9450" y="366"/>
                      </a:lnTo>
                      <a:lnTo>
                        <a:pt x="9353" y="366"/>
                      </a:lnTo>
                      <a:lnTo>
                        <a:pt x="9255" y="366"/>
                      </a:lnTo>
                      <a:lnTo>
                        <a:pt x="9182" y="391"/>
                      </a:lnTo>
                      <a:lnTo>
                        <a:pt x="9085" y="439"/>
                      </a:lnTo>
                      <a:lnTo>
                        <a:pt x="9012" y="512"/>
                      </a:lnTo>
                      <a:lnTo>
                        <a:pt x="7867" y="1657"/>
                      </a:lnTo>
                      <a:lnTo>
                        <a:pt x="7867" y="1657"/>
                      </a:lnTo>
                      <a:lnTo>
                        <a:pt x="7818" y="1487"/>
                      </a:lnTo>
                      <a:lnTo>
                        <a:pt x="7599" y="317"/>
                      </a:lnTo>
                      <a:lnTo>
                        <a:pt x="7599" y="317"/>
                      </a:lnTo>
                      <a:lnTo>
                        <a:pt x="7575" y="196"/>
                      </a:lnTo>
                      <a:lnTo>
                        <a:pt x="7526" y="98"/>
                      </a:lnTo>
                      <a:lnTo>
                        <a:pt x="7477" y="50"/>
                      </a:lnTo>
                      <a:lnTo>
                        <a:pt x="7404" y="1"/>
                      </a:lnTo>
                      <a:lnTo>
                        <a:pt x="7331" y="1"/>
                      </a:lnTo>
                      <a:lnTo>
                        <a:pt x="7234" y="25"/>
                      </a:lnTo>
                      <a:lnTo>
                        <a:pt x="7161" y="74"/>
                      </a:lnTo>
                      <a:lnTo>
                        <a:pt x="7063" y="147"/>
                      </a:lnTo>
                      <a:lnTo>
                        <a:pt x="5432" y="1754"/>
                      </a:lnTo>
                      <a:lnTo>
                        <a:pt x="5432" y="1754"/>
                      </a:lnTo>
                      <a:lnTo>
                        <a:pt x="5358" y="1852"/>
                      </a:lnTo>
                      <a:lnTo>
                        <a:pt x="5285" y="1974"/>
                      </a:lnTo>
                      <a:lnTo>
                        <a:pt x="5212" y="2120"/>
                      </a:lnTo>
                      <a:lnTo>
                        <a:pt x="5164" y="2242"/>
                      </a:lnTo>
                      <a:lnTo>
                        <a:pt x="5139" y="2388"/>
                      </a:lnTo>
                      <a:lnTo>
                        <a:pt x="5115" y="2534"/>
                      </a:lnTo>
                      <a:lnTo>
                        <a:pt x="5115" y="2680"/>
                      </a:lnTo>
                      <a:lnTo>
                        <a:pt x="5115" y="2802"/>
                      </a:lnTo>
                      <a:lnTo>
                        <a:pt x="5334" y="3971"/>
                      </a:lnTo>
                      <a:lnTo>
                        <a:pt x="5334" y="3971"/>
                      </a:lnTo>
                      <a:lnTo>
                        <a:pt x="5383" y="4141"/>
                      </a:lnTo>
                      <a:lnTo>
                        <a:pt x="147" y="9378"/>
                      </a:lnTo>
                      <a:lnTo>
                        <a:pt x="147" y="9378"/>
                      </a:lnTo>
                      <a:lnTo>
                        <a:pt x="73" y="9451"/>
                      </a:lnTo>
                      <a:lnTo>
                        <a:pt x="25" y="9548"/>
                      </a:lnTo>
                      <a:lnTo>
                        <a:pt x="0" y="9645"/>
                      </a:lnTo>
                      <a:lnTo>
                        <a:pt x="0" y="9718"/>
                      </a:lnTo>
                      <a:lnTo>
                        <a:pt x="0" y="9816"/>
                      </a:lnTo>
                      <a:lnTo>
                        <a:pt x="25" y="9913"/>
                      </a:lnTo>
                      <a:lnTo>
                        <a:pt x="73" y="9986"/>
                      </a:lnTo>
                      <a:lnTo>
                        <a:pt x="147" y="10059"/>
                      </a:lnTo>
                      <a:lnTo>
                        <a:pt x="147" y="10059"/>
                      </a:lnTo>
                      <a:lnTo>
                        <a:pt x="220" y="10133"/>
                      </a:lnTo>
                      <a:lnTo>
                        <a:pt x="293" y="10181"/>
                      </a:lnTo>
                      <a:lnTo>
                        <a:pt x="390" y="10206"/>
                      </a:lnTo>
                      <a:lnTo>
                        <a:pt x="488" y="10206"/>
                      </a:lnTo>
                      <a:lnTo>
                        <a:pt x="488" y="10206"/>
                      </a:lnTo>
                      <a:lnTo>
                        <a:pt x="585" y="10206"/>
                      </a:lnTo>
                      <a:lnTo>
                        <a:pt x="658" y="10181"/>
                      </a:lnTo>
                      <a:lnTo>
                        <a:pt x="755" y="10133"/>
                      </a:lnTo>
                      <a:lnTo>
                        <a:pt x="828" y="10059"/>
                      </a:lnTo>
                      <a:lnTo>
                        <a:pt x="6187" y="4726"/>
                      </a:lnTo>
                      <a:lnTo>
                        <a:pt x="7234" y="4896"/>
                      </a:lnTo>
                      <a:lnTo>
                        <a:pt x="7234" y="4896"/>
                      </a:lnTo>
                      <a:lnTo>
                        <a:pt x="7356" y="4921"/>
                      </a:lnTo>
                      <a:lnTo>
                        <a:pt x="7502" y="4921"/>
                      </a:lnTo>
                      <a:lnTo>
                        <a:pt x="7624" y="4896"/>
                      </a:lnTo>
                      <a:lnTo>
                        <a:pt x="7770" y="4848"/>
                      </a:lnTo>
                      <a:lnTo>
                        <a:pt x="7916" y="4799"/>
                      </a:lnTo>
                      <a:lnTo>
                        <a:pt x="8038" y="4750"/>
                      </a:lnTo>
                      <a:lnTo>
                        <a:pt x="8159" y="4677"/>
                      </a:lnTo>
                      <a:lnTo>
                        <a:pt x="8257" y="4580"/>
                      </a:lnTo>
                      <a:lnTo>
                        <a:pt x="9889" y="2948"/>
                      </a:lnTo>
                      <a:lnTo>
                        <a:pt x="9889" y="2948"/>
                      </a:lnTo>
                      <a:lnTo>
                        <a:pt x="9962" y="2875"/>
                      </a:lnTo>
                      <a:lnTo>
                        <a:pt x="10010" y="2777"/>
                      </a:lnTo>
                      <a:lnTo>
                        <a:pt x="10035" y="2704"/>
                      </a:lnTo>
                      <a:lnTo>
                        <a:pt x="10010" y="2607"/>
                      </a:lnTo>
                      <a:lnTo>
                        <a:pt x="9986" y="2558"/>
                      </a:lnTo>
                      <a:lnTo>
                        <a:pt x="9913" y="2485"/>
                      </a:lnTo>
                      <a:lnTo>
                        <a:pt x="9815" y="2436"/>
                      </a:lnTo>
                      <a:lnTo>
                        <a:pt x="9718" y="2412"/>
                      </a:lnTo>
                      <a:lnTo>
                        <a:pt x="9718" y="2412"/>
                      </a:lnTo>
                      <a:close/>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62" name="Google Shape;1262;p7"/>
            <p:cNvGrpSpPr/>
            <p:nvPr/>
          </p:nvGrpSpPr>
          <p:grpSpPr>
            <a:xfrm>
              <a:off x="-146105" y="2321897"/>
              <a:ext cx="1967266" cy="430924"/>
              <a:chOff x="-146105" y="2152863"/>
              <a:chExt cx="1967266" cy="430924"/>
            </a:xfrm>
          </p:grpSpPr>
          <p:grpSp>
            <p:nvGrpSpPr>
              <p:cNvPr id="1263" name="Google Shape;1263;p7"/>
              <p:cNvGrpSpPr/>
              <p:nvPr/>
            </p:nvGrpSpPr>
            <p:grpSpPr>
              <a:xfrm>
                <a:off x="670442" y="2159261"/>
                <a:ext cx="342882" cy="418128"/>
                <a:chOff x="596350" y="929175"/>
                <a:chExt cx="407950" cy="497475"/>
              </a:xfrm>
            </p:grpSpPr>
            <p:sp>
              <p:nvSpPr>
                <p:cNvPr id="1264" name="Google Shape;1264;p7"/>
                <p:cNvSpPr/>
                <p:nvPr/>
              </p:nvSpPr>
              <p:spPr>
                <a:xfrm>
                  <a:off x="596350" y="953550"/>
                  <a:ext cx="387250" cy="473100"/>
                </a:xfrm>
                <a:custGeom>
                  <a:avLst/>
                  <a:gdLst/>
                  <a:ahLst/>
                  <a:cxnLst/>
                  <a:rect l="l" t="t" r="r" b="b"/>
                  <a:pathLst>
                    <a:path w="15490" h="18924" fill="none" extrusionOk="0">
                      <a:moveTo>
                        <a:pt x="15490" y="17828"/>
                      </a:moveTo>
                      <a:lnTo>
                        <a:pt x="15490" y="17828"/>
                      </a:lnTo>
                      <a:lnTo>
                        <a:pt x="15466" y="17998"/>
                      </a:lnTo>
                      <a:lnTo>
                        <a:pt x="15417" y="18169"/>
                      </a:lnTo>
                      <a:lnTo>
                        <a:pt x="15319" y="18364"/>
                      </a:lnTo>
                      <a:lnTo>
                        <a:pt x="15198" y="18534"/>
                      </a:lnTo>
                      <a:lnTo>
                        <a:pt x="15052" y="18680"/>
                      </a:lnTo>
                      <a:lnTo>
                        <a:pt x="14881" y="18802"/>
                      </a:lnTo>
                      <a:lnTo>
                        <a:pt x="14735" y="18900"/>
                      </a:lnTo>
                      <a:lnTo>
                        <a:pt x="14564" y="18924"/>
                      </a:lnTo>
                      <a:lnTo>
                        <a:pt x="1023" y="18924"/>
                      </a:lnTo>
                      <a:lnTo>
                        <a:pt x="1023" y="18924"/>
                      </a:lnTo>
                      <a:lnTo>
                        <a:pt x="853" y="18900"/>
                      </a:lnTo>
                      <a:lnTo>
                        <a:pt x="682" y="18802"/>
                      </a:lnTo>
                      <a:lnTo>
                        <a:pt x="512" y="18680"/>
                      </a:lnTo>
                      <a:lnTo>
                        <a:pt x="341" y="18534"/>
                      </a:lnTo>
                      <a:lnTo>
                        <a:pt x="219" y="18364"/>
                      </a:lnTo>
                      <a:lnTo>
                        <a:pt x="98" y="18169"/>
                      </a:lnTo>
                      <a:lnTo>
                        <a:pt x="25" y="17998"/>
                      </a:lnTo>
                      <a:lnTo>
                        <a:pt x="0" y="17828"/>
                      </a:lnTo>
                      <a:lnTo>
                        <a:pt x="0" y="877"/>
                      </a:lnTo>
                      <a:lnTo>
                        <a:pt x="0" y="877"/>
                      </a:lnTo>
                      <a:lnTo>
                        <a:pt x="25" y="706"/>
                      </a:lnTo>
                      <a:lnTo>
                        <a:pt x="98" y="560"/>
                      </a:lnTo>
                      <a:lnTo>
                        <a:pt x="195" y="414"/>
                      </a:lnTo>
                      <a:lnTo>
                        <a:pt x="341" y="268"/>
                      </a:lnTo>
                      <a:lnTo>
                        <a:pt x="487" y="171"/>
                      </a:lnTo>
                      <a:lnTo>
                        <a:pt x="658" y="73"/>
                      </a:lnTo>
                      <a:lnTo>
                        <a:pt x="828" y="24"/>
                      </a:lnTo>
                      <a:lnTo>
                        <a:pt x="974" y="0"/>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7"/>
                <p:cNvSpPr/>
                <p:nvPr/>
              </p:nvSpPr>
              <p:spPr>
                <a:xfrm>
                  <a:off x="626775" y="929175"/>
                  <a:ext cx="377525" cy="462775"/>
                </a:xfrm>
                <a:custGeom>
                  <a:avLst/>
                  <a:gdLst/>
                  <a:ahLst/>
                  <a:cxnLst/>
                  <a:rect l="l" t="t" r="r" b="b"/>
                  <a:pathLst>
                    <a:path w="15101" h="18511" fill="none" extrusionOk="0">
                      <a:moveTo>
                        <a:pt x="15101" y="3362"/>
                      </a:moveTo>
                      <a:lnTo>
                        <a:pt x="15101" y="17731"/>
                      </a:lnTo>
                      <a:lnTo>
                        <a:pt x="15101" y="17731"/>
                      </a:lnTo>
                      <a:lnTo>
                        <a:pt x="15077" y="17877"/>
                      </a:lnTo>
                      <a:lnTo>
                        <a:pt x="15028" y="18024"/>
                      </a:lnTo>
                      <a:lnTo>
                        <a:pt x="14979" y="18145"/>
                      </a:lnTo>
                      <a:lnTo>
                        <a:pt x="14882" y="18267"/>
                      </a:lnTo>
                      <a:lnTo>
                        <a:pt x="14760" y="18365"/>
                      </a:lnTo>
                      <a:lnTo>
                        <a:pt x="14614" y="18438"/>
                      </a:lnTo>
                      <a:lnTo>
                        <a:pt x="14468" y="18486"/>
                      </a:lnTo>
                      <a:lnTo>
                        <a:pt x="14322" y="18511"/>
                      </a:lnTo>
                      <a:lnTo>
                        <a:pt x="780" y="18511"/>
                      </a:lnTo>
                      <a:lnTo>
                        <a:pt x="780" y="18511"/>
                      </a:lnTo>
                      <a:lnTo>
                        <a:pt x="634" y="18486"/>
                      </a:lnTo>
                      <a:lnTo>
                        <a:pt x="488" y="18438"/>
                      </a:lnTo>
                      <a:lnTo>
                        <a:pt x="342" y="18365"/>
                      </a:lnTo>
                      <a:lnTo>
                        <a:pt x="220" y="18267"/>
                      </a:lnTo>
                      <a:lnTo>
                        <a:pt x="123" y="18145"/>
                      </a:lnTo>
                      <a:lnTo>
                        <a:pt x="74" y="18024"/>
                      </a:lnTo>
                      <a:lnTo>
                        <a:pt x="25" y="17877"/>
                      </a:lnTo>
                      <a:lnTo>
                        <a:pt x="1" y="17731"/>
                      </a:lnTo>
                      <a:lnTo>
                        <a:pt x="1" y="780"/>
                      </a:lnTo>
                      <a:lnTo>
                        <a:pt x="1" y="780"/>
                      </a:lnTo>
                      <a:lnTo>
                        <a:pt x="25" y="610"/>
                      </a:lnTo>
                      <a:lnTo>
                        <a:pt x="74" y="464"/>
                      </a:lnTo>
                      <a:lnTo>
                        <a:pt x="123" y="342"/>
                      </a:lnTo>
                      <a:lnTo>
                        <a:pt x="220" y="220"/>
                      </a:lnTo>
                      <a:lnTo>
                        <a:pt x="342" y="123"/>
                      </a:lnTo>
                      <a:lnTo>
                        <a:pt x="488" y="50"/>
                      </a:lnTo>
                      <a:lnTo>
                        <a:pt x="634" y="1"/>
                      </a:lnTo>
                      <a:lnTo>
                        <a:pt x="780" y="1"/>
                      </a:lnTo>
                      <a:lnTo>
                        <a:pt x="11740" y="1"/>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7"/>
                <p:cNvSpPr/>
                <p:nvPr/>
              </p:nvSpPr>
              <p:spPr>
                <a:xfrm>
                  <a:off x="688900" y="1256150"/>
                  <a:ext cx="133975" cy="25"/>
                </a:xfrm>
                <a:custGeom>
                  <a:avLst/>
                  <a:gdLst/>
                  <a:ahLst/>
                  <a:cxnLst/>
                  <a:rect l="l" t="t" r="r" b="b"/>
                  <a:pathLst>
                    <a:path w="5359" h="1" fill="none" extrusionOk="0">
                      <a:moveTo>
                        <a:pt x="5358" y="0"/>
                      </a:moveTo>
                      <a:lnTo>
                        <a:pt x="0" y="0"/>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7"/>
                <p:cNvSpPr/>
                <p:nvPr/>
              </p:nvSpPr>
              <p:spPr>
                <a:xfrm>
                  <a:off x="688900" y="1201350"/>
                  <a:ext cx="255750" cy="25"/>
                </a:xfrm>
                <a:custGeom>
                  <a:avLst/>
                  <a:gdLst/>
                  <a:ahLst/>
                  <a:cxnLst/>
                  <a:rect l="l" t="t" r="r" b="b"/>
                  <a:pathLst>
                    <a:path w="10230" h="1" fill="none" extrusionOk="0">
                      <a:moveTo>
                        <a:pt x="10229" y="1"/>
                      </a:moveTo>
                      <a:lnTo>
                        <a:pt x="0" y="1"/>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7"/>
                <p:cNvSpPr/>
                <p:nvPr/>
              </p:nvSpPr>
              <p:spPr>
                <a:xfrm>
                  <a:off x="688900" y="1145950"/>
                  <a:ext cx="255750" cy="25"/>
                </a:xfrm>
                <a:custGeom>
                  <a:avLst/>
                  <a:gdLst/>
                  <a:ahLst/>
                  <a:cxnLst/>
                  <a:rect l="l" t="t" r="r" b="b"/>
                  <a:pathLst>
                    <a:path w="10230" h="1" fill="none" extrusionOk="0">
                      <a:moveTo>
                        <a:pt x="10229" y="0"/>
                      </a:moveTo>
                      <a:lnTo>
                        <a:pt x="0" y="0"/>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7"/>
                <p:cNvSpPr/>
                <p:nvPr/>
              </p:nvSpPr>
              <p:spPr>
                <a:xfrm>
                  <a:off x="688900" y="1090525"/>
                  <a:ext cx="255750" cy="25"/>
                </a:xfrm>
                <a:custGeom>
                  <a:avLst/>
                  <a:gdLst/>
                  <a:ahLst/>
                  <a:cxnLst/>
                  <a:rect l="l" t="t" r="r" b="b"/>
                  <a:pathLst>
                    <a:path w="10230" h="1" fill="none" extrusionOk="0">
                      <a:moveTo>
                        <a:pt x="10229" y="1"/>
                      </a:moveTo>
                      <a:lnTo>
                        <a:pt x="0" y="1"/>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7"/>
                <p:cNvSpPr/>
                <p:nvPr/>
              </p:nvSpPr>
              <p:spPr>
                <a:xfrm>
                  <a:off x="920250" y="929175"/>
                  <a:ext cx="84050" cy="84050"/>
                </a:xfrm>
                <a:custGeom>
                  <a:avLst/>
                  <a:gdLst/>
                  <a:ahLst/>
                  <a:cxnLst/>
                  <a:rect l="l" t="t" r="r" b="b"/>
                  <a:pathLst>
                    <a:path w="3362" h="3362" fill="none" extrusionOk="0">
                      <a:moveTo>
                        <a:pt x="1" y="2582"/>
                      </a:moveTo>
                      <a:lnTo>
                        <a:pt x="1" y="1"/>
                      </a:lnTo>
                      <a:lnTo>
                        <a:pt x="3362" y="3362"/>
                      </a:lnTo>
                      <a:lnTo>
                        <a:pt x="780" y="3362"/>
                      </a:lnTo>
                      <a:lnTo>
                        <a:pt x="780" y="3362"/>
                      </a:lnTo>
                      <a:lnTo>
                        <a:pt x="610" y="3337"/>
                      </a:lnTo>
                      <a:lnTo>
                        <a:pt x="464" y="3289"/>
                      </a:lnTo>
                      <a:lnTo>
                        <a:pt x="342" y="3216"/>
                      </a:lnTo>
                      <a:lnTo>
                        <a:pt x="220" y="3118"/>
                      </a:lnTo>
                      <a:lnTo>
                        <a:pt x="123" y="3021"/>
                      </a:lnTo>
                      <a:lnTo>
                        <a:pt x="50" y="2875"/>
                      </a:lnTo>
                      <a:lnTo>
                        <a:pt x="1" y="2729"/>
                      </a:lnTo>
                      <a:lnTo>
                        <a:pt x="1" y="2582"/>
                      </a:lnTo>
                      <a:lnTo>
                        <a:pt x="1" y="2582"/>
                      </a:lnTo>
                      <a:close/>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71" name="Google Shape;1271;p7"/>
              <p:cNvSpPr/>
              <p:nvPr/>
            </p:nvSpPr>
            <p:spPr>
              <a:xfrm>
                <a:off x="-146105" y="2152863"/>
                <a:ext cx="248746" cy="430924"/>
              </a:xfrm>
              <a:custGeom>
                <a:avLst/>
                <a:gdLst/>
                <a:ahLst/>
                <a:cxnLst/>
                <a:rect l="l" t="t" r="r" b="b"/>
                <a:pathLst>
                  <a:path w="11838" h="20508" fill="none" extrusionOk="0">
                    <a:moveTo>
                      <a:pt x="10547" y="1"/>
                    </a:moveTo>
                    <a:lnTo>
                      <a:pt x="1292" y="1"/>
                    </a:lnTo>
                    <a:lnTo>
                      <a:pt x="1292" y="1"/>
                    </a:lnTo>
                    <a:lnTo>
                      <a:pt x="1024" y="25"/>
                    </a:lnTo>
                    <a:lnTo>
                      <a:pt x="780" y="98"/>
                    </a:lnTo>
                    <a:lnTo>
                      <a:pt x="561" y="220"/>
                    </a:lnTo>
                    <a:lnTo>
                      <a:pt x="366" y="366"/>
                    </a:lnTo>
                    <a:lnTo>
                      <a:pt x="220" y="561"/>
                    </a:lnTo>
                    <a:lnTo>
                      <a:pt x="98" y="780"/>
                    </a:lnTo>
                    <a:lnTo>
                      <a:pt x="25" y="1024"/>
                    </a:lnTo>
                    <a:lnTo>
                      <a:pt x="1" y="1292"/>
                    </a:lnTo>
                    <a:lnTo>
                      <a:pt x="1" y="19217"/>
                    </a:lnTo>
                    <a:lnTo>
                      <a:pt x="1" y="19217"/>
                    </a:lnTo>
                    <a:lnTo>
                      <a:pt x="25" y="19485"/>
                    </a:lnTo>
                    <a:lnTo>
                      <a:pt x="98" y="19728"/>
                    </a:lnTo>
                    <a:lnTo>
                      <a:pt x="220" y="19948"/>
                    </a:lnTo>
                    <a:lnTo>
                      <a:pt x="366" y="20142"/>
                    </a:lnTo>
                    <a:lnTo>
                      <a:pt x="561" y="20289"/>
                    </a:lnTo>
                    <a:lnTo>
                      <a:pt x="780" y="20410"/>
                    </a:lnTo>
                    <a:lnTo>
                      <a:pt x="1024" y="20483"/>
                    </a:lnTo>
                    <a:lnTo>
                      <a:pt x="1292" y="20508"/>
                    </a:lnTo>
                    <a:lnTo>
                      <a:pt x="10547" y="20508"/>
                    </a:lnTo>
                    <a:lnTo>
                      <a:pt x="10547" y="20508"/>
                    </a:lnTo>
                    <a:lnTo>
                      <a:pt x="10814" y="20483"/>
                    </a:lnTo>
                    <a:lnTo>
                      <a:pt x="11058" y="20410"/>
                    </a:lnTo>
                    <a:lnTo>
                      <a:pt x="11277" y="20289"/>
                    </a:lnTo>
                    <a:lnTo>
                      <a:pt x="11472" y="20142"/>
                    </a:lnTo>
                    <a:lnTo>
                      <a:pt x="11618" y="19948"/>
                    </a:lnTo>
                    <a:lnTo>
                      <a:pt x="11740" y="19728"/>
                    </a:lnTo>
                    <a:lnTo>
                      <a:pt x="11813" y="19485"/>
                    </a:lnTo>
                    <a:lnTo>
                      <a:pt x="11837" y="19217"/>
                    </a:lnTo>
                    <a:lnTo>
                      <a:pt x="11837" y="1292"/>
                    </a:lnTo>
                    <a:lnTo>
                      <a:pt x="11837" y="1292"/>
                    </a:lnTo>
                    <a:lnTo>
                      <a:pt x="11813" y="1024"/>
                    </a:lnTo>
                    <a:lnTo>
                      <a:pt x="11740" y="780"/>
                    </a:lnTo>
                    <a:lnTo>
                      <a:pt x="11618" y="561"/>
                    </a:lnTo>
                    <a:lnTo>
                      <a:pt x="11472" y="366"/>
                    </a:lnTo>
                    <a:lnTo>
                      <a:pt x="11277" y="220"/>
                    </a:lnTo>
                    <a:lnTo>
                      <a:pt x="11058" y="98"/>
                    </a:lnTo>
                    <a:lnTo>
                      <a:pt x="10814" y="25"/>
                    </a:lnTo>
                    <a:lnTo>
                      <a:pt x="10547" y="1"/>
                    </a:lnTo>
                    <a:lnTo>
                      <a:pt x="10547" y="1"/>
                    </a:lnTo>
                    <a:close/>
                    <a:moveTo>
                      <a:pt x="5554" y="975"/>
                    </a:moveTo>
                    <a:lnTo>
                      <a:pt x="6284" y="975"/>
                    </a:lnTo>
                    <a:lnTo>
                      <a:pt x="6284" y="975"/>
                    </a:lnTo>
                    <a:lnTo>
                      <a:pt x="6406" y="999"/>
                    </a:lnTo>
                    <a:lnTo>
                      <a:pt x="6479" y="1073"/>
                    </a:lnTo>
                    <a:lnTo>
                      <a:pt x="6552" y="1146"/>
                    </a:lnTo>
                    <a:lnTo>
                      <a:pt x="6577" y="1267"/>
                    </a:lnTo>
                    <a:lnTo>
                      <a:pt x="6577" y="1267"/>
                    </a:lnTo>
                    <a:lnTo>
                      <a:pt x="6552" y="1365"/>
                    </a:lnTo>
                    <a:lnTo>
                      <a:pt x="6479" y="1462"/>
                    </a:lnTo>
                    <a:lnTo>
                      <a:pt x="6406" y="1511"/>
                    </a:lnTo>
                    <a:lnTo>
                      <a:pt x="6284" y="1535"/>
                    </a:lnTo>
                    <a:lnTo>
                      <a:pt x="5554" y="1535"/>
                    </a:lnTo>
                    <a:lnTo>
                      <a:pt x="5554" y="1535"/>
                    </a:lnTo>
                    <a:lnTo>
                      <a:pt x="5432" y="1511"/>
                    </a:lnTo>
                    <a:lnTo>
                      <a:pt x="5359" y="1462"/>
                    </a:lnTo>
                    <a:lnTo>
                      <a:pt x="5286" y="1365"/>
                    </a:lnTo>
                    <a:lnTo>
                      <a:pt x="5262" y="1267"/>
                    </a:lnTo>
                    <a:lnTo>
                      <a:pt x="5262" y="1267"/>
                    </a:lnTo>
                    <a:lnTo>
                      <a:pt x="5286" y="1146"/>
                    </a:lnTo>
                    <a:lnTo>
                      <a:pt x="5359" y="1073"/>
                    </a:lnTo>
                    <a:lnTo>
                      <a:pt x="5432" y="999"/>
                    </a:lnTo>
                    <a:lnTo>
                      <a:pt x="5554" y="975"/>
                    </a:lnTo>
                    <a:lnTo>
                      <a:pt x="5554" y="975"/>
                    </a:lnTo>
                    <a:close/>
                    <a:moveTo>
                      <a:pt x="5919" y="19436"/>
                    </a:moveTo>
                    <a:lnTo>
                      <a:pt x="5919" y="19436"/>
                    </a:lnTo>
                    <a:lnTo>
                      <a:pt x="5749" y="19412"/>
                    </a:lnTo>
                    <a:lnTo>
                      <a:pt x="5578" y="19363"/>
                    </a:lnTo>
                    <a:lnTo>
                      <a:pt x="5432" y="19290"/>
                    </a:lnTo>
                    <a:lnTo>
                      <a:pt x="5310" y="19193"/>
                    </a:lnTo>
                    <a:lnTo>
                      <a:pt x="5213" y="19071"/>
                    </a:lnTo>
                    <a:lnTo>
                      <a:pt x="5140" y="18925"/>
                    </a:lnTo>
                    <a:lnTo>
                      <a:pt x="5091" y="18754"/>
                    </a:lnTo>
                    <a:lnTo>
                      <a:pt x="5067" y="18584"/>
                    </a:lnTo>
                    <a:lnTo>
                      <a:pt x="5067" y="18584"/>
                    </a:lnTo>
                    <a:lnTo>
                      <a:pt x="5091" y="18413"/>
                    </a:lnTo>
                    <a:lnTo>
                      <a:pt x="5140" y="18243"/>
                    </a:lnTo>
                    <a:lnTo>
                      <a:pt x="5213" y="18097"/>
                    </a:lnTo>
                    <a:lnTo>
                      <a:pt x="5310" y="17975"/>
                    </a:lnTo>
                    <a:lnTo>
                      <a:pt x="5432" y="17877"/>
                    </a:lnTo>
                    <a:lnTo>
                      <a:pt x="5578" y="17804"/>
                    </a:lnTo>
                    <a:lnTo>
                      <a:pt x="5749" y="17756"/>
                    </a:lnTo>
                    <a:lnTo>
                      <a:pt x="5919" y="17731"/>
                    </a:lnTo>
                    <a:lnTo>
                      <a:pt x="5919" y="17731"/>
                    </a:lnTo>
                    <a:lnTo>
                      <a:pt x="6090" y="17756"/>
                    </a:lnTo>
                    <a:lnTo>
                      <a:pt x="6260" y="17804"/>
                    </a:lnTo>
                    <a:lnTo>
                      <a:pt x="6406" y="17877"/>
                    </a:lnTo>
                    <a:lnTo>
                      <a:pt x="6528" y="17975"/>
                    </a:lnTo>
                    <a:lnTo>
                      <a:pt x="6625" y="18097"/>
                    </a:lnTo>
                    <a:lnTo>
                      <a:pt x="6699" y="18243"/>
                    </a:lnTo>
                    <a:lnTo>
                      <a:pt x="6747" y="18413"/>
                    </a:lnTo>
                    <a:lnTo>
                      <a:pt x="6772" y="18584"/>
                    </a:lnTo>
                    <a:lnTo>
                      <a:pt x="6772" y="18584"/>
                    </a:lnTo>
                    <a:lnTo>
                      <a:pt x="6747" y="18754"/>
                    </a:lnTo>
                    <a:lnTo>
                      <a:pt x="6699" y="18925"/>
                    </a:lnTo>
                    <a:lnTo>
                      <a:pt x="6625" y="19071"/>
                    </a:lnTo>
                    <a:lnTo>
                      <a:pt x="6528" y="19193"/>
                    </a:lnTo>
                    <a:lnTo>
                      <a:pt x="6406" y="19290"/>
                    </a:lnTo>
                    <a:lnTo>
                      <a:pt x="6260" y="19363"/>
                    </a:lnTo>
                    <a:lnTo>
                      <a:pt x="6090" y="19412"/>
                    </a:lnTo>
                    <a:lnTo>
                      <a:pt x="5919" y="19436"/>
                    </a:lnTo>
                    <a:lnTo>
                      <a:pt x="5919" y="19436"/>
                    </a:lnTo>
                    <a:close/>
                    <a:moveTo>
                      <a:pt x="10547" y="16660"/>
                    </a:moveTo>
                    <a:lnTo>
                      <a:pt x="1292" y="16660"/>
                    </a:lnTo>
                    <a:lnTo>
                      <a:pt x="1292" y="2558"/>
                    </a:lnTo>
                    <a:lnTo>
                      <a:pt x="10547" y="2558"/>
                    </a:lnTo>
                    <a:lnTo>
                      <a:pt x="10547" y="16660"/>
                    </a:lnTo>
                    <a:close/>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7"/>
              <p:cNvSpPr/>
              <p:nvPr/>
            </p:nvSpPr>
            <p:spPr>
              <a:xfrm>
                <a:off x="1470084" y="2193806"/>
                <a:ext cx="351077" cy="349039"/>
              </a:xfrm>
              <a:custGeom>
                <a:avLst/>
                <a:gdLst/>
                <a:ahLst/>
                <a:cxnLst/>
                <a:rect l="l" t="t" r="r" b="b"/>
                <a:pathLst>
                  <a:path w="16708" h="16611" fill="none" extrusionOk="0">
                    <a:moveTo>
                      <a:pt x="414" y="8842"/>
                    </a:moveTo>
                    <a:lnTo>
                      <a:pt x="8403" y="1048"/>
                    </a:lnTo>
                    <a:lnTo>
                      <a:pt x="8403" y="1048"/>
                    </a:lnTo>
                    <a:lnTo>
                      <a:pt x="8500" y="951"/>
                    </a:lnTo>
                    <a:lnTo>
                      <a:pt x="8597" y="829"/>
                    </a:lnTo>
                    <a:lnTo>
                      <a:pt x="8865" y="658"/>
                    </a:lnTo>
                    <a:lnTo>
                      <a:pt x="9158" y="488"/>
                    </a:lnTo>
                    <a:lnTo>
                      <a:pt x="9450" y="317"/>
                    </a:lnTo>
                    <a:lnTo>
                      <a:pt x="9450" y="317"/>
                    </a:lnTo>
                    <a:lnTo>
                      <a:pt x="9839" y="171"/>
                    </a:lnTo>
                    <a:lnTo>
                      <a:pt x="10180" y="74"/>
                    </a:lnTo>
                    <a:lnTo>
                      <a:pt x="10497" y="25"/>
                    </a:lnTo>
                    <a:lnTo>
                      <a:pt x="10814" y="1"/>
                    </a:lnTo>
                    <a:lnTo>
                      <a:pt x="15344" y="1"/>
                    </a:lnTo>
                    <a:lnTo>
                      <a:pt x="15344" y="1"/>
                    </a:lnTo>
                    <a:lnTo>
                      <a:pt x="15465" y="1"/>
                    </a:lnTo>
                    <a:lnTo>
                      <a:pt x="15587" y="49"/>
                    </a:lnTo>
                    <a:lnTo>
                      <a:pt x="15855" y="122"/>
                    </a:lnTo>
                    <a:lnTo>
                      <a:pt x="16099" y="269"/>
                    </a:lnTo>
                    <a:lnTo>
                      <a:pt x="16294" y="415"/>
                    </a:lnTo>
                    <a:lnTo>
                      <a:pt x="16294" y="415"/>
                    </a:lnTo>
                    <a:lnTo>
                      <a:pt x="16391" y="537"/>
                    </a:lnTo>
                    <a:lnTo>
                      <a:pt x="16488" y="658"/>
                    </a:lnTo>
                    <a:lnTo>
                      <a:pt x="16561" y="780"/>
                    </a:lnTo>
                    <a:lnTo>
                      <a:pt x="16610" y="902"/>
                    </a:lnTo>
                    <a:lnTo>
                      <a:pt x="16659" y="1048"/>
                    </a:lnTo>
                    <a:lnTo>
                      <a:pt x="16683" y="1170"/>
                    </a:lnTo>
                    <a:lnTo>
                      <a:pt x="16708" y="1486"/>
                    </a:lnTo>
                    <a:lnTo>
                      <a:pt x="16708" y="5992"/>
                    </a:lnTo>
                    <a:lnTo>
                      <a:pt x="16708" y="5992"/>
                    </a:lnTo>
                    <a:lnTo>
                      <a:pt x="16683" y="6309"/>
                    </a:lnTo>
                    <a:lnTo>
                      <a:pt x="16635" y="6625"/>
                    </a:lnTo>
                    <a:lnTo>
                      <a:pt x="16537" y="6942"/>
                    </a:lnTo>
                    <a:lnTo>
                      <a:pt x="16391" y="7258"/>
                    </a:lnTo>
                    <a:lnTo>
                      <a:pt x="16391" y="7258"/>
                    </a:lnTo>
                    <a:lnTo>
                      <a:pt x="16342" y="7453"/>
                    </a:lnTo>
                    <a:lnTo>
                      <a:pt x="16294" y="7624"/>
                    </a:lnTo>
                    <a:lnTo>
                      <a:pt x="16196" y="7770"/>
                    </a:lnTo>
                    <a:lnTo>
                      <a:pt x="16123" y="7916"/>
                    </a:lnTo>
                    <a:lnTo>
                      <a:pt x="15928" y="8160"/>
                    </a:lnTo>
                    <a:lnTo>
                      <a:pt x="15758" y="8403"/>
                    </a:lnTo>
                    <a:lnTo>
                      <a:pt x="7891" y="16197"/>
                    </a:lnTo>
                    <a:lnTo>
                      <a:pt x="7891" y="16197"/>
                    </a:lnTo>
                    <a:lnTo>
                      <a:pt x="7794" y="16294"/>
                    </a:lnTo>
                    <a:lnTo>
                      <a:pt x="7696" y="16392"/>
                    </a:lnTo>
                    <a:lnTo>
                      <a:pt x="7574" y="16465"/>
                    </a:lnTo>
                    <a:lnTo>
                      <a:pt x="7453" y="16513"/>
                    </a:lnTo>
                    <a:lnTo>
                      <a:pt x="7185" y="16586"/>
                    </a:lnTo>
                    <a:lnTo>
                      <a:pt x="6941" y="16611"/>
                    </a:lnTo>
                    <a:lnTo>
                      <a:pt x="6941" y="16611"/>
                    </a:lnTo>
                    <a:lnTo>
                      <a:pt x="6649" y="16586"/>
                    </a:lnTo>
                    <a:lnTo>
                      <a:pt x="6503" y="16562"/>
                    </a:lnTo>
                    <a:lnTo>
                      <a:pt x="6381" y="16513"/>
                    </a:lnTo>
                    <a:lnTo>
                      <a:pt x="6235" y="16465"/>
                    </a:lnTo>
                    <a:lnTo>
                      <a:pt x="6113" y="16392"/>
                    </a:lnTo>
                    <a:lnTo>
                      <a:pt x="5991" y="16294"/>
                    </a:lnTo>
                    <a:lnTo>
                      <a:pt x="5894" y="16197"/>
                    </a:lnTo>
                    <a:lnTo>
                      <a:pt x="414" y="10839"/>
                    </a:lnTo>
                    <a:lnTo>
                      <a:pt x="414" y="10839"/>
                    </a:lnTo>
                    <a:lnTo>
                      <a:pt x="268" y="10595"/>
                    </a:lnTo>
                    <a:lnTo>
                      <a:pt x="122" y="10352"/>
                    </a:lnTo>
                    <a:lnTo>
                      <a:pt x="24" y="10108"/>
                    </a:lnTo>
                    <a:lnTo>
                      <a:pt x="0" y="10011"/>
                    </a:lnTo>
                    <a:lnTo>
                      <a:pt x="0" y="9889"/>
                    </a:lnTo>
                    <a:lnTo>
                      <a:pt x="0" y="9889"/>
                    </a:lnTo>
                    <a:lnTo>
                      <a:pt x="0" y="9718"/>
                    </a:lnTo>
                    <a:lnTo>
                      <a:pt x="24" y="9597"/>
                    </a:lnTo>
                    <a:lnTo>
                      <a:pt x="122" y="9329"/>
                    </a:lnTo>
                    <a:lnTo>
                      <a:pt x="268" y="9061"/>
                    </a:lnTo>
                    <a:lnTo>
                      <a:pt x="414" y="8842"/>
                    </a:lnTo>
                    <a:lnTo>
                      <a:pt x="414" y="8842"/>
                    </a:lnTo>
                    <a:close/>
                    <a:moveTo>
                      <a:pt x="12519" y="4190"/>
                    </a:moveTo>
                    <a:lnTo>
                      <a:pt x="12519" y="4190"/>
                    </a:lnTo>
                    <a:lnTo>
                      <a:pt x="12689" y="4336"/>
                    </a:lnTo>
                    <a:lnTo>
                      <a:pt x="12859" y="4433"/>
                    </a:lnTo>
                    <a:lnTo>
                      <a:pt x="13030" y="4482"/>
                    </a:lnTo>
                    <a:lnTo>
                      <a:pt x="13249" y="4482"/>
                    </a:lnTo>
                    <a:lnTo>
                      <a:pt x="13249" y="4482"/>
                    </a:lnTo>
                    <a:lnTo>
                      <a:pt x="13444" y="4482"/>
                    </a:lnTo>
                    <a:lnTo>
                      <a:pt x="13615" y="4433"/>
                    </a:lnTo>
                    <a:lnTo>
                      <a:pt x="13761" y="4336"/>
                    </a:lnTo>
                    <a:lnTo>
                      <a:pt x="13882" y="4190"/>
                    </a:lnTo>
                    <a:lnTo>
                      <a:pt x="13882" y="4190"/>
                    </a:lnTo>
                    <a:lnTo>
                      <a:pt x="14029" y="4044"/>
                    </a:lnTo>
                    <a:lnTo>
                      <a:pt x="14102" y="3873"/>
                    </a:lnTo>
                    <a:lnTo>
                      <a:pt x="14150" y="3727"/>
                    </a:lnTo>
                    <a:lnTo>
                      <a:pt x="14175" y="3557"/>
                    </a:lnTo>
                    <a:lnTo>
                      <a:pt x="14175" y="3557"/>
                    </a:lnTo>
                    <a:lnTo>
                      <a:pt x="14150" y="3362"/>
                    </a:lnTo>
                    <a:lnTo>
                      <a:pt x="14102" y="3167"/>
                    </a:lnTo>
                    <a:lnTo>
                      <a:pt x="14029" y="2996"/>
                    </a:lnTo>
                    <a:lnTo>
                      <a:pt x="13882" y="2850"/>
                    </a:lnTo>
                    <a:lnTo>
                      <a:pt x="13882" y="2850"/>
                    </a:lnTo>
                    <a:lnTo>
                      <a:pt x="13761" y="2728"/>
                    </a:lnTo>
                    <a:lnTo>
                      <a:pt x="13615" y="2655"/>
                    </a:lnTo>
                    <a:lnTo>
                      <a:pt x="13444" y="2582"/>
                    </a:lnTo>
                    <a:lnTo>
                      <a:pt x="13249" y="2558"/>
                    </a:lnTo>
                    <a:lnTo>
                      <a:pt x="13249" y="2558"/>
                    </a:lnTo>
                    <a:lnTo>
                      <a:pt x="13030" y="2582"/>
                    </a:lnTo>
                    <a:lnTo>
                      <a:pt x="12859" y="2655"/>
                    </a:lnTo>
                    <a:lnTo>
                      <a:pt x="12689" y="2728"/>
                    </a:lnTo>
                    <a:lnTo>
                      <a:pt x="12519" y="2850"/>
                    </a:lnTo>
                    <a:lnTo>
                      <a:pt x="12519" y="2850"/>
                    </a:lnTo>
                    <a:lnTo>
                      <a:pt x="12445" y="2996"/>
                    </a:lnTo>
                    <a:lnTo>
                      <a:pt x="12372" y="3167"/>
                    </a:lnTo>
                    <a:lnTo>
                      <a:pt x="12324" y="3362"/>
                    </a:lnTo>
                    <a:lnTo>
                      <a:pt x="12324" y="3557"/>
                    </a:lnTo>
                    <a:lnTo>
                      <a:pt x="12324" y="3557"/>
                    </a:lnTo>
                    <a:lnTo>
                      <a:pt x="12324" y="3727"/>
                    </a:lnTo>
                    <a:lnTo>
                      <a:pt x="12372" y="3873"/>
                    </a:lnTo>
                    <a:lnTo>
                      <a:pt x="12445" y="4044"/>
                    </a:lnTo>
                    <a:lnTo>
                      <a:pt x="12519" y="4190"/>
                    </a:lnTo>
                    <a:lnTo>
                      <a:pt x="12519" y="4190"/>
                    </a:lnTo>
                    <a:close/>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3" name="Google Shape;1273;p7"/>
            <p:cNvGrpSpPr/>
            <p:nvPr/>
          </p:nvGrpSpPr>
          <p:grpSpPr>
            <a:xfrm>
              <a:off x="-191649" y="4887272"/>
              <a:ext cx="2054783" cy="376691"/>
              <a:chOff x="-191649" y="4658672"/>
              <a:chExt cx="2054783" cy="376691"/>
            </a:xfrm>
          </p:grpSpPr>
          <p:grpSp>
            <p:nvGrpSpPr>
              <p:cNvPr id="1274" name="Google Shape;1274;p7"/>
              <p:cNvGrpSpPr/>
              <p:nvPr/>
            </p:nvGrpSpPr>
            <p:grpSpPr>
              <a:xfrm>
                <a:off x="662247" y="4658672"/>
                <a:ext cx="359272" cy="376691"/>
                <a:chOff x="5961125" y="1623900"/>
                <a:chExt cx="427450" cy="448175"/>
              </a:xfrm>
            </p:grpSpPr>
            <p:sp>
              <p:nvSpPr>
                <p:cNvPr id="1275" name="Google Shape;1275;p7"/>
                <p:cNvSpPr/>
                <p:nvPr/>
              </p:nvSpPr>
              <p:spPr>
                <a:xfrm>
                  <a:off x="5961125" y="1678700"/>
                  <a:ext cx="376925" cy="376925"/>
                </a:xfrm>
                <a:custGeom>
                  <a:avLst/>
                  <a:gdLst/>
                  <a:ahLst/>
                  <a:cxnLst/>
                  <a:rect l="l" t="t" r="r" b="b"/>
                  <a:pathLst>
                    <a:path w="15077" h="15077" fill="none" extrusionOk="0">
                      <a:moveTo>
                        <a:pt x="11813" y="1340"/>
                      </a:moveTo>
                      <a:lnTo>
                        <a:pt x="11813" y="1340"/>
                      </a:lnTo>
                      <a:lnTo>
                        <a:pt x="11350" y="1024"/>
                      </a:lnTo>
                      <a:lnTo>
                        <a:pt x="10863" y="780"/>
                      </a:lnTo>
                      <a:lnTo>
                        <a:pt x="10351" y="537"/>
                      </a:lnTo>
                      <a:lnTo>
                        <a:pt x="9816" y="342"/>
                      </a:lnTo>
                      <a:lnTo>
                        <a:pt x="9280" y="196"/>
                      </a:lnTo>
                      <a:lnTo>
                        <a:pt x="8720" y="98"/>
                      </a:lnTo>
                      <a:lnTo>
                        <a:pt x="8135" y="25"/>
                      </a:lnTo>
                      <a:lnTo>
                        <a:pt x="7551" y="1"/>
                      </a:lnTo>
                      <a:lnTo>
                        <a:pt x="7551" y="1"/>
                      </a:lnTo>
                      <a:lnTo>
                        <a:pt x="7161" y="1"/>
                      </a:lnTo>
                      <a:lnTo>
                        <a:pt x="6771" y="50"/>
                      </a:lnTo>
                      <a:lnTo>
                        <a:pt x="6406" y="98"/>
                      </a:lnTo>
                      <a:lnTo>
                        <a:pt x="6041" y="147"/>
                      </a:lnTo>
                      <a:lnTo>
                        <a:pt x="5675" y="244"/>
                      </a:lnTo>
                      <a:lnTo>
                        <a:pt x="5310" y="342"/>
                      </a:lnTo>
                      <a:lnTo>
                        <a:pt x="4969" y="464"/>
                      </a:lnTo>
                      <a:lnTo>
                        <a:pt x="4628" y="585"/>
                      </a:lnTo>
                      <a:lnTo>
                        <a:pt x="4287" y="731"/>
                      </a:lnTo>
                      <a:lnTo>
                        <a:pt x="3970" y="902"/>
                      </a:lnTo>
                      <a:lnTo>
                        <a:pt x="3654" y="1097"/>
                      </a:lnTo>
                      <a:lnTo>
                        <a:pt x="3337" y="1292"/>
                      </a:lnTo>
                      <a:lnTo>
                        <a:pt x="3045" y="1486"/>
                      </a:lnTo>
                      <a:lnTo>
                        <a:pt x="2753" y="1730"/>
                      </a:lnTo>
                      <a:lnTo>
                        <a:pt x="2485" y="1949"/>
                      </a:lnTo>
                      <a:lnTo>
                        <a:pt x="2217" y="2217"/>
                      </a:lnTo>
                      <a:lnTo>
                        <a:pt x="1973" y="2461"/>
                      </a:lnTo>
                      <a:lnTo>
                        <a:pt x="1730" y="2753"/>
                      </a:lnTo>
                      <a:lnTo>
                        <a:pt x="1510" y="3021"/>
                      </a:lnTo>
                      <a:lnTo>
                        <a:pt x="1291" y="3313"/>
                      </a:lnTo>
                      <a:lnTo>
                        <a:pt x="1096" y="3630"/>
                      </a:lnTo>
                      <a:lnTo>
                        <a:pt x="926" y="3946"/>
                      </a:lnTo>
                      <a:lnTo>
                        <a:pt x="755" y="4263"/>
                      </a:lnTo>
                      <a:lnTo>
                        <a:pt x="609" y="4604"/>
                      </a:lnTo>
                      <a:lnTo>
                        <a:pt x="463" y="4945"/>
                      </a:lnTo>
                      <a:lnTo>
                        <a:pt x="341" y="5286"/>
                      </a:lnTo>
                      <a:lnTo>
                        <a:pt x="244" y="5651"/>
                      </a:lnTo>
                      <a:lnTo>
                        <a:pt x="171" y="6016"/>
                      </a:lnTo>
                      <a:lnTo>
                        <a:pt x="98" y="6382"/>
                      </a:lnTo>
                      <a:lnTo>
                        <a:pt x="49" y="6771"/>
                      </a:lnTo>
                      <a:lnTo>
                        <a:pt x="25" y="7137"/>
                      </a:lnTo>
                      <a:lnTo>
                        <a:pt x="0" y="7526"/>
                      </a:lnTo>
                      <a:lnTo>
                        <a:pt x="0" y="7526"/>
                      </a:lnTo>
                      <a:lnTo>
                        <a:pt x="25" y="7916"/>
                      </a:lnTo>
                      <a:lnTo>
                        <a:pt x="49" y="8306"/>
                      </a:lnTo>
                      <a:lnTo>
                        <a:pt x="98" y="8671"/>
                      </a:lnTo>
                      <a:lnTo>
                        <a:pt x="171" y="9061"/>
                      </a:lnTo>
                      <a:lnTo>
                        <a:pt x="244" y="9426"/>
                      </a:lnTo>
                      <a:lnTo>
                        <a:pt x="341" y="9767"/>
                      </a:lnTo>
                      <a:lnTo>
                        <a:pt x="463" y="10132"/>
                      </a:lnTo>
                      <a:lnTo>
                        <a:pt x="609" y="10473"/>
                      </a:lnTo>
                      <a:lnTo>
                        <a:pt x="755" y="10790"/>
                      </a:lnTo>
                      <a:lnTo>
                        <a:pt x="926" y="11131"/>
                      </a:lnTo>
                      <a:lnTo>
                        <a:pt x="1096" y="11448"/>
                      </a:lnTo>
                      <a:lnTo>
                        <a:pt x="1291" y="11740"/>
                      </a:lnTo>
                      <a:lnTo>
                        <a:pt x="1510" y="12032"/>
                      </a:lnTo>
                      <a:lnTo>
                        <a:pt x="1730" y="12324"/>
                      </a:lnTo>
                      <a:lnTo>
                        <a:pt x="1973" y="12592"/>
                      </a:lnTo>
                      <a:lnTo>
                        <a:pt x="2217" y="12860"/>
                      </a:lnTo>
                      <a:lnTo>
                        <a:pt x="2485" y="13104"/>
                      </a:lnTo>
                      <a:lnTo>
                        <a:pt x="2753" y="13347"/>
                      </a:lnTo>
                      <a:lnTo>
                        <a:pt x="3045" y="13567"/>
                      </a:lnTo>
                      <a:lnTo>
                        <a:pt x="3337" y="13786"/>
                      </a:lnTo>
                      <a:lnTo>
                        <a:pt x="3654" y="13981"/>
                      </a:lnTo>
                      <a:lnTo>
                        <a:pt x="3970" y="14151"/>
                      </a:lnTo>
                      <a:lnTo>
                        <a:pt x="4287" y="14322"/>
                      </a:lnTo>
                      <a:lnTo>
                        <a:pt x="4628" y="14468"/>
                      </a:lnTo>
                      <a:lnTo>
                        <a:pt x="4969" y="14614"/>
                      </a:lnTo>
                      <a:lnTo>
                        <a:pt x="5310" y="14736"/>
                      </a:lnTo>
                      <a:lnTo>
                        <a:pt x="5675" y="14833"/>
                      </a:lnTo>
                      <a:lnTo>
                        <a:pt x="6041" y="14906"/>
                      </a:lnTo>
                      <a:lnTo>
                        <a:pt x="6406" y="14979"/>
                      </a:lnTo>
                      <a:lnTo>
                        <a:pt x="6771" y="15028"/>
                      </a:lnTo>
                      <a:lnTo>
                        <a:pt x="7161" y="15052"/>
                      </a:lnTo>
                      <a:lnTo>
                        <a:pt x="7551" y="15077"/>
                      </a:lnTo>
                      <a:lnTo>
                        <a:pt x="7551" y="15077"/>
                      </a:lnTo>
                      <a:lnTo>
                        <a:pt x="7940" y="15052"/>
                      </a:lnTo>
                      <a:lnTo>
                        <a:pt x="8306" y="15028"/>
                      </a:lnTo>
                      <a:lnTo>
                        <a:pt x="8695" y="14979"/>
                      </a:lnTo>
                      <a:lnTo>
                        <a:pt x="9061" y="14906"/>
                      </a:lnTo>
                      <a:lnTo>
                        <a:pt x="9426" y="14833"/>
                      </a:lnTo>
                      <a:lnTo>
                        <a:pt x="9791" y="14736"/>
                      </a:lnTo>
                      <a:lnTo>
                        <a:pt x="10132" y="14614"/>
                      </a:lnTo>
                      <a:lnTo>
                        <a:pt x="10473" y="14468"/>
                      </a:lnTo>
                      <a:lnTo>
                        <a:pt x="10814" y="14322"/>
                      </a:lnTo>
                      <a:lnTo>
                        <a:pt x="11131" y="14151"/>
                      </a:lnTo>
                      <a:lnTo>
                        <a:pt x="11447" y="13981"/>
                      </a:lnTo>
                      <a:lnTo>
                        <a:pt x="11764" y="13786"/>
                      </a:lnTo>
                      <a:lnTo>
                        <a:pt x="12056" y="13567"/>
                      </a:lnTo>
                      <a:lnTo>
                        <a:pt x="12348" y="13347"/>
                      </a:lnTo>
                      <a:lnTo>
                        <a:pt x="12616" y="13104"/>
                      </a:lnTo>
                      <a:lnTo>
                        <a:pt x="12884" y="12860"/>
                      </a:lnTo>
                      <a:lnTo>
                        <a:pt x="13128" y="12592"/>
                      </a:lnTo>
                      <a:lnTo>
                        <a:pt x="13371" y="12324"/>
                      </a:lnTo>
                      <a:lnTo>
                        <a:pt x="13591" y="12032"/>
                      </a:lnTo>
                      <a:lnTo>
                        <a:pt x="13785" y="11740"/>
                      </a:lnTo>
                      <a:lnTo>
                        <a:pt x="13980" y="11448"/>
                      </a:lnTo>
                      <a:lnTo>
                        <a:pt x="14175" y="11131"/>
                      </a:lnTo>
                      <a:lnTo>
                        <a:pt x="14346" y="10790"/>
                      </a:lnTo>
                      <a:lnTo>
                        <a:pt x="14492" y="10473"/>
                      </a:lnTo>
                      <a:lnTo>
                        <a:pt x="14613" y="10132"/>
                      </a:lnTo>
                      <a:lnTo>
                        <a:pt x="14735" y="9767"/>
                      </a:lnTo>
                      <a:lnTo>
                        <a:pt x="14857" y="9426"/>
                      </a:lnTo>
                      <a:lnTo>
                        <a:pt x="14930" y="9061"/>
                      </a:lnTo>
                      <a:lnTo>
                        <a:pt x="15003" y="8671"/>
                      </a:lnTo>
                      <a:lnTo>
                        <a:pt x="15052" y="8306"/>
                      </a:lnTo>
                      <a:lnTo>
                        <a:pt x="15076" y="7916"/>
                      </a:lnTo>
                      <a:lnTo>
                        <a:pt x="15076" y="7526"/>
                      </a:lnTo>
                      <a:lnTo>
                        <a:pt x="15076" y="7526"/>
                      </a:lnTo>
                      <a:lnTo>
                        <a:pt x="15052" y="6918"/>
                      </a:lnTo>
                      <a:lnTo>
                        <a:pt x="14979" y="6309"/>
                      </a:lnTo>
                      <a:lnTo>
                        <a:pt x="14857" y="5724"/>
                      </a:lnTo>
                      <a:lnTo>
                        <a:pt x="14687" y="5164"/>
                      </a:lnTo>
                      <a:lnTo>
                        <a:pt x="14492" y="4604"/>
                      </a:lnTo>
                      <a:lnTo>
                        <a:pt x="14248" y="4068"/>
                      </a:lnTo>
                      <a:lnTo>
                        <a:pt x="13956" y="3581"/>
                      </a:lnTo>
                      <a:lnTo>
                        <a:pt x="13615" y="3094"/>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7"/>
                <p:cNvSpPr/>
                <p:nvPr/>
              </p:nvSpPr>
              <p:spPr>
                <a:xfrm>
                  <a:off x="6009825" y="1727425"/>
                  <a:ext cx="279500" cy="279500"/>
                </a:xfrm>
                <a:custGeom>
                  <a:avLst/>
                  <a:gdLst/>
                  <a:ahLst/>
                  <a:cxnLst/>
                  <a:rect l="l" t="t" r="r" b="b"/>
                  <a:pathLst>
                    <a:path w="11180" h="11180" fill="none" extrusionOk="0">
                      <a:moveTo>
                        <a:pt x="10181" y="2387"/>
                      </a:moveTo>
                      <a:lnTo>
                        <a:pt x="10181" y="2387"/>
                      </a:lnTo>
                      <a:lnTo>
                        <a:pt x="10400" y="2728"/>
                      </a:lnTo>
                      <a:lnTo>
                        <a:pt x="10595" y="3093"/>
                      </a:lnTo>
                      <a:lnTo>
                        <a:pt x="10766" y="3483"/>
                      </a:lnTo>
                      <a:lnTo>
                        <a:pt x="10912" y="3873"/>
                      </a:lnTo>
                      <a:lnTo>
                        <a:pt x="11034" y="4287"/>
                      </a:lnTo>
                      <a:lnTo>
                        <a:pt x="11107" y="4701"/>
                      </a:lnTo>
                      <a:lnTo>
                        <a:pt x="11180" y="5139"/>
                      </a:lnTo>
                      <a:lnTo>
                        <a:pt x="11180" y="5577"/>
                      </a:lnTo>
                      <a:lnTo>
                        <a:pt x="11180" y="5577"/>
                      </a:lnTo>
                      <a:lnTo>
                        <a:pt x="11155" y="6162"/>
                      </a:lnTo>
                      <a:lnTo>
                        <a:pt x="11082" y="6722"/>
                      </a:lnTo>
                      <a:lnTo>
                        <a:pt x="10936" y="7234"/>
                      </a:lnTo>
                      <a:lnTo>
                        <a:pt x="10741" y="7769"/>
                      </a:lnTo>
                      <a:lnTo>
                        <a:pt x="10522" y="8257"/>
                      </a:lnTo>
                      <a:lnTo>
                        <a:pt x="10230" y="8695"/>
                      </a:lnTo>
                      <a:lnTo>
                        <a:pt x="9913" y="9133"/>
                      </a:lnTo>
                      <a:lnTo>
                        <a:pt x="9548" y="9523"/>
                      </a:lnTo>
                      <a:lnTo>
                        <a:pt x="9158" y="9888"/>
                      </a:lnTo>
                      <a:lnTo>
                        <a:pt x="8720" y="10205"/>
                      </a:lnTo>
                      <a:lnTo>
                        <a:pt x="8257" y="10497"/>
                      </a:lnTo>
                      <a:lnTo>
                        <a:pt x="7770" y="10741"/>
                      </a:lnTo>
                      <a:lnTo>
                        <a:pt x="7259" y="10911"/>
                      </a:lnTo>
                      <a:lnTo>
                        <a:pt x="6723" y="11057"/>
                      </a:lnTo>
                      <a:lnTo>
                        <a:pt x="6163" y="11155"/>
                      </a:lnTo>
                      <a:lnTo>
                        <a:pt x="5603" y="11179"/>
                      </a:lnTo>
                      <a:lnTo>
                        <a:pt x="5603" y="11179"/>
                      </a:lnTo>
                      <a:lnTo>
                        <a:pt x="5018" y="11155"/>
                      </a:lnTo>
                      <a:lnTo>
                        <a:pt x="4482" y="11057"/>
                      </a:lnTo>
                      <a:lnTo>
                        <a:pt x="3946" y="10911"/>
                      </a:lnTo>
                      <a:lnTo>
                        <a:pt x="3435" y="10741"/>
                      </a:lnTo>
                      <a:lnTo>
                        <a:pt x="2948" y="10497"/>
                      </a:lnTo>
                      <a:lnTo>
                        <a:pt x="2485" y="10205"/>
                      </a:lnTo>
                      <a:lnTo>
                        <a:pt x="2047" y="9888"/>
                      </a:lnTo>
                      <a:lnTo>
                        <a:pt x="1657" y="9523"/>
                      </a:lnTo>
                      <a:lnTo>
                        <a:pt x="1292" y="9133"/>
                      </a:lnTo>
                      <a:lnTo>
                        <a:pt x="975" y="8695"/>
                      </a:lnTo>
                      <a:lnTo>
                        <a:pt x="683" y="8257"/>
                      </a:lnTo>
                      <a:lnTo>
                        <a:pt x="464" y="7769"/>
                      </a:lnTo>
                      <a:lnTo>
                        <a:pt x="269" y="7234"/>
                      </a:lnTo>
                      <a:lnTo>
                        <a:pt x="123" y="6722"/>
                      </a:lnTo>
                      <a:lnTo>
                        <a:pt x="50" y="6162"/>
                      </a:lnTo>
                      <a:lnTo>
                        <a:pt x="1" y="5577"/>
                      </a:lnTo>
                      <a:lnTo>
                        <a:pt x="1" y="5577"/>
                      </a:lnTo>
                      <a:lnTo>
                        <a:pt x="50" y="5017"/>
                      </a:lnTo>
                      <a:lnTo>
                        <a:pt x="123" y="4457"/>
                      </a:lnTo>
                      <a:lnTo>
                        <a:pt x="269" y="3921"/>
                      </a:lnTo>
                      <a:lnTo>
                        <a:pt x="464" y="3410"/>
                      </a:lnTo>
                      <a:lnTo>
                        <a:pt x="683" y="2923"/>
                      </a:lnTo>
                      <a:lnTo>
                        <a:pt x="975" y="2460"/>
                      </a:lnTo>
                      <a:lnTo>
                        <a:pt x="1292" y="2046"/>
                      </a:lnTo>
                      <a:lnTo>
                        <a:pt x="1657" y="1632"/>
                      </a:lnTo>
                      <a:lnTo>
                        <a:pt x="2047" y="1267"/>
                      </a:lnTo>
                      <a:lnTo>
                        <a:pt x="2485" y="950"/>
                      </a:lnTo>
                      <a:lnTo>
                        <a:pt x="2948" y="682"/>
                      </a:lnTo>
                      <a:lnTo>
                        <a:pt x="3435" y="439"/>
                      </a:lnTo>
                      <a:lnTo>
                        <a:pt x="3946" y="244"/>
                      </a:lnTo>
                      <a:lnTo>
                        <a:pt x="4482" y="122"/>
                      </a:lnTo>
                      <a:lnTo>
                        <a:pt x="5018" y="25"/>
                      </a:lnTo>
                      <a:lnTo>
                        <a:pt x="5603" y="0"/>
                      </a:lnTo>
                      <a:lnTo>
                        <a:pt x="5603" y="0"/>
                      </a:lnTo>
                      <a:lnTo>
                        <a:pt x="6041" y="25"/>
                      </a:lnTo>
                      <a:lnTo>
                        <a:pt x="6479" y="73"/>
                      </a:lnTo>
                      <a:lnTo>
                        <a:pt x="6893" y="146"/>
                      </a:lnTo>
                      <a:lnTo>
                        <a:pt x="7307" y="268"/>
                      </a:lnTo>
                      <a:lnTo>
                        <a:pt x="7697" y="414"/>
                      </a:lnTo>
                      <a:lnTo>
                        <a:pt x="8087" y="585"/>
                      </a:lnTo>
                      <a:lnTo>
                        <a:pt x="8452" y="780"/>
                      </a:lnTo>
                      <a:lnTo>
                        <a:pt x="8793" y="999"/>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7"/>
                <p:cNvSpPr/>
                <p:nvPr/>
              </p:nvSpPr>
              <p:spPr>
                <a:xfrm>
                  <a:off x="6107250" y="1824850"/>
                  <a:ext cx="84650" cy="84650"/>
                </a:xfrm>
                <a:custGeom>
                  <a:avLst/>
                  <a:gdLst/>
                  <a:ahLst/>
                  <a:cxnLst/>
                  <a:rect l="l" t="t" r="r" b="b"/>
                  <a:pathLst>
                    <a:path w="3386" h="3386" fill="none" extrusionOk="0">
                      <a:moveTo>
                        <a:pt x="3362" y="1388"/>
                      </a:moveTo>
                      <a:lnTo>
                        <a:pt x="3362" y="1388"/>
                      </a:lnTo>
                      <a:lnTo>
                        <a:pt x="3386" y="1680"/>
                      </a:lnTo>
                      <a:lnTo>
                        <a:pt x="3386" y="1680"/>
                      </a:lnTo>
                      <a:lnTo>
                        <a:pt x="3386" y="1851"/>
                      </a:lnTo>
                      <a:lnTo>
                        <a:pt x="3362" y="2021"/>
                      </a:lnTo>
                      <a:lnTo>
                        <a:pt x="3313" y="2192"/>
                      </a:lnTo>
                      <a:lnTo>
                        <a:pt x="3264" y="2338"/>
                      </a:lnTo>
                      <a:lnTo>
                        <a:pt x="3191" y="2484"/>
                      </a:lnTo>
                      <a:lnTo>
                        <a:pt x="3118" y="2630"/>
                      </a:lnTo>
                      <a:lnTo>
                        <a:pt x="3021" y="2776"/>
                      </a:lnTo>
                      <a:lnTo>
                        <a:pt x="2899" y="2898"/>
                      </a:lnTo>
                      <a:lnTo>
                        <a:pt x="2777" y="2996"/>
                      </a:lnTo>
                      <a:lnTo>
                        <a:pt x="2655" y="3093"/>
                      </a:lnTo>
                      <a:lnTo>
                        <a:pt x="2509" y="3191"/>
                      </a:lnTo>
                      <a:lnTo>
                        <a:pt x="2363" y="3239"/>
                      </a:lnTo>
                      <a:lnTo>
                        <a:pt x="2217" y="3312"/>
                      </a:lnTo>
                      <a:lnTo>
                        <a:pt x="2046" y="3337"/>
                      </a:lnTo>
                      <a:lnTo>
                        <a:pt x="1876" y="3385"/>
                      </a:lnTo>
                      <a:lnTo>
                        <a:pt x="1706" y="3385"/>
                      </a:lnTo>
                      <a:lnTo>
                        <a:pt x="1706" y="3385"/>
                      </a:lnTo>
                      <a:lnTo>
                        <a:pt x="1535" y="3385"/>
                      </a:lnTo>
                      <a:lnTo>
                        <a:pt x="1365" y="3337"/>
                      </a:lnTo>
                      <a:lnTo>
                        <a:pt x="1194" y="3312"/>
                      </a:lnTo>
                      <a:lnTo>
                        <a:pt x="1048" y="3239"/>
                      </a:lnTo>
                      <a:lnTo>
                        <a:pt x="902" y="3191"/>
                      </a:lnTo>
                      <a:lnTo>
                        <a:pt x="756" y="3093"/>
                      </a:lnTo>
                      <a:lnTo>
                        <a:pt x="634" y="2996"/>
                      </a:lnTo>
                      <a:lnTo>
                        <a:pt x="512" y="2898"/>
                      </a:lnTo>
                      <a:lnTo>
                        <a:pt x="390" y="2776"/>
                      </a:lnTo>
                      <a:lnTo>
                        <a:pt x="293" y="2630"/>
                      </a:lnTo>
                      <a:lnTo>
                        <a:pt x="220" y="2484"/>
                      </a:lnTo>
                      <a:lnTo>
                        <a:pt x="147" y="2338"/>
                      </a:lnTo>
                      <a:lnTo>
                        <a:pt x="74" y="2192"/>
                      </a:lnTo>
                      <a:lnTo>
                        <a:pt x="49" y="2021"/>
                      </a:lnTo>
                      <a:lnTo>
                        <a:pt x="25" y="1851"/>
                      </a:lnTo>
                      <a:lnTo>
                        <a:pt x="1" y="1680"/>
                      </a:lnTo>
                      <a:lnTo>
                        <a:pt x="1" y="1680"/>
                      </a:lnTo>
                      <a:lnTo>
                        <a:pt x="25" y="1510"/>
                      </a:lnTo>
                      <a:lnTo>
                        <a:pt x="49" y="1340"/>
                      </a:lnTo>
                      <a:lnTo>
                        <a:pt x="74" y="1193"/>
                      </a:lnTo>
                      <a:lnTo>
                        <a:pt x="147" y="1023"/>
                      </a:lnTo>
                      <a:lnTo>
                        <a:pt x="220" y="877"/>
                      </a:lnTo>
                      <a:lnTo>
                        <a:pt x="293" y="731"/>
                      </a:lnTo>
                      <a:lnTo>
                        <a:pt x="390" y="609"/>
                      </a:lnTo>
                      <a:lnTo>
                        <a:pt x="512" y="487"/>
                      </a:lnTo>
                      <a:lnTo>
                        <a:pt x="634" y="390"/>
                      </a:lnTo>
                      <a:lnTo>
                        <a:pt x="756" y="292"/>
                      </a:lnTo>
                      <a:lnTo>
                        <a:pt x="902" y="195"/>
                      </a:lnTo>
                      <a:lnTo>
                        <a:pt x="1048" y="122"/>
                      </a:lnTo>
                      <a:lnTo>
                        <a:pt x="1194" y="73"/>
                      </a:lnTo>
                      <a:lnTo>
                        <a:pt x="1365" y="24"/>
                      </a:lnTo>
                      <a:lnTo>
                        <a:pt x="1535" y="0"/>
                      </a:lnTo>
                      <a:lnTo>
                        <a:pt x="1706" y="0"/>
                      </a:lnTo>
                      <a:lnTo>
                        <a:pt x="1706" y="0"/>
                      </a:lnTo>
                      <a:lnTo>
                        <a:pt x="1998" y="24"/>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7"/>
                <p:cNvSpPr/>
                <p:nvPr/>
              </p:nvSpPr>
              <p:spPr>
                <a:xfrm>
                  <a:off x="6058550" y="1776125"/>
                  <a:ext cx="182075" cy="182075"/>
                </a:xfrm>
                <a:custGeom>
                  <a:avLst/>
                  <a:gdLst/>
                  <a:ahLst/>
                  <a:cxnLst/>
                  <a:rect l="l" t="t" r="r" b="b"/>
                  <a:pathLst>
                    <a:path w="7283" h="7283" fill="none" extrusionOk="0">
                      <a:moveTo>
                        <a:pt x="5431" y="463"/>
                      </a:moveTo>
                      <a:lnTo>
                        <a:pt x="5431" y="463"/>
                      </a:lnTo>
                      <a:lnTo>
                        <a:pt x="5042" y="269"/>
                      </a:lnTo>
                      <a:lnTo>
                        <a:pt x="4823" y="195"/>
                      </a:lnTo>
                      <a:lnTo>
                        <a:pt x="4603" y="122"/>
                      </a:lnTo>
                      <a:lnTo>
                        <a:pt x="4360" y="74"/>
                      </a:lnTo>
                      <a:lnTo>
                        <a:pt x="4141" y="25"/>
                      </a:lnTo>
                      <a:lnTo>
                        <a:pt x="3897" y="1"/>
                      </a:lnTo>
                      <a:lnTo>
                        <a:pt x="3654" y="1"/>
                      </a:lnTo>
                      <a:lnTo>
                        <a:pt x="3654" y="1"/>
                      </a:lnTo>
                      <a:lnTo>
                        <a:pt x="3288" y="25"/>
                      </a:lnTo>
                      <a:lnTo>
                        <a:pt x="2923" y="74"/>
                      </a:lnTo>
                      <a:lnTo>
                        <a:pt x="2558" y="147"/>
                      </a:lnTo>
                      <a:lnTo>
                        <a:pt x="2241" y="293"/>
                      </a:lnTo>
                      <a:lnTo>
                        <a:pt x="1924" y="439"/>
                      </a:lnTo>
                      <a:lnTo>
                        <a:pt x="1608" y="609"/>
                      </a:lnTo>
                      <a:lnTo>
                        <a:pt x="1340" y="829"/>
                      </a:lnTo>
                      <a:lnTo>
                        <a:pt x="1072" y="1072"/>
                      </a:lnTo>
                      <a:lnTo>
                        <a:pt x="828" y="1316"/>
                      </a:lnTo>
                      <a:lnTo>
                        <a:pt x="633" y="1608"/>
                      </a:lnTo>
                      <a:lnTo>
                        <a:pt x="439" y="1900"/>
                      </a:lnTo>
                      <a:lnTo>
                        <a:pt x="293" y="2217"/>
                      </a:lnTo>
                      <a:lnTo>
                        <a:pt x="171" y="2558"/>
                      </a:lnTo>
                      <a:lnTo>
                        <a:pt x="73" y="2899"/>
                      </a:lnTo>
                      <a:lnTo>
                        <a:pt x="25" y="3264"/>
                      </a:lnTo>
                      <a:lnTo>
                        <a:pt x="0" y="3629"/>
                      </a:lnTo>
                      <a:lnTo>
                        <a:pt x="0" y="3629"/>
                      </a:lnTo>
                      <a:lnTo>
                        <a:pt x="25" y="4019"/>
                      </a:lnTo>
                      <a:lnTo>
                        <a:pt x="73" y="4360"/>
                      </a:lnTo>
                      <a:lnTo>
                        <a:pt x="171" y="4725"/>
                      </a:lnTo>
                      <a:lnTo>
                        <a:pt x="293" y="5066"/>
                      </a:lnTo>
                      <a:lnTo>
                        <a:pt x="439" y="5383"/>
                      </a:lnTo>
                      <a:lnTo>
                        <a:pt x="633" y="5675"/>
                      </a:lnTo>
                      <a:lnTo>
                        <a:pt x="828" y="5943"/>
                      </a:lnTo>
                      <a:lnTo>
                        <a:pt x="1072" y="6211"/>
                      </a:lnTo>
                      <a:lnTo>
                        <a:pt x="1340" y="6455"/>
                      </a:lnTo>
                      <a:lnTo>
                        <a:pt x="1608" y="6650"/>
                      </a:lnTo>
                      <a:lnTo>
                        <a:pt x="1924" y="6844"/>
                      </a:lnTo>
                      <a:lnTo>
                        <a:pt x="2241" y="6990"/>
                      </a:lnTo>
                      <a:lnTo>
                        <a:pt x="2558" y="7112"/>
                      </a:lnTo>
                      <a:lnTo>
                        <a:pt x="2923" y="7210"/>
                      </a:lnTo>
                      <a:lnTo>
                        <a:pt x="3288" y="7258"/>
                      </a:lnTo>
                      <a:lnTo>
                        <a:pt x="3654" y="7283"/>
                      </a:lnTo>
                      <a:lnTo>
                        <a:pt x="3654" y="7283"/>
                      </a:lnTo>
                      <a:lnTo>
                        <a:pt x="4019" y="7258"/>
                      </a:lnTo>
                      <a:lnTo>
                        <a:pt x="4384" y="7210"/>
                      </a:lnTo>
                      <a:lnTo>
                        <a:pt x="4725" y="7112"/>
                      </a:lnTo>
                      <a:lnTo>
                        <a:pt x="5066" y="6990"/>
                      </a:lnTo>
                      <a:lnTo>
                        <a:pt x="5383" y="6844"/>
                      </a:lnTo>
                      <a:lnTo>
                        <a:pt x="5675" y="6650"/>
                      </a:lnTo>
                      <a:lnTo>
                        <a:pt x="5967" y="6455"/>
                      </a:lnTo>
                      <a:lnTo>
                        <a:pt x="6235" y="6211"/>
                      </a:lnTo>
                      <a:lnTo>
                        <a:pt x="6454" y="5943"/>
                      </a:lnTo>
                      <a:lnTo>
                        <a:pt x="6674" y="5675"/>
                      </a:lnTo>
                      <a:lnTo>
                        <a:pt x="6844" y="5383"/>
                      </a:lnTo>
                      <a:lnTo>
                        <a:pt x="7014" y="5066"/>
                      </a:lnTo>
                      <a:lnTo>
                        <a:pt x="7136" y="4725"/>
                      </a:lnTo>
                      <a:lnTo>
                        <a:pt x="7209" y="4360"/>
                      </a:lnTo>
                      <a:lnTo>
                        <a:pt x="7282" y="4019"/>
                      </a:lnTo>
                      <a:lnTo>
                        <a:pt x="7282" y="3629"/>
                      </a:lnTo>
                      <a:lnTo>
                        <a:pt x="7282" y="3629"/>
                      </a:lnTo>
                      <a:lnTo>
                        <a:pt x="7282" y="3386"/>
                      </a:lnTo>
                      <a:lnTo>
                        <a:pt x="7258" y="3167"/>
                      </a:lnTo>
                      <a:lnTo>
                        <a:pt x="7234" y="2923"/>
                      </a:lnTo>
                      <a:lnTo>
                        <a:pt x="7161" y="2704"/>
                      </a:lnTo>
                      <a:lnTo>
                        <a:pt x="7112" y="2485"/>
                      </a:lnTo>
                      <a:lnTo>
                        <a:pt x="7014" y="2266"/>
                      </a:lnTo>
                      <a:lnTo>
                        <a:pt x="6820" y="1852"/>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7"/>
                <p:cNvSpPr/>
                <p:nvPr/>
              </p:nvSpPr>
              <p:spPr>
                <a:xfrm>
                  <a:off x="5971475" y="2001400"/>
                  <a:ext cx="74925" cy="70675"/>
                </a:xfrm>
                <a:custGeom>
                  <a:avLst/>
                  <a:gdLst/>
                  <a:ahLst/>
                  <a:cxnLst/>
                  <a:rect l="l" t="t" r="r" b="b"/>
                  <a:pathLst>
                    <a:path w="2997" h="2827" fill="none" extrusionOk="0">
                      <a:moveTo>
                        <a:pt x="1462" y="1"/>
                      </a:moveTo>
                      <a:lnTo>
                        <a:pt x="293" y="1170"/>
                      </a:lnTo>
                      <a:lnTo>
                        <a:pt x="293" y="1170"/>
                      </a:lnTo>
                      <a:lnTo>
                        <a:pt x="171" y="1316"/>
                      </a:lnTo>
                      <a:lnTo>
                        <a:pt x="74" y="1487"/>
                      </a:lnTo>
                      <a:lnTo>
                        <a:pt x="25" y="1657"/>
                      </a:lnTo>
                      <a:lnTo>
                        <a:pt x="1" y="1852"/>
                      </a:lnTo>
                      <a:lnTo>
                        <a:pt x="25" y="2047"/>
                      </a:lnTo>
                      <a:lnTo>
                        <a:pt x="74" y="2217"/>
                      </a:lnTo>
                      <a:lnTo>
                        <a:pt x="171" y="2388"/>
                      </a:lnTo>
                      <a:lnTo>
                        <a:pt x="293" y="2534"/>
                      </a:lnTo>
                      <a:lnTo>
                        <a:pt x="293" y="2534"/>
                      </a:lnTo>
                      <a:lnTo>
                        <a:pt x="439" y="2656"/>
                      </a:lnTo>
                      <a:lnTo>
                        <a:pt x="609" y="2753"/>
                      </a:lnTo>
                      <a:lnTo>
                        <a:pt x="804" y="2802"/>
                      </a:lnTo>
                      <a:lnTo>
                        <a:pt x="975" y="2826"/>
                      </a:lnTo>
                      <a:lnTo>
                        <a:pt x="975" y="2826"/>
                      </a:lnTo>
                      <a:lnTo>
                        <a:pt x="1170" y="2802"/>
                      </a:lnTo>
                      <a:lnTo>
                        <a:pt x="1340" y="2753"/>
                      </a:lnTo>
                      <a:lnTo>
                        <a:pt x="1511" y="2656"/>
                      </a:lnTo>
                      <a:lnTo>
                        <a:pt x="1681" y="2534"/>
                      </a:lnTo>
                      <a:lnTo>
                        <a:pt x="2850" y="1365"/>
                      </a:lnTo>
                      <a:lnTo>
                        <a:pt x="2850" y="1365"/>
                      </a:lnTo>
                      <a:lnTo>
                        <a:pt x="2996" y="1194"/>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7"/>
                <p:cNvSpPr/>
                <p:nvPr/>
              </p:nvSpPr>
              <p:spPr>
                <a:xfrm>
                  <a:off x="6253375" y="2001400"/>
                  <a:ext cx="74325" cy="70675"/>
                </a:xfrm>
                <a:custGeom>
                  <a:avLst/>
                  <a:gdLst/>
                  <a:ahLst/>
                  <a:cxnLst/>
                  <a:rect l="l" t="t" r="r" b="b"/>
                  <a:pathLst>
                    <a:path w="2973" h="2827" fill="none" extrusionOk="0">
                      <a:moveTo>
                        <a:pt x="1" y="1194"/>
                      </a:moveTo>
                      <a:lnTo>
                        <a:pt x="1" y="1194"/>
                      </a:lnTo>
                      <a:lnTo>
                        <a:pt x="123" y="1365"/>
                      </a:lnTo>
                      <a:lnTo>
                        <a:pt x="1316" y="2534"/>
                      </a:lnTo>
                      <a:lnTo>
                        <a:pt x="1316" y="2534"/>
                      </a:lnTo>
                      <a:lnTo>
                        <a:pt x="1462" y="2656"/>
                      </a:lnTo>
                      <a:lnTo>
                        <a:pt x="1633" y="2753"/>
                      </a:lnTo>
                      <a:lnTo>
                        <a:pt x="1827" y="2802"/>
                      </a:lnTo>
                      <a:lnTo>
                        <a:pt x="1998" y="2826"/>
                      </a:lnTo>
                      <a:lnTo>
                        <a:pt x="1998" y="2826"/>
                      </a:lnTo>
                      <a:lnTo>
                        <a:pt x="2193" y="2802"/>
                      </a:lnTo>
                      <a:lnTo>
                        <a:pt x="2363" y="2753"/>
                      </a:lnTo>
                      <a:lnTo>
                        <a:pt x="2534" y="2656"/>
                      </a:lnTo>
                      <a:lnTo>
                        <a:pt x="2704" y="2534"/>
                      </a:lnTo>
                      <a:lnTo>
                        <a:pt x="2704" y="2534"/>
                      </a:lnTo>
                      <a:lnTo>
                        <a:pt x="2826" y="2388"/>
                      </a:lnTo>
                      <a:lnTo>
                        <a:pt x="2923" y="2217"/>
                      </a:lnTo>
                      <a:lnTo>
                        <a:pt x="2972" y="2047"/>
                      </a:lnTo>
                      <a:lnTo>
                        <a:pt x="2972" y="1852"/>
                      </a:lnTo>
                      <a:lnTo>
                        <a:pt x="2972" y="1657"/>
                      </a:lnTo>
                      <a:lnTo>
                        <a:pt x="2923" y="1487"/>
                      </a:lnTo>
                      <a:lnTo>
                        <a:pt x="2826" y="1316"/>
                      </a:lnTo>
                      <a:lnTo>
                        <a:pt x="2704" y="1170"/>
                      </a:lnTo>
                      <a:lnTo>
                        <a:pt x="1535" y="1"/>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7"/>
                <p:cNvSpPr/>
                <p:nvPr/>
              </p:nvSpPr>
              <p:spPr>
                <a:xfrm>
                  <a:off x="6137700" y="1623900"/>
                  <a:ext cx="250875" cy="255150"/>
                </a:xfrm>
                <a:custGeom>
                  <a:avLst/>
                  <a:gdLst/>
                  <a:ahLst/>
                  <a:cxnLst/>
                  <a:rect l="l" t="t" r="r" b="b"/>
                  <a:pathLst>
                    <a:path w="10035" h="10206" fill="none" extrusionOk="0">
                      <a:moveTo>
                        <a:pt x="9718" y="2412"/>
                      </a:moveTo>
                      <a:lnTo>
                        <a:pt x="8671" y="2217"/>
                      </a:lnTo>
                      <a:lnTo>
                        <a:pt x="9694" y="1194"/>
                      </a:lnTo>
                      <a:lnTo>
                        <a:pt x="9694" y="1194"/>
                      </a:lnTo>
                      <a:lnTo>
                        <a:pt x="9767" y="1121"/>
                      </a:lnTo>
                      <a:lnTo>
                        <a:pt x="9815" y="1024"/>
                      </a:lnTo>
                      <a:lnTo>
                        <a:pt x="9840" y="951"/>
                      </a:lnTo>
                      <a:lnTo>
                        <a:pt x="9840" y="853"/>
                      </a:lnTo>
                      <a:lnTo>
                        <a:pt x="9840" y="756"/>
                      </a:lnTo>
                      <a:lnTo>
                        <a:pt x="9815" y="658"/>
                      </a:lnTo>
                      <a:lnTo>
                        <a:pt x="9767" y="585"/>
                      </a:lnTo>
                      <a:lnTo>
                        <a:pt x="9694" y="512"/>
                      </a:lnTo>
                      <a:lnTo>
                        <a:pt x="9694" y="512"/>
                      </a:lnTo>
                      <a:lnTo>
                        <a:pt x="9621" y="439"/>
                      </a:lnTo>
                      <a:lnTo>
                        <a:pt x="9548" y="391"/>
                      </a:lnTo>
                      <a:lnTo>
                        <a:pt x="9450" y="366"/>
                      </a:lnTo>
                      <a:lnTo>
                        <a:pt x="9353" y="366"/>
                      </a:lnTo>
                      <a:lnTo>
                        <a:pt x="9255" y="366"/>
                      </a:lnTo>
                      <a:lnTo>
                        <a:pt x="9182" y="391"/>
                      </a:lnTo>
                      <a:lnTo>
                        <a:pt x="9085" y="439"/>
                      </a:lnTo>
                      <a:lnTo>
                        <a:pt x="9012" y="512"/>
                      </a:lnTo>
                      <a:lnTo>
                        <a:pt x="7867" y="1657"/>
                      </a:lnTo>
                      <a:lnTo>
                        <a:pt x="7867" y="1657"/>
                      </a:lnTo>
                      <a:lnTo>
                        <a:pt x="7818" y="1487"/>
                      </a:lnTo>
                      <a:lnTo>
                        <a:pt x="7599" y="317"/>
                      </a:lnTo>
                      <a:lnTo>
                        <a:pt x="7599" y="317"/>
                      </a:lnTo>
                      <a:lnTo>
                        <a:pt x="7575" y="196"/>
                      </a:lnTo>
                      <a:lnTo>
                        <a:pt x="7526" y="98"/>
                      </a:lnTo>
                      <a:lnTo>
                        <a:pt x="7477" y="50"/>
                      </a:lnTo>
                      <a:lnTo>
                        <a:pt x="7404" y="1"/>
                      </a:lnTo>
                      <a:lnTo>
                        <a:pt x="7331" y="1"/>
                      </a:lnTo>
                      <a:lnTo>
                        <a:pt x="7234" y="25"/>
                      </a:lnTo>
                      <a:lnTo>
                        <a:pt x="7161" y="74"/>
                      </a:lnTo>
                      <a:lnTo>
                        <a:pt x="7063" y="147"/>
                      </a:lnTo>
                      <a:lnTo>
                        <a:pt x="5432" y="1754"/>
                      </a:lnTo>
                      <a:lnTo>
                        <a:pt x="5432" y="1754"/>
                      </a:lnTo>
                      <a:lnTo>
                        <a:pt x="5358" y="1852"/>
                      </a:lnTo>
                      <a:lnTo>
                        <a:pt x="5285" y="1974"/>
                      </a:lnTo>
                      <a:lnTo>
                        <a:pt x="5212" y="2120"/>
                      </a:lnTo>
                      <a:lnTo>
                        <a:pt x="5164" y="2242"/>
                      </a:lnTo>
                      <a:lnTo>
                        <a:pt x="5139" y="2388"/>
                      </a:lnTo>
                      <a:lnTo>
                        <a:pt x="5115" y="2534"/>
                      </a:lnTo>
                      <a:lnTo>
                        <a:pt x="5115" y="2680"/>
                      </a:lnTo>
                      <a:lnTo>
                        <a:pt x="5115" y="2802"/>
                      </a:lnTo>
                      <a:lnTo>
                        <a:pt x="5334" y="3971"/>
                      </a:lnTo>
                      <a:lnTo>
                        <a:pt x="5334" y="3971"/>
                      </a:lnTo>
                      <a:lnTo>
                        <a:pt x="5383" y="4141"/>
                      </a:lnTo>
                      <a:lnTo>
                        <a:pt x="147" y="9378"/>
                      </a:lnTo>
                      <a:lnTo>
                        <a:pt x="147" y="9378"/>
                      </a:lnTo>
                      <a:lnTo>
                        <a:pt x="73" y="9451"/>
                      </a:lnTo>
                      <a:lnTo>
                        <a:pt x="25" y="9548"/>
                      </a:lnTo>
                      <a:lnTo>
                        <a:pt x="0" y="9645"/>
                      </a:lnTo>
                      <a:lnTo>
                        <a:pt x="0" y="9718"/>
                      </a:lnTo>
                      <a:lnTo>
                        <a:pt x="0" y="9816"/>
                      </a:lnTo>
                      <a:lnTo>
                        <a:pt x="25" y="9913"/>
                      </a:lnTo>
                      <a:lnTo>
                        <a:pt x="73" y="9986"/>
                      </a:lnTo>
                      <a:lnTo>
                        <a:pt x="147" y="10059"/>
                      </a:lnTo>
                      <a:lnTo>
                        <a:pt x="147" y="10059"/>
                      </a:lnTo>
                      <a:lnTo>
                        <a:pt x="220" y="10133"/>
                      </a:lnTo>
                      <a:lnTo>
                        <a:pt x="293" y="10181"/>
                      </a:lnTo>
                      <a:lnTo>
                        <a:pt x="390" y="10206"/>
                      </a:lnTo>
                      <a:lnTo>
                        <a:pt x="488" y="10206"/>
                      </a:lnTo>
                      <a:lnTo>
                        <a:pt x="488" y="10206"/>
                      </a:lnTo>
                      <a:lnTo>
                        <a:pt x="585" y="10206"/>
                      </a:lnTo>
                      <a:lnTo>
                        <a:pt x="658" y="10181"/>
                      </a:lnTo>
                      <a:lnTo>
                        <a:pt x="755" y="10133"/>
                      </a:lnTo>
                      <a:lnTo>
                        <a:pt x="828" y="10059"/>
                      </a:lnTo>
                      <a:lnTo>
                        <a:pt x="6187" y="4726"/>
                      </a:lnTo>
                      <a:lnTo>
                        <a:pt x="7234" y="4896"/>
                      </a:lnTo>
                      <a:lnTo>
                        <a:pt x="7234" y="4896"/>
                      </a:lnTo>
                      <a:lnTo>
                        <a:pt x="7356" y="4921"/>
                      </a:lnTo>
                      <a:lnTo>
                        <a:pt x="7502" y="4921"/>
                      </a:lnTo>
                      <a:lnTo>
                        <a:pt x="7624" y="4896"/>
                      </a:lnTo>
                      <a:lnTo>
                        <a:pt x="7770" y="4848"/>
                      </a:lnTo>
                      <a:lnTo>
                        <a:pt x="7916" y="4799"/>
                      </a:lnTo>
                      <a:lnTo>
                        <a:pt x="8038" y="4750"/>
                      </a:lnTo>
                      <a:lnTo>
                        <a:pt x="8159" y="4677"/>
                      </a:lnTo>
                      <a:lnTo>
                        <a:pt x="8257" y="4580"/>
                      </a:lnTo>
                      <a:lnTo>
                        <a:pt x="9889" y="2948"/>
                      </a:lnTo>
                      <a:lnTo>
                        <a:pt x="9889" y="2948"/>
                      </a:lnTo>
                      <a:lnTo>
                        <a:pt x="9962" y="2875"/>
                      </a:lnTo>
                      <a:lnTo>
                        <a:pt x="10010" y="2777"/>
                      </a:lnTo>
                      <a:lnTo>
                        <a:pt x="10035" y="2704"/>
                      </a:lnTo>
                      <a:lnTo>
                        <a:pt x="10010" y="2607"/>
                      </a:lnTo>
                      <a:lnTo>
                        <a:pt x="9986" y="2558"/>
                      </a:lnTo>
                      <a:lnTo>
                        <a:pt x="9913" y="2485"/>
                      </a:lnTo>
                      <a:lnTo>
                        <a:pt x="9815" y="2436"/>
                      </a:lnTo>
                      <a:lnTo>
                        <a:pt x="9718" y="2412"/>
                      </a:lnTo>
                      <a:lnTo>
                        <a:pt x="9718" y="2412"/>
                      </a:lnTo>
                      <a:close/>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82" name="Google Shape;1282;p7"/>
              <p:cNvSpPr/>
              <p:nvPr/>
            </p:nvSpPr>
            <p:spPr>
              <a:xfrm>
                <a:off x="-191649" y="4692461"/>
                <a:ext cx="339835" cy="309115"/>
              </a:xfrm>
              <a:custGeom>
                <a:avLst/>
                <a:gdLst/>
                <a:ahLst/>
                <a:cxnLst/>
                <a:rect l="l" t="t" r="r" b="b"/>
                <a:pathLst>
                  <a:path w="16173" h="14711" fill="none" extrusionOk="0">
                    <a:moveTo>
                      <a:pt x="8087" y="1"/>
                    </a:moveTo>
                    <a:lnTo>
                      <a:pt x="8087" y="1"/>
                    </a:lnTo>
                    <a:lnTo>
                      <a:pt x="7672" y="1"/>
                    </a:lnTo>
                    <a:lnTo>
                      <a:pt x="7258" y="25"/>
                    </a:lnTo>
                    <a:lnTo>
                      <a:pt x="6844" y="74"/>
                    </a:lnTo>
                    <a:lnTo>
                      <a:pt x="6455" y="122"/>
                    </a:lnTo>
                    <a:lnTo>
                      <a:pt x="6065" y="195"/>
                    </a:lnTo>
                    <a:lnTo>
                      <a:pt x="5675" y="293"/>
                    </a:lnTo>
                    <a:lnTo>
                      <a:pt x="5310" y="415"/>
                    </a:lnTo>
                    <a:lnTo>
                      <a:pt x="4945" y="536"/>
                    </a:lnTo>
                    <a:lnTo>
                      <a:pt x="4579" y="658"/>
                    </a:lnTo>
                    <a:lnTo>
                      <a:pt x="4238" y="829"/>
                    </a:lnTo>
                    <a:lnTo>
                      <a:pt x="3897" y="975"/>
                    </a:lnTo>
                    <a:lnTo>
                      <a:pt x="3557" y="1170"/>
                    </a:lnTo>
                    <a:lnTo>
                      <a:pt x="3240" y="1364"/>
                    </a:lnTo>
                    <a:lnTo>
                      <a:pt x="2948" y="1559"/>
                    </a:lnTo>
                    <a:lnTo>
                      <a:pt x="2655" y="1778"/>
                    </a:lnTo>
                    <a:lnTo>
                      <a:pt x="2363" y="1998"/>
                    </a:lnTo>
                    <a:lnTo>
                      <a:pt x="2095" y="2241"/>
                    </a:lnTo>
                    <a:lnTo>
                      <a:pt x="1852" y="2485"/>
                    </a:lnTo>
                    <a:lnTo>
                      <a:pt x="1608" y="2753"/>
                    </a:lnTo>
                    <a:lnTo>
                      <a:pt x="1389" y="3021"/>
                    </a:lnTo>
                    <a:lnTo>
                      <a:pt x="1170" y="3288"/>
                    </a:lnTo>
                    <a:lnTo>
                      <a:pt x="975" y="3581"/>
                    </a:lnTo>
                    <a:lnTo>
                      <a:pt x="804" y="3873"/>
                    </a:lnTo>
                    <a:lnTo>
                      <a:pt x="634" y="4190"/>
                    </a:lnTo>
                    <a:lnTo>
                      <a:pt x="488" y="4506"/>
                    </a:lnTo>
                    <a:lnTo>
                      <a:pt x="366" y="4823"/>
                    </a:lnTo>
                    <a:lnTo>
                      <a:pt x="244" y="5139"/>
                    </a:lnTo>
                    <a:lnTo>
                      <a:pt x="171" y="5480"/>
                    </a:lnTo>
                    <a:lnTo>
                      <a:pt x="98" y="5821"/>
                    </a:lnTo>
                    <a:lnTo>
                      <a:pt x="49" y="6162"/>
                    </a:lnTo>
                    <a:lnTo>
                      <a:pt x="1" y="6503"/>
                    </a:lnTo>
                    <a:lnTo>
                      <a:pt x="1" y="6869"/>
                    </a:lnTo>
                    <a:lnTo>
                      <a:pt x="1" y="6869"/>
                    </a:lnTo>
                    <a:lnTo>
                      <a:pt x="1" y="7234"/>
                    </a:lnTo>
                    <a:lnTo>
                      <a:pt x="49" y="7624"/>
                    </a:lnTo>
                    <a:lnTo>
                      <a:pt x="98" y="7989"/>
                    </a:lnTo>
                    <a:lnTo>
                      <a:pt x="196" y="8330"/>
                    </a:lnTo>
                    <a:lnTo>
                      <a:pt x="293" y="8695"/>
                    </a:lnTo>
                    <a:lnTo>
                      <a:pt x="415" y="9036"/>
                    </a:lnTo>
                    <a:lnTo>
                      <a:pt x="561" y="9377"/>
                    </a:lnTo>
                    <a:lnTo>
                      <a:pt x="731" y="9718"/>
                    </a:lnTo>
                    <a:lnTo>
                      <a:pt x="902" y="10035"/>
                    </a:lnTo>
                    <a:lnTo>
                      <a:pt x="1097" y="10327"/>
                    </a:lnTo>
                    <a:lnTo>
                      <a:pt x="1340" y="10644"/>
                    </a:lnTo>
                    <a:lnTo>
                      <a:pt x="1559" y="10936"/>
                    </a:lnTo>
                    <a:lnTo>
                      <a:pt x="1827" y="11204"/>
                    </a:lnTo>
                    <a:lnTo>
                      <a:pt x="2095" y="11472"/>
                    </a:lnTo>
                    <a:lnTo>
                      <a:pt x="2387" y="11740"/>
                    </a:lnTo>
                    <a:lnTo>
                      <a:pt x="2680" y="11983"/>
                    </a:lnTo>
                    <a:lnTo>
                      <a:pt x="2680" y="11983"/>
                    </a:lnTo>
                    <a:lnTo>
                      <a:pt x="2485" y="12349"/>
                    </a:lnTo>
                    <a:lnTo>
                      <a:pt x="2266" y="12714"/>
                    </a:lnTo>
                    <a:lnTo>
                      <a:pt x="2022" y="13104"/>
                    </a:lnTo>
                    <a:lnTo>
                      <a:pt x="1706" y="13469"/>
                    </a:lnTo>
                    <a:lnTo>
                      <a:pt x="1365" y="13834"/>
                    </a:lnTo>
                    <a:lnTo>
                      <a:pt x="1170" y="14005"/>
                    </a:lnTo>
                    <a:lnTo>
                      <a:pt x="951" y="14151"/>
                    </a:lnTo>
                    <a:lnTo>
                      <a:pt x="731" y="14297"/>
                    </a:lnTo>
                    <a:lnTo>
                      <a:pt x="512" y="14443"/>
                    </a:lnTo>
                    <a:lnTo>
                      <a:pt x="269" y="14540"/>
                    </a:lnTo>
                    <a:lnTo>
                      <a:pt x="1" y="14662"/>
                    </a:lnTo>
                    <a:lnTo>
                      <a:pt x="1" y="14662"/>
                    </a:lnTo>
                    <a:lnTo>
                      <a:pt x="122" y="14662"/>
                    </a:lnTo>
                    <a:lnTo>
                      <a:pt x="488" y="14711"/>
                    </a:lnTo>
                    <a:lnTo>
                      <a:pt x="1024" y="14711"/>
                    </a:lnTo>
                    <a:lnTo>
                      <a:pt x="1365" y="14711"/>
                    </a:lnTo>
                    <a:lnTo>
                      <a:pt x="1706" y="14687"/>
                    </a:lnTo>
                    <a:lnTo>
                      <a:pt x="2095" y="14614"/>
                    </a:lnTo>
                    <a:lnTo>
                      <a:pt x="2485" y="14540"/>
                    </a:lnTo>
                    <a:lnTo>
                      <a:pt x="2899" y="14419"/>
                    </a:lnTo>
                    <a:lnTo>
                      <a:pt x="3313" y="14273"/>
                    </a:lnTo>
                    <a:lnTo>
                      <a:pt x="3751" y="14078"/>
                    </a:lnTo>
                    <a:lnTo>
                      <a:pt x="4165" y="13834"/>
                    </a:lnTo>
                    <a:lnTo>
                      <a:pt x="4579" y="13566"/>
                    </a:lnTo>
                    <a:lnTo>
                      <a:pt x="4969" y="13201"/>
                    </a:lnTo>
                    <a:lnTo>
                      <a:pt x="4969" y="13201"/>
                    </a:lnTo>
                    <a:lnTo>
                      <a:pt x="5334" y="13323"/>
                    </a:lnTo>
                    <a:lnTo>
                      <a:pt x="5700" y="13444"/>
                    </a:lnTo>
                    <a:lnTo>
                      <a:pt x="6089" y="13518"/>
                    </a:lnTo>
                    <a:lnTo>
                      <a:pt x="6479" y="13591"/>
                    </a:lnTo>
                    <a:lnTo>
                      <a:pt x="6869" y="13664"/>
                    </a:lnTo>
                    <a:lnTo>
                      <a:pt x="7258" y="13712"/>
                    </a:lnTo>
                    <a:lnTo>
                      <a:pt x="7672" y="13737"/>
                    </a:lnTo>
                    <a:lnTo>
                      <a:pt x="8087" y="13737"/>
                    </a:lnTo>
                    <a:lnTo>
                      <a:pt x="8087" y="13737"/>
                    </a:lnTo>
                    <a:lnTo>
                      <a:pt x="8501" y="13737"/>
                    </a:lnTo>
                    <a:lnTo>
                      <a:pt x="8915" y="13712"/>
                    </a:lnTo>
                    <a:lnTo>
                      <a:pt x="9329" y="13664"/>
                    </a:lnTo>
                    <a:lnTo>
                      <a:pt x="9718" y="13591"/>
                    </a:lnTo>
                    <a:lnTo>
                      <a:pt x="10108" y="13518"/>
                    </a:lnTo>
                    <a:lnTo>
                      <a:pt x="10498" y="13420"/>
                    </a:lnTo>
                    <a:lnTo>
                      <a:pt x="10863" y="13323"/>
                    </a:lnTo>
                    <a:lnTo>
                      <a:pt x="11228" y="13201"/>
                    </a:lnTo>
                    <a:lnTo>
                      <a:pt x="11594" y="13055"/>
                    </a:lnTo>
                    <a:lnTo>
                      <a:pt x="11935" y="12909"/>
                    </a:lnTo>
                    <a:lnTo>
                      <a:pt x="12276" y="12738"/>
                    </a:lnTo>
                    <a:lnTo>
                      <a:pt x="12617" y="12568"/>
                    </a:lnTo>
                    <a:lnTo>
                      <a:pt x="12933" y="12373"/>
                    </a:lnTo>
                    <a:lnTo>
                      <a:pt x="13225" y="12178"/>
                    </a:lnTo>
                    <a:lnTo>
                      <a:pt x="13518" y="11959"/>
                    </a:lnTo>
                    <a:lnTo>
                      <a:pt x="13810" y="11715"/>
                    </a:lnTo>
                    <a:lnTo>
                      <a:pt x="14078" y="11496"/>
                    </a:lnTo>
                    <a:lnTo>
                      <a:pt x="14321" y="11228"/>
                    </a:lnTo>
                    <a:lnTo>
                      <a:pt x="14565" y="10985"/>
                    </a:lnTo>
                    <a:lnTo>
                      <a:pt x="14784" y="10717"/>
                    </a:lnTo>
                    <a:lnTo>
                      <a:pt x="15003" y="10424"/>
                    </a:lnTo>
                    <a:lnTo>
                      <a:pt x="15198" y="10132"/>
                    </a:lnTo>
                    <a:lnTo>
                      <a:pt x="15369" y="9840"/>
                    </a:lnTo>
                    <a:lnTo>
                      <a:pt x="15539" y="9548"/>
                    </a:lnTo>
                    <a:lnTo>
                      <a:pt x="15685" y="9231"/>
                    </a:lnTo>
                    <a:lnTo>
                      <a:pt x="15807" y="8914"/>
                    </a:lnTo>
                    <a:lnTo>
                      <a:pt x="15929" y="8574"/>
                    </a:lnTo>
                    <a:lnTo>
                      <a:pt x="16002" y="8257"/>
                    </a:lnTo>
                    <a:lnTo>
                      <a:pt x="16075" y="7916"/>
                    </a:lnTo>
                    <a:lnTo>
                      <a:pt x="16124" y="7575"/>
                    </a:lnTo>
                    <a:lnTo>
                      <a:pt x="16172" y="7210"/>
                    </a:lnTo>
                    <a:lnTo>
                      <a:pt x="16172" y="6869"/>
                    </a:lnTo>
                    <a:lnTo>
                      <a:pt x="16172" y="6869"/>
                    </a:lnTo>
                    <a:lnTo>
                      <a:pt x="16172" y="6503"/>
                    </a:lnTo>
                    <a:lnTo>
                      <a:pt x="16124" y="6162"/>
                    </a:lnTo>
                    <a:lnTo>
                      <a:pt x="16075" y="5821"/>
                    </a:lnTo>
                    <a:lnTo>
                      <a:pt x="16002" y="5480"/>
                    </a:lnTo>
                    <a:lnTo>
                      <a:pt x="15929" y="5139"/>
                    </a:lnTo>
                    <a:lnTo>
                      <a:pt x="15807" y="4823"/>
                    </a:lnTo>
                    <a:lnTo>
                      <a:pt x="15685" y="4506"/>
                    </a:lnTo>
                    <a:lnTo>
                      <a:pt x="15539" y="4190"/>
                    </a:lnTo>
                    <a:lnTo>
                      <a:pt x="15369" y="3873"/>
                    </a:lnTo>
                    <a:lnTo>
                      <a:pt x="15198" y="3581"/>
                    </a:lnTo>
                    <a:lnTo>
                      <a:pt x="15003" y="3288"/>
                    </a:lnTo>
                    <a:lnTo>
                      <a:pt x="14784" y="3021"/>
                    </a:lnTo>
                    <a:lnTo>
                      <a:pt x="14565" y="2753"/>
                    </a:lnTo>
                    <a:lnTo>
                      <a:pt x="14321" y="2485"/>
                    </a:lnTo>
                    <a:lnTo>
                      <a:pt x="14078" y="2241"/>
                    </a:lnTo>
                    <a:lnTo>
                      <a:pt x="13810" y="1998"/>
                    </a:lnTo>
                    <a:lnTo>
                      <a:pt x="13518" y="1778"/>
                    </a:lnTo>
                    <a:lnTo>
                      <a:pt x="13225" y="1559"/>
                    </a:lnTo>
                    <a:lnTo>
                      <a:pt x="12933" y="1364"/>
                    </a:lnTo>
                    <a:lnTo>
                      <a:pt x="12617" y="1170"/>
                    </a:lnTo>
                    <a:lnTo>
                      <a:pt x="12276" y="975"/>
                    </a:lnTo>
                    <a:lnTo>
                      <a:pt x="11935" y="829"/>
                    </a:lnTo>
                    <a:lnTo>
                      <a:pt x="11594" y="658"/>
                    </a:lnTo>
                    <a:lnTo>
                      <a:pt x="11228" y="536"/>
                    </a:lnTo>
                    <a:lnTo>
                      <a:pt x="10863" y="415"/>
                    </a:lnTo>
                    <a:lnTo>
                      <a:pt x="10498" y="293"/>
                    </a:lnTo>
                    <a:lnTo>
                      <a:pt x="10108" y="195"/>
                    </a:lnTo>
                    <a:lnTo>
                      <a:pt x="9718" y="122"/>
                    </a:lnTo>
                    <a:lnTo>
                      <a:pt x="9329" y="74"/>
                    </a:lnTo>
                    <a:lnTo>
                      <a:pt x="8915" y="25"/>
                    </a:lnTo>
                    <a:lnTo>
                      <a:pt x="8501" y="1"/>
                    </a:lnTo>
                    <a:lnTo>
                      <a:pt x="8087" y="1"/>
                    </a:lnTo>
                    <a:lnTo>
                      <a:pt x="8087" y="1"/>
                    </a:lnTo>
                    <a:close/>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83" name="Google Shape;1283;p7"/>
              <p:cNvGrpSpPr/>
              <p:nvPr/>
            </p:nvGrpSpPr>
            <p:grpSpPr>
              <a:xfrm>
                <a:off x="1428112" y="4685295"/>
                <a:ext cx="435022" cy="323445"/>
                <a:chOff x="5247525" y="3007275"/>
                <a:chExt cx="517575" cy="384825"/>
              </a:xfrm>
            </p:grpSpPr>
            <p:sp>
              <p:nvSpPr>
                <p:cNvPr id="1284" name="Google Shape;1284;p7"/>
                <p:cNvSpPr/>
                <p:nvPr/>
              </p:nvSpPr>
              <p:spPr>
                <a:xfrm>
                  <a:off x="5247525" y="3007275"/>
                  <a:ext cx="348900" cy="348900"/>
                </a:xfrm>
                <a:custGeom>
                  <a:avLst/>
                  <a:gdLst/>
                  <a:ahLst/>
                  <a:cxnLst/>
                  <a:rect l="l" t="t" r="r" b="b"/>
                  <a:pathLst>
                    <a:path w="13956" h="13956" fill="none" extrusionOk="0">
                      <a:moveTo>
                        <a:pt x="13323" y="5772"/>
                      </a:moveTo>
                      <a:lnTo>
                        <a:pt x="11861" y="5626"/>
                      </a:lnTo>
                      <a:lnTo>
                        <a:pt x="11861" y="5626"/>
                      </a:lnTo>
                      <a:lnTo>
                        <a:pt x="11788" y="5334"/>
                      </a:lnTo>
                      <a:lnTo>
                        <a:pt x="11667" y="5042"/>
                      </a:lnTo>
                      <a:lnTo>
                        <a:pt x="11545" y="4750"/>
                      </a:lnTo>
                      <a:lnTo>
                        <a:pt x="11399" y="4482"/>
                      </a:lnTo>
                      <a:lnTo>
                        <a:pt x="12300" y="3337"/>
                      </a:lnTo>
                      <a:lnTo>
                        <a:pt x="12300" y="3337"/>
                      </a:lnTo>
                      <a:lnTo>
                        <a:pt x="12373" y="3240"/>
                      </a:lnTo>
                      <a:lnTo>
                        <a:pt x="12422" y="3118"/>
                      </a:lnTo>
                      <a:lnTo>
                        <a:pt x="12446" y="2996"/>
                      </a:lnTo>
                      <a:lnTo>
                        <a:pt x="12446" y="2850"/>
                      </a:lnTo>
                      <a:lnTo>
                        <a:pt x="12422" y="2728"/>
                      </a:lnTo>
                      <a:lnTo>
                        <a:pt x="12397" y="2606"/>
                      </a:lnTo>
                      <a:lnTo>
                        <a:pt x="12324" y="2485"/>
                      </a:lnTo>
                      <a:lnTo>
                        <a:pt x="12251" y="2387"/>
                      </a:lnTo>
                      <a:lnTo>
                        <a:pt x="11569" y="1705"/>
                      </a:lnTo>
                      <a:lnTo>
                        <a:pt x="11569" y="1705"/>
                      </a:lnTo>
                      <a:lnTo>
                        <a:pt x="11472" y="1632"/>
                      </a:lnTo>
                      <a:lnTo>
                        <a:pt x="11350" y="1559"/>
                      </a:lnTo>
                      <a:lnTo>
                        <a:pt x="11228" y="1510"/>
                      </a:lnTo>
                      <a:lnTo>
                        <a:pt x="11106" y="1510"/>
                      </a:lnTo>
                      <a:lnTo>
                        <a:pt x="10960" y="1510"/>
                      </a:lnTo>
                      <a:lnTo>
                        <a:pt x="10838" y="1535"/>
                      </a:lnTo>
                      <a:lnTo>
                        <a:pt x="10717" y="1583"/>
                      </a:lnTo>
                      <a:lnTo>
                        <a:pt x="10619" y="1656"/>
                      </a:lnTo>
                      <a:lnTo>
                        <a:pt x="9475" y="2558"/>
                      </a:lnTo>
                      <a:lnTo>
                        <a:pt x="9475" y="2558"/>
                      </a:lnTo>
                      <a:lnTo>
                        <a:pt x="9207" y="2411"/>
                      </a:lnTo>
                      <a:lnTo>
                        <a:pt x="8914" y="2290"/>
                      </a:lnTo>
                      <a:lnTo>
                        <a:pt x="8622" y="2168"/>
                      </a:lnTo>
                      <a:lnTo>
                        <a:pt x="8330" y="2070"/>
                      </a:lnTo>
                      <a:lnTo>
                        <a:pt x="8159" y="634"/>
                      </a:lnTo>
                      <a:lnTo>
                        <a:pt x="8159" y="634"/>
                      </a:lnTo>
                      <a:lnTo>
                        <a:pt x="8135" y="512"/>
                      </a:lnTo>
                      <a:lnTo>
                        <a:pt x="8086" y="390"/>
                      </a:lnTo>
                      <a:lnTo>
                        <a:pt x="8013" y="293"/>
                      </a:lnTo>
                      <a:lnTo>
                        <a:pt x="7940" y="195"/>
                      </a:lnTo>
                      <a:lnTo>
                        <a:pt x="7818" y="122"/>
                      </a:lnTo>
                      <a:lnTo>
                        <a:pt x="7721" y="49"/>
                      </a:lnTo>
                      <a:lnTo>
                        <a:pt x="7575" y="25"/>
                      </a:lnTo>
                      <a:lnTo>
                        <a:pt x="7453" y="0"/>
                      </a:lnTo>
                      <a:lnTo>
                        <a:pt x="6479" y="0"/>
                      </a:lnTo>
                      <a:lnTo>
                        <a:pt x="6479" y="0"/>
                      </a:lnTo>
                      <a:lnTo>
                        <a:pt x="6357" y="25"/>
                      </a:lnTo>
                      <a:lnTo>
                        <a:pt x="6235" y="49"/>
                      </a:lnTo>
                      <a:lnTo>
                        <a:pt x="6114" y="122"/>
                      </a:lnTo>
                      <a:lnTo>
                        <a:pt x="6016" y="195"/>
                      </a:lnTo>
                      <a:lnTo>
                        <a:pt x="5919" y="293"/>
                      </a:lnTo>
                      <a:lnTo>
                        <a:pt x="5846" y="390"/>
                      </a:lnTo>
                      <a:lnTo>
                        <a:pt x="5797" y="512"/>
                      </a:lnTo>
                      <a:lnTo>
                        <a:pt x="5773" y="634"/>
                      </a:lnTo>
                      <a:lnTo>
                        <a:pt x="5602" y="2070"/>
                      </a:lnTo>
                      <a:lnTo>
                        <a:pt x="5602" y="2070"/>
                      </a:lnTo>
                      <a:lnTo>
                        <a:pt x="5310" y="2168"/>
                      </a:lnTo>
                      <a:lnTo>
                        <a:pt x="5018" y="2290"/>
                      </a:lnTo>
                      <a:lnTo>
                        <a:pt x="4750" y="2411"/>
                      </a:lnTo>
                      <a:lnTo>
                        <a:pt x="4482" y="2558"/>
                      </a:lnTo>
                      <a:lnTo>
                        <a:pt x="3337" y="1656"/>
                      </a:lnTo>
                      <a:lnTo>
                        <a:pt x="3337" y="1656"/>
                      </a:lnTo>
                      <a:lnTo>
                        <a:pt x="3215" y="1583"/>
                      </a:lnTo>
                      <a:lnTo>
                        <a:pt x="3094" y="1535"/>
                      </a:lnTo>
                      <a:lnTo>
                        <a:pt x="2972" y="1510"/>
                      </a:lnTo>
                      <a:lnTo>
                        <a:pt x="2850" y="1510"/>
                      </a:lnTo>
                      <a:lnTo>
                        <a:pt x="2728" y="1510"/>
                      </a:lnTo>
                      <a:lnTo>
                        <a:pt x="2582" y="1559"/>
                      </a:lnTo>
                      <a:lnTo>
                        <a:pt x="2485" y="1632"/>
                      </a:lnTo>
                      <a:lnTo>
                        <a:pt x="2387" y="1705"/>
                      </a:lnTo>
                      <a:lnTo>
                        <a:pt x="1705" y="2387"/>
                      </a:lnTo>
                      <a:lnTo>
                        <a:pt x="1705" y="2387"/>
                      </a:lnTo>
                      <a:lnTo>
                        <a:pt x="1608" y="2485"/>
                      </a:lnTo>
                      <a:lnTo>
                        <a:pt x="1559" y="2606"/>
                      </a:lnTo>
                      <a:lnTo>
                        <a:pt x="1511" y="2728"/>
                      </a:lnTo>
                      <a:lnTo>
                        <a:pt x="1486" y="2850"/>
                      </a:lnTo>
                      <a:lnTo>
                        <a:pt x="1486" y="2996"/>
                      </a:lnTo>
                      <a:lnTo>
                        <a:pt x="1511" y="3118"/>
                      </a:lnTo>
                      <a:lnTo>
                        <a:pt x="1559" y="3240"/>
                      </a:lnTo>
                      <a:lnTo>
                        <a:pt x="1632" y="3337"/>
                      </a:lnTo>
                      <a:lnTo>
                        <a:pt x="2533" y="4482"/>
                      </a:lnTo>
                      <a:lnTo>
                        <a:pt x="2533" y="4482"/>
                      </a:lnTo>
                      <a:lnTo>
                        <a:pt x="2387" y="4750"/>
                      </a:lnTo>
                      <a:lnTo>
                        <a:pt x="2266" y="5042"/>
                      </a:lnTo>
                      <a:lnTo>
                        <a:pt x="2168" y="5334"/>
                      </a:lnTo>
                      <a:lnTo>
                        <a:pt x="2071" y="5626"/>
                      </a:lnTo>
                      <a:lnTo>
                        <a:pt x="634" y="5772"/>
                      </a:lnTo>
                      <a:lnTo>
                        <a:pt x="634" y="5772"/>
                      </a:lnTo>
                      <a:lnTo>
                        <a:pt x="512" y="5821"/>
                      </a:lnTo>
                      <a:lnTo>
                        <a:pt x="390" y="5870"/>
                      </a:lnTo>
                      <a:lnTo>
                        <a:pt x="268" y="5943"/>
                      </a:lnTo>
                      <a:lnTo>
                        <a:pt x="171" y="6016"/>
                      </a:lnTo>
                      <a:lnTo>
                        <a:pt x="98" y="6138"/>
                      </a:lnTo>
                      <a:lnTo>
                        <a:pt x="49" y="6235"/>
                      </a:lnTo>
                      <a:lnTo>
                        <a:pt x="1" y="6381"/>
                      </a:lnTo>
                      <a:lnTo>
                        <a:pt x="1" y="6503"/>
                      </a:lnTo>
                      <a:lnTo>
                        <a:pt x="1" y="7453"/>
                      </a:lnTo>
                      <a:lnTo>
                        <a:pt x="1" y="7453"/>
                      </a:lnTo>
                      <a:lnTo>
                        <a:pt x="1" y="7599"/>
                      </a:lnTo>
                      <a:lnTo>
                        <a:pt x="49" y="7721"/>
                      </a:lnTo>
                      <a:lnTo>
                        <a:pt x="98" y="7843"/>
                      </a:lnTo>
                      <a:lnTo>
                        <a:pt x="171" y="7940"/>
                      </a:lnTo>
                      <a:lnTo>
                        <a:pt x="268" y="8037"/>
                      </a:lnTo>
                      <a:lnTo>
                        <a:pt x="390" y="8111"/>
                      </a:lnTo>
                      <a:lnTo>
                        <a:pt x="512" y="8159"/>
                      </a:lnTo>
                      <a:lnTo>
                        <a:pt x="634" y="8184"/>
                      </a:lnTo>
                      <a:lnTo>
                        <a:pt x="2071" y="8354"/>
                      </a:lnTo>
                      <a:lnTo>
                        <a:pt x="2071" y="8354"/>
                      </a:lnTo>
                      <a:lnTo>
                        <a:pt x="2168" y="8646"/>
                      </a:lnTo>
                      <a:lnTo>
                        <a:pt x="2266" y="8914"/>
                      </a:lnTo>
                      <a:lnTo>
                        <a:pt x="2387" y="9206"/>
                      </a:lnTo>
                      <a:lnTo>
                        <a:pt x="2533" y="9474"/>
                      </a:lnTo>
                      <a:lnTo>
                        <a:pt x="1632" y="10619"/>
                      </a:lnTo>
                      <a:lnTo>
                        <a:pt x="1632" y="10619"/>
                      </a:lnTo>
                      <a:lnTo>
                        <a:pt x="1559" y="10741"/>
                      </a:lnTo>
                      <a:lnTo>
                        <a:pt x="1511" y="10863"/>
                      </a:lnTo>
                      <a:lnTo>
                        <a:pt x="1486" y="10984"/>
                      </a:lnTo>
                      <a:lnTo>
                        <a:pt x="1486" y="11106"/>
                      </a:lnTo>
                      <a:lnTo>
                        <a:pt x="1511" y="11228"/>
                      </a:lnTo>
                      <a:lnTo>
                        <a:pt x="1559" y="11350"/>
                      </a:lnTo>
                      <a:lnTo>
                        <a:pt x="1608" y="11472"/>
                      </a:lnTo>
                      <a:lnTo>
                        <a:pt x="1705" y="11569"/>
                      </a:lnTo>
                      <a:lnTo>
                        <a:pt x="2387" y="12251"/>
                      </a:lnTo>
                      <a:lnTo>
                        <a:pt x="2387" y="12251"/>
                      </a:lnTo>
                      <a:lnTo>
                        <a:pt x="2485" y="12348"/>
                      </a:lnTo>
                      <a:lnTo>
                        <a:pt x="2582" y="12397"/>
                      </a:lnTo>
                      <a:lnTo>
                        <a:pt x="2728" y="12446"/>
                      </a:lnTo>
                      <a:lnTo>
                        <a:pt x="2850" y="12470"/>
                      </a:lnTo>
                      <a:lnTo>
                        <a:pt x="2972" y="12470"/>
                      </a:lnTo>
                      <a:lnTo>
                        <a:pt x="3094" y="12421"/>
                      </a:lnTo>
                      <a:lnTo>
                        <a:pt x="3215" y="12373"/>
                      </a:lnTo>
                      <a:lnTo>
                        <a:pt x="3337" y="12324"/>
                      </a:lnTo>
                      <a:lnTo>
                        <a:pt x="4482" y="11423"/>
                      </a:lnTo>
                      <a:lnTo>
                        <a:pt x="4482" y="11423"/>
                      </a:lnTo>
                      <a:lnTo>
                        <a:pt x="4750" y="11545"/>
                      </a:lnTo>
                      <a:lnTo>
                        <a:pt x="5018" y="11691"/>
                      </a:lnTo>
                      <a:lnTo>
                        <a:pt x="5310" y="11788"/>
                      </a:lnTo>
                      <a:lnTo>
                        <a:pt x="5602" y="11886"/>
                      </a:lnTo>
                      <a:lnTo>
                        <a:pt x="5773" y="13322"/>
                      </a:lnTo>
                      <a:lnTo>
                        <a:pt x="5773" y="13322"/>
                      </a:lnTo>
                      <a:lnTo>
                        <a:pt x="5797" y="13444"/>
                      </a:lnTo>
                      <a:lnTo>
                        <a:pt x="5846" y="13566"/>
                      </a:lnTo>
                      <a:lnTo>
                        <a:pt x="5919" y="13688"/>
                      </a:lnTo>
                      <a:lnTo>
                        <a:pt x="6016" y="13785"/>
                      </a:lnTo>
                      <a:lnTo>
                        <a:pt x="6114" y="13858"/>
                      </a:lnTo>
                      <a:lnTo>
                        <a:pt x="6235" y="13907"/>
                      </a:lnTo>
                      <a:lnTo>
                        <a:pt x="6357" y="13956"/>
                      </a:lnTo>
                      <a:lnTo>
                        <a:pt x="6479" y="13956"/>
                      </a:lnTo>
                      <a:lnTo>
                        <a:pt x="7453" y="13956"/>
                      </a:lnTo>
                      <a:lnTo>
                        <a:pt x="7453" y="13956"/>
                      </a:lnTo>
                      <a:lnTo>
                        <a:pt x="7575" y="13956"/>
                      </a:lnTo>
                      <a:lnTo>
                        <a:pt x="7721" y="13907"/>
                      </a:lnTo>
                      <a:lnTo>
                        <a:pt x="7818" y="13858"/>
                      </a:lnTo>
                      <a:lnTo>
                        <a:pt x="7940" y="13785"/>
                      </a:lnTo>
                      <a:lnTo>
                        <a:pt x="8013" y="13688"/>
                      </a:lnTo>
                      <a:lnTo>
                        <a:pt x="8086" y="13566"/>
                      </a:lnTo>
                      <a:lnTo>
                        <a:pt x="8135" y="13444"/>
                      </a:lnTo>
                      <a:lnTo>
                        <a:pt x="8159" y="13322"/>
                      </a:lnTo>
                      <a:lnTo>
                        <a:pt x="8330" y="11886"/>
                      </a:lnTo>
                      <a:lnTo>
                        <a:pt x="8330" y="11886"/>
                      </a:lnTo>
                      <a:lnTo>
                        <a:pt x="8622" y="11788"/>
                      </a:lnTo>
                      <a:lnTo>
                        <a:pt x="8914" y="11691"/>
                      </a:lnTo>
                      <a:lnTo>
                        <a:pt x="9207" y="11545"/>
                      </a:lnTo>
                      <a:lnTo>
                        <a:pt x="9475" y="11423"/>
                      </a:lnTo>
                      <a:lnTo>
                        <a:pt x="10619" y="12324"/>
                      </a:lnTo>
                      <a:lnTo>
                        <a:pt x="10619" y="12324"/>
                      </a:lnTo>
                      <a:lnTo>
                        <a:pt x="10717" y="12373"/>
                      </a:lnTo>
                      <a:lnTo>
                        <a:pt x="10838" y="12421"/>
                      </a:lnTo>
                      <a:lnTo>
                        <a:pt x="10960" y="12470"/>
                      </a:lnTo>
                      <a:lnTo>
                        <a:pt x="11106" y="12470"/>
                      </a:lnTo>
                      <a:lnTo>
                        <a:pt x="11228" y="12446"/>
                      </a:lnTo>
                      <a:lnTo>
                        <a:pt x="11350" y="12397"/>
                      </a:lnTo>
                      <a:lnTo>
                        <a:pt x="11472" y="12348"/>
                      </a:lnTo>
                      <a:lnTo>
                        <a:pt x="11569" y="12251"/>
                      </a:lnTo>
                      <a:lnTo>
                        <a:pt x="12251" y="11569"/>
                      </a:lnTo>
                      <a:lnTo>
                        <a:pt x="12251" y="11569"/>
                      </a:lnTo>
                      <a:lnTo>
                        <a:pt x="12324" y="11472"/>
                      </a:lnTo>
                      <a:lnTo>
                        <a:pt x="12397" y="11350"/>
                      </a:lnTo>
                      <a:lnTo>
                        <a:pt x="12422" y="11228"/>
                      </a:lnTo>
                      <a:lnTo>
                        <a:pt x="12446" y="11106"/>
                      </a:lnTo>
                      <a:lnTo>
                        <a:pt x="12446" y="10984"/>
                      </a:lnTo>
                      <a:lnTo>
                        <a:pt x="12422" y="10863"/>
                      </a:lnTo>
                      <a:lnTo>
                        <a:pt x="12373" y="10741"/>
                      </a:lnTo>
                      <a:lnTo>
                        <a:pt x="12300" y="10619"/>
                      </a:lnTo>
                      <a:lnTo>
                        <a:pt x="11399" y="9474"/>
                      </a:lnTo>
                      <a:lnTo>
                        <a:pt x="11399" y="9474"/>
                      </a:lnTo>
                      <a:lnTo>
                        <a:pt x="11545" y="9206"/>
                      </a:lnTo>
                      <a:lnTo>
                        <a:pt x="11667" y="8914"/>
                      </a:lnTo>
                      <a:lnTo>
                        <a:pt x="11788" y="8646"/>
                      </a:lnTo>
                      <a:lnTo>
                        <a:pt x="11861" y="8354"/>
                      </a:lnTo>
                      <a:lnTo>
                        <a:pt x="13323" y="8184"/>
                      </a:lnTo>
                      <a:lnTo>
                        <a:pt x="13323" y="8184"/>
                      </a:lnTo>
                      <a:lnTo>
                        <a:pt x="13444" y="8159"/>
                      </a:lnTo>
                      <a:lnTo>
                        <a:pt x="13566" y="8111"/>
                      </a:lnTo>
                      <a:lnTo>
                        <a:pt x="13664" y="8037"/>
                      </a:lnTo>
                      <a:lnTo>
                        <a:pt x="13761" y="7940"/>
                      </a:lnTo>
                      <a:lnTo>
                        <a:pt x="13834" y="7843"/>
                      </a:lnTo>
                      <a:lnTo>
                        <a:pt x="13907" y="7721"/>
                      </a:lnTo>
                      <a:lnTo>
                        <a:pt x="13932" y="7599"/>
                      </a:lnTo>
                      <a:lnTo>
                        <a:pt x="13956" y="7453"/>
                      </a:lnTo>
                      <a:lnTo>
                        <a:pt x="13956" y="6503"/>
                      </a:lnTo>
                      <a:lnTo>
                        <a:pt x="13956" y="6503"/>
                      </a:lnTo>
                      <a:lnTo>
                        <a:pt x="13932" y="6381"/>
                      </a:lnTo>
                      <a:lnTo>
                        <a:pt x="13907" y="6235"/>
                      </a:lnTo>
                      <a:lnTo>
                        <a:pt x="13834" y="6138"/>
                      </a:lnTo>
                      <a:lnTo>
                        <a:pt x="13761" y="6016"/>
                      </a:lnTo>
                      <a:lnTo>
                        <a:pt x="13664" y="5943"/>
                      </a:lnTo>
                      <a:lnTo>
                        <a:pt x="13566" y="5870"/>
                      </a:lnTo>
                      <a:lnTo>
                        <a:pt x="13444" y="5821"/>
                      </a:lnTo>
                      <a:lnTo>
                        <a:pt x="13323" y="5772"/>
                      </a:lnTo>
                      <a:lnTo>
                        <a:pt x="13323" y="5772"/>
                      </a:lnTo>
                      <a:close/>
                      <a:moveTo>
                        <a:pt x="8573" y="8598"/>
                      </a:moveTo>
                      <a:lnTo>
                        <a:pt x="8573" y="8598"/>
                      </a:lnTo>
                      <a:lnTo>
                        <a:pt x="8403" y="8744"/>
                      </a:lnTo>
                      <a:lnTo>
                        <a:pt x="8232" y="8890"/>
                      </a:lnTo>
                      <a:lnTo>
                        <a:pt x="8038" y="8987"/>
                      </a:lnTo>
                      <a:lnTo>
                        <a:pt x="7818" y="9085"/>
                      </a:lnTo>
                      <a:lnTo>
                        <a:pt x="7624" y="9158"/>
                      </a:lnTo>
                      <a:lnTo>
                        <a:pt x="7404" y="9206"/>
                      </a:lnTo>
                      <a:lnTo>
                        <a:pt x="7185" y="9231"/>
                      </a:lnTo>
                      <a:lnTo>
                        <a:pt x="6966" y="9255"/>
                      </a:lnTo>
                      <a:lnTo>
                        <a:pt x="6747" y="9231"/>
                      </a:lnTo>
                      <a:lnTo>
                        <a:pt x="6528" y="9206"/>
                      </a:lnTo>
                      <a:lnTo>
                        <a:pt x="6333" y="9158"/>
                      </a:lnTo>
                      <a:lnTo>
                        <a:pt x="6114" y="9085"/>
                      </a:lnTo>
                      <a:lnTo>
                        <a:pt x="5919" y="8987"/>
                      </a:lnTo>
                      <a:lnTo>
                        <a:pt x="5724" y="8890"/>
                      </a:lnTo>
                      <a:lnTo>
                        <a:pt x="5529" y="8744"/>
                      </a:lnTo>
                      <a:lnTo>
                        <a:pt x="5359" y="8598"/>
                      </a:lnTo>
                      <a:lnTo>
                        <a:pt x="5359" y="8598"/>
                      </a:lnTo>
                      <a:lnTo>
                        <a:pt x="5212" y="8427"/>
                      </a:lnTo>
                      <a:lnTo>
                        <a:pt x="5066" y="8232"/>
                      </a:lnTo>
                      <a:lnTo>
                        <a:pt x="4969" y="8037"/>
                      </a:lnTo>
                      <a:lnTo>
                        <a:pt x="4871" y="7843"/>
                      </a:lnTo>
                      <a:lnTo>
                        <a:pt x="4798" y="7623"/>
                      </a:lnTo>
                      <a:lnTo>
                        <a:pt x="4750" y="7404"/>
                      </a:lnTo>
                      <a:lnTo>
                        <a:pt x="4701" y="7209"/>
                      </a:lnTo>
                      <a:lnTo>
                        <a:pt x="4701" y="6990"/>
                      </a:lnTo>
                      <a:lnTo>
                        <a:pt x="4701" y="6771"/>
                      </a:lnTo>
                      <a:lnTo>
                        <a:pt x="4750" y="6552"/>
                      </a:lnTo>
                      <a:lnTo>
                        <a:pt x="4798" y="6333"/>
                      </a:lnTo>
                      <a:lnTo>
                        <a:pt x="4871" y="6138"/>
                      </a:lnTo>
                      <a:lnTo>
                        <a:pt x="4969" y="5919"/>
                      </a:lnTo>
                      <a:lnTo>
                        <a:pt x="5066" y="5724"/>
                      </a:lnTo>
                      <a:lnTo>
                        <a:pt x="5212" y="5553"/>
                      </a:lnTo>
                      <a:lnTo>
                        <a:pt x="5359" y="5383"/>
                      </a:lnTo>
                      <a:lnTo>
                        <a:pt x="5359" y="5383"/>
                      </a:lnTo>
                      <a:lnTo>
                        <a:pt x="5529" y="5212"/>
                      </a:lnTo>
                      <a:lnTo>
                        <a:pt x="5724" y="5091"/>
                      </a:lnTo>
                      <a:lnTo>
                        <a:pt x="5919" y="4969"/>
                      </a:lnTo>
                      <a:lnTo>
                        <a:pt x="6114" y="4871"/>
                      </a:lnTo>
                      <a:lnTo>
                        <a:pt x="6333" y="4798"/>
                      </a:lnTo>
                      <a:lnTo>
                        <a:pt x="6528" y="4750"/>
                      </a:lnTo>
                      <a:lnTo>
                        <a:pt x="6747" y="4725"/>
                      </a:lnTo>
                      <a:lnTo>
                        <a:pt x="6966" y="4701"/>
                      </a:lnTo>
                      <a:lnTo>
                        <a:pt x="7185" y="4725"/>
                      </a:lnTo>
                      <a:lnTo>
                        <a:pt x="7404" y="4750"/>
                      </a:lnTo>
                      <a:lnTo>
                        <a:pt x="7624" y="4798"/>
                      </a:lnTo>
                      <a:lnTo>
                        <a:pt x="7818" y="4871"/>
                      </a:lnTo>
                      <a:lnTo>
                        <a:pt x="8038" y="4969"/>
                      </a:lnTo>
                      <a:lnTo>
                        <a:pt x="8232" y="5091"/>
                      </a:lnTo>
                      <a:lnTo>
                        <a:pt x="8403" y="5212"/>
                      </a:lnTo>
                      <a:lnTo>
                        <a:pt x="8573" y="5383"/>
                      </a:lnTo>
                      <a:lnTo>
                        <a:pt x="8573" y="5383"/>
                      </a:lnTo>
                      <a:lnTo>
                        <a:pt x="8744" y="5553"/>
                      </a:lnTo>
                      <a:lnTo>
                        <a:pt x="8866" y="5724"/>
                      </a:lnTo>
                      <a:lnTo>
                        <a:pt x="8987" y="5919"/>
                      </a:lnTo>
                      <a:lnTo>
                        <a:pt x="9085" y="6138"/>
                      </a:lnTo>
                      <a:lnTo>
                        <a:pt x="9158" y="6333"/>
                      </a:lnTo>
                      <a:lnTo>
                        <a:pt x="9207" y="6552"/>
                      </a:lnTo>
                      <a:lnTo>
                        <a:pt x="9231" y="6771"/>
                      </a:lnTo>
                      <a:lnTo>
                        <a:pt x="9231" y="6990"/>
                      </a:lnTo>
                      <a:lnTo>
                        <a:pt x="9231" y="7209"/>
                      </a:lnTo>
                      <a:lnTo>
                        <a:pt x="9207" y="7404"/>
                      </a:lnTo>
                      <a:lnTo>
                        <a:pt x="9158" y="7623"/>
                      </a:lnTo>
                      <a:lnTo>
                        <a:pt x="9085" y="7843"/>
                      </a:lnTo>
                      <a:lnTo>
                        <a:pt x="8987" y="8037"/>
                      </a:lnTo>
                      <a:lnTo>
                        <a:pt x="8866" y="8232"/>
                      </a:lnTo>
                      <a:lnTo>
                        <a:pt x="8744" y="8427"/>
                      </a:lnTo>
                      <a:lnTo>
                        <a:pt x="8573" y="8598"/>
                      </a:lnTo>
                      <a:lnTo>
                        <a:pt x="8573" y="8598"/>
                      </a:lnTo>
                      <a:close/>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7"/>
                <p:cNvSpPr/>
                <p:nvPr/>
              </p:nvSpPr>
              <p:spPr>
                <a:xfrm>
                  <a:off x="5566575" y="3193575"/>
                  <a:ext cx="198525" cy="198525"/>
                </a:xfrm>
                <a:custGeom>
                  <a:avLst/>
                  <a:gdLst/>
                  <a:ahLst/>
                  <a:cxnLst/>
                  <a:rect l="l" t="t" r="r" b="b"/>
                  <a:pathLst>
                    <a:path w="7941" h="7941" fill="none" extrusionOk="0">
                      <a:moveTo>
                        <a:pt x="7258" y="2144"/>
                      </a:moveTo>
                      <a:lnTo>
                        <a:pt x="6138" y="2388"/>
                      </a:lnTo>
                      <a:lnTo>
                        <a:pt x="6138" y="2388"/>
                      </a:lnTo>
                      <a:lnTo>
                        <a:pt x="6016" y="2217"/>
                      </a:lnTo>
                      <a:lnTo>
                        <a:pt x="5870" y="2071"/>
                      </a:lnTo>
                      <a:lnTo>
                        <a:pt x="6260" y="975"/>
                      </a:lnTo>
                      <a:lnTo>
                        <a:pt x="6260" y="975"/>
                      </a:lnTo>
                      <a:lnTo>
                        <a:pt x="6284" y="902"/>
                      </a:lnTo>
                      <a:lnTo>
                        <a:pt x="6284" y="829"/>
                      </a:lnTo>
                      <a:lnTo>
                        <a:pt x="6260" y="683"/>
                      </a:lnTo>
                      <a:lnTo>
                        <a:pt x="6162" y="561"/>
                      </a:lnTo>
                      <a:lnTo>
                        <a:pt x="6114" y="488"/>
                      </a:lnTo>
                      <a:lnTo>
                        <a:pt x="6065" y="464"/>
                      </a:lnTo>
                      <a:lnTo>
                        <a:pt x="5553" y="196"/>
                      </a:lnTo>
                      <a:lnTo>
                        <a:pt x="5553" y="196"/>
                      </a:lnTo>
                      <a:lnTo>
                        <a:pt x="5480" y="171"/>
                      </a:lnTo>
                      <a:lnTo>
                        <a:pt x="5407" y="171"/>
                      </a:lnTo>
                      <a:lnTo>
                        <a:pt x="5261" y="171"/>
                      </a:lnTo>
                      <a:lnTo>
                        <a:pt x="5115" y="244"/>
                      </a:lnTo>
                      <a:lnTo>
                        <a:pt x="5066" y="293"/>
                      </a:lnTo>
                      <a:lnTo>
                        <a:pt x="5018" y="342"/>
                      </a:lnTo>
                      <a:lnTo>
                        <a:pt x="4384" y="1316"/>
                      </a:lnTo>
                      <a:lnTo>
                        <a:pt x="4384" y="1316"/>
                      </a:lnTo>
                      <a:lnTo>
                        <a:pt x="4165" y="1292"/>
                      </a:lnTo>
                      <a:lnTo>
                        <a:pt x="3970" y="1292"/>
                      </a:lnTo>
                      <a:lnTo>
                        <a:pt x="3483" y="244"/>
                      </a:lnTo>
                      <a:lnTo>
                        <a:pt x="3483" y="244"/>
                      </a:lnTo>
                      <a:lnTo>
                        <a:pt x="3435" y="171"/>
                      </a:lnTo>
                      <a:lnTo>
                        <a:pt x="3386" y="123"/>
                      </a:lnTo>
                      <a:lnTo>
                        <a:pt x="3264" y="50"/>
                      </a:lnTo>
                      <a:lnTo>
                        <a:pt x="3118" y="1"/>
                      </a:lnTo>
                      <a:lnTo>
                        <a:pt x="3045" y="1"/>
                      </a:lnTo>
                      <a:lnTo>
                        <a:pt x="2972" y="25"/>
                      </a:lnTo>
                      <a:lnTo>
                        <a:pt x="2436" y="196"/>
                      </a:lnTo>
                      <a:lnTo>
                        <a:pt x="2436" y="196"/>
                      </a:lnTo>
                      <a:lnTo>
                        <a:pt x="2363" y="220"/>
                      </a:lnTo>
                      <a:lnTo>
                        <a:pt x="2290" y="269"/>
                      </a:lnTo>
                      <a:lnTo>
                        <a:pt x="2192" y="391"/>
                      </a:lnTo>
                      <a:lnTo>
                        <a:pt x="2144" y="537"/>
                      </a:lnTo>
                      <a:lnTo>
                        <a:pt x="2144" y="610"/>
                      </a:lnTo>
                      <a:lnTo>
                        <a:pt x="2144" y="683"/>
                      </a:lnTo>
                      <a:lnTo>
                        <a:pt x="2387" y="1828"/>
                      </a:lnTo>
                      <a:lnTo>
                        <a:pt x="2387" y="1828"/>
                      </a:lnTo>
                      <a:lnTo>
                        <a:pt x="2217" y="1949"/>
                      </a:lnTo>
                      <a:lnTo>
                        <a:pt x="2071" y="2095"/>
                      </a:lnTo>
                      <a:lnTo>
                        <a:pt x="999" y="1681"/>
                      </a:lnTo>
                      <a:lnTo>
                        <a:pt x="999" y="1681"/>
                      </a:lnTo>
                      <a:lnTo>
                        <a:pt x="926" y="1681"/>
                      </a:lnTo>
                      <a:lnTo>
                        <a:pt x="829" y="1657"/>
                      </a:lnTo>
                      <a:lnTo>
                        <a:pt x="682" y="1706"/>
                      </a:lnTo>
                      <a:lnTo>
                        <a:pt x="561" y="1779"/>
                      </a:lnTo>
                      <a:lnTo>
                        <a:pt x="512" y="1828"/>
                      </a:lnTo>
                      <a:lnTo>
                        <a:pt x="463" y="1901"/>
                      </a:lnTo>
                      <a:lnTo>
                        <a:pt x="220" y="2388"/>
                      </a:lnTo>
                      <a:lnTo>
                        <a:pt x="220" y="2388"/>
                      </a:lnTo>
                      <a:lnTo>
                        <a:pt x="195" y="2461"/>
                      </a:lnTo>
                      <a:lnTo>
                        <a:pt x="171" y="2534"/>
                      </a:lnTo>
                      <a:lnTo>
                        <a:pt x="195" y="2704"/>
                      </a:lnTo>
                      <a:lnTo>
                        <a:pt x="244" y="2826"/>
                      </a:lnTo>
                      <a:lnTo>
                        <a:pt x="293" y="2899"/>
                      </a:lnTo>
                      <a:lnTo>
                        <a:pt x="366" y="2948"/>
                      </a:lnTo>
                      <a:lnTo>
                        <a:pt x="1340" y="3581"/>
                      </a:lnTo>
                      <a:lnTo>
                        <a:pt x="1340" y="3581"/>
                      </a:lnTo>
                      <a:lnTo>
                        <a:pt x="1316" y="3776"/>
                      </a:lnTo>
                      <a:lnTo>
                        <a:pt x="1291" y="3995"/>
                      </a:lnTo>
                      <a:lnTo>
                        <a:pt x="244" y="4482"/>
                      </a:lnTo>
                      <a:lnTo>
                        <a:pt x="244" y="4482"/>
                      </a:lnTo>
                      <a:lnTo>
                        <a:pt x="195" y="4507"/>
                      </a:lnTo>
                      <a:lnTo>
                        <a:pt x="122" y="4555"/>
                      </a:lnTo>
                      <a:lnTo>
                        <a:pt x="49" y="4701"/>
                      </a:lnTo>
                      <a:lnTo>
                        <a:pt x="0" y="4848"/>
                      </a:lnTo>
                      <a:lnTo>
                        <a:pt x="25" y="4921"/>
                      </a:lnTo>
                      <a:lnTo>
                        <a:pt x="25" y="4994"/>
                      </a:lnTo>
                      <a:lnTo>
                        <a:pt x="220" y="5530"/>
                      </a:lnTo>
                      <a:lnTo>
                        <a:pt x="220" y="5530"/>
                      </a:lnTo>
                      <a:lnTo>
                        <a:pt x="244" y="5578"/>
                      </a:lnTo>
                      <a:lnTo>
                        <a:pt x="293" y="5651"/>
                      </a:lnTo>
                      <a:lnTo>
                        <a:pt x="390" y="5749"/>
                      </a:lnTo>
                      <a:lnTo>
                        <a:pt x="536" y="5797"/>
                      </a:lnTo>
                      <a:lnTo>
                        <a:pt x="609" y="5797"/>
                      </a:lnTo>
                      <a:lnTo>
                        <a:pt x="682" y="5797"/>
                      </a:lnTo>
                      <a:lnTo>
                        <a:pt x="1827" y="5554"/>
                      </a:lnTo>
                      <a:lnTo>
                        <a:pt x="1827" y="5554"/>
                      </a:lnTo>
                      <a:lnTo>
                        <a:pt x="1949" y="5724"/>
                      </a:lnTo>
                      <a:lnTo>
                        <a:pt x="2095" y="5870"/>
                      </a:lnTo>
                      <a:lnTo>
                        <a:pt x="1705" y="6966"/>
                      </a:lnTo>
                      <a:lnTo>
                        <a:pt x="1705" y="6966"/>
                      </a:lnTo>
                      <a:lnTo>
                        <a:pt x="1681" y="7040"/>
                      </a:lnTo>
                      <a:lnTo>
                        <a:pt x="1681" y="7113"/>
                      </a:lnTo>
                      <a:lnTo>
                        <a:pt x="1705" y="7259"/>
                      </a:lnTo>
                      <a:lnTo>
                        <a:pt x="1778" y="7380"/>
                      </a:lnTo>
                      <a:lnTo>
                        <a:pt x="1851" y="7429"/>
                      </a:lnTo>
                      <a:lnTo>
                        <a:pt x="1900" y="7478"/>
                      </a:lnTo>
                      <a:lnTo>
                        <a:pt x="2412" y="7721"/>
                      </a:lnTo>
                      <a:lnTo>
                        <a:pt x="2412" y="7721"/>
                      </a:lnTo>
                      <a:lnTo>
                        <a:pt x="2485" y="7770"/>
                      </a:lnTo>
                      <a:lnTo>
                        <a:pt x="2558" y="7770"/>
                      </a:lnTo>
                      <a:lnTo>
                        <a:pt x="2704" y="7770"/>
                      </a:lnTo>
                      <a:lnTo>
                        <a:pt x="2850" y="7697"/>
                      </a:lnTo>
                      <a:lnTo>
                        <a:pt x="2899" y="7648"/>
                      </a:lnTo>
                      <a:lnTo>
                        <a:pt x="2947" y="7600"/>
                      </a:lnTo>
                      <a:lnTo>
                        <a:pt x="3581" y="6625"/>
                      </a:lnTo>
                      <a:lnTo>
                        <a:pt x="3581" y="6625"/>
                      </a:lnTo>
                      <a:lnTo>
                        <a:pt x="3800" y="6650"/>
                      </a:lnTo>
                      <a:lnTo>
                        <a:pt x="3995" y="6650"/>
                      </a:lnTo>
                      <a:lnTo>
                        <a:pt x="4482" y="7697"/>
                      </a:lnTo>
                      <a:lnTo>
                        <a:pt x="4482" y="7697"/>
                      </a:lnTo>
                      <a:lnTo>
                        <a:pt x="4531" y="7770"/>
                      </a:lnTo>
                      <a:lnTo>
                        <a:pt x="4579" y="7819"/>
                      </a:lnTo>
                      <a:lnTo>
                        <a:pt x="4701" y="7892"/>
                      </a:lnTo>
                      <a:lnTo>
                        <a:pt x="4847" y="7941"/>
                      </a:lnTo>
                      <a:lnTo>
                        <a:pt x="4920" y="7941"/>
                      </a:lnTo>
                      <a:lnTo>
                        <a:pt x="4993" y="7916"/>
                      </a:lnTo>
                      <a:lnTo>
                        <a:pt x="5529" y="7746"/>
                      </a:lnTo>
                      <a:lnTo>
                        <a:pt x="5529" y="7746"/>
                      </a:lnTo>
                      <a:lnTo>
                        <a:pt x="5602" y="7721"/>
                      </a:lnTo>
                      <a:lnTo>
                        <a:pt x="5651" y="7673"/>
                      </a:lnTo>
                      <a:lnTo>
                        <a:pt x="5748" y="7551"/>
                      </a:lnTo>
                      <a:lnTo>
                        <a:pt x="5821" y="7405"/>
                      </a:lnTo>
                      <a:lnTo>
                        <a:pt x="5821" y="7332"/>
                      </a:lnTo>
                      <a:lnTo>
                        <a:pt x="5821" y="7259"/>
                      </a:lnTo>
                      <a:lnTo>
                        <a:pt x="5578" y="6114"/>
                      </a:lnTo>
                      <a:lnTo>
                        <a:pt x="5578" y="6114"/>
                      </a:lnTo>
                      <a:lnTo>
                        <a:pt x="5724" y="5992"/>
                      </a:lnTo>
                      <a:lnTo>
                        <a:pt x="5894" y="5846"/>
                      </a:lnTo>
                      <a:lnTo>
                        <a:pt x="6966" y="6260"/>
                      </a:lnTo>
                      <a:lnTo>
                        <a:pt x="6966" y="6260"/>
                      </a:lnTo>
                      <a:lnTo>
                        <a:pt x="7039" y="6260"/>
                      </a:lnTo>
                      <a:lnTo>
                        <a:pt x="7112" y="6285"/>
                      </a:lnTo>
                      <a:lnTo>
                        <a:pt x="7258" y="6236"/>
                      </a:lnTo>
                      <a:lnTo>
                        <a:pt x="7404" y="6163"/>
                      </a:lnTo>
                      <a:lnTo>
                        <a:pt x="7453" y="6114"/>
                      </a:lnTo>
                      <a:lnTo>
                        <a:pt x="7502" y="6041"/>
                      </a:lnTo>
                      <a:lnTo>
                        <a:pt x="7745" y="5530"/>
                      </a:lnTo>
                      <a:lnTo>
                        <a:pt x="7745" y="5530"/>
                      </a:lnTo>
                      <a:lnTo>
                        <a:pt x="7770" y="5481"/>
                      </a:lnTo>
                      <a:lnTo>
                        <a:pt x="7794" y="5383"/>
                      </a:lnTo>
                      <a:lnTo>
                        <a:pt x="7770" y="5237"/>
                      </a:lnTo>
                      <a:lnTo>
                        <a:pt x="7697" y="5115"/>
                      </a:lnTo>
                      <a:lnTo>
                        <a:pt x="7648" y="5042"/>
                      </a:lnTo>
                      <a:lnTo>
                        <a:pt x="7599" y="4994"/>
                      </a:lnTo>
                      <a:lnTo>
                        <a:pt x="6625" y="4360"/>
                      </a:lnTo>
                      <a:lnTo>
                        <a:pt x="6625" y="4360"/>
                      </a:lnTo>
                      <a:lnTo>
                        <a:pt x="6649" y="4166"/>
                      </a:lnTo>
                      <a:lnTo>
                        <a:pt x="6649" y="3946"/>
                      </a:lnTo>
                      <a:lnTo>
                        <a:pt x="7697" y="3459"/>
                      </a:lnTo>
                      <a:lnTo>
                        <a:pt x="7697" y="3459"/>
                      </a:lnTo>
                      <a:lnTo>
                        <a:pt x="7770" y="3435"/>
                      </a:lnTo>
                      <a:lnTo>
                        <a:pt x="7843" y="3386"/>
                      </a:lnTo>
                      <a:lnTo>
                        <a:pt x="7916" y="3240"/>
                      </a:lnTo>
                      <a:lnTo>
                        <a:pt x="7940" y="3094"/>
                      </a:lnTo>
                      <a:lnTo>
                        <a:pt x="7940" y="3021"/>
                      </a:lnTo>
                      <a:lnTo>
                        <a:pt x="7940" y="2948"/>
                      </a:lnTo>
                      <a:lnTo>
                        <a:pt x="7745" y="2412"/>
                      </a:lnTo>
                      <a:lnTo>
                        <a:pt x="7745" y="2412"/>
                      </a:lnTo>
                      <a:lnTo>
                        <a:pt x="7721" y="2339"/>
                      </a:lnTo>
                      <a:lnTo>
                        <a:pt x="7672" y="2290"/>
                      </a:lnTo>
                      <a:lnTo>
                        <a:pt x="7551" y="2193"/>
                      </a:lnTo>
                      <a:lnTo>
                        <a:pt x="7429" y="2144"/>
                      </a:lnTo>
                      <a:lnTo>
                        <a:pt x="7356" y="2144"/>
                      </a:lnTo>
                      <a:lnTo>
                        <a:pt x="7258" y="2144"/>
                      </a:lnTo>
                      <a:lnTo>
                        <a:pt x="7258" y="2144"/>
                      </a:lnTo>
                      <a:close/>
                      <a:moveTo>
                        <a:pt x="5480" y="4726"/>
                      </a:moveTo>
                      <a:lnTo>
                        <a:pt x="5480" y="4726"/>
                      </a:lnTo>
                      <a:lnTo>
                        <a:pt x="5383" y="4872"/>
                      </a:lnTo>
                      <a:lnTo>
                        <a:pt x="5286" y="4994"/>
                      </a:lnTo>
                      <a:lnTo>
                        <a:pt x="5188" y="5140"/>
                      </a:lnTo>
                      <a:lnTo>
                        <a:pt x="5066" y="5237"/>
                      </a:lnTo>
                      <a:lnTo>
                        <a:pt x="4945" y="5335"/>
                      </a:lnTo>
                      <a:lnTo>
                        <a:pt x="4798" y="5432"/>
                      </a:lnTo>
                      <a:lnTo>
                        <a:pt x="4652" y="5505"/>
                      </a:lnTo>
                      <a:lnTo>
                        <a:pt x="4506" y="5554"/>
                      </a:lnTo>
                      <a:lnTo>
                        <a:pt x="4360" y="5603"/>
                      </a:lnTo>
                      <a:lnTo>
                        <a:pt x="4190" y="5627"/>
                      </a:lnTo>
                      <a:lnTo>
                        <a:pt x="4043" y="5651"/>
                      </a:lnTo>
                      <a:lnTo>
                        <a:pt x="3873" y="5627"/>
                      </a:lnTo>
                      <a:lnTo>
                        <a:pt x="3702" y="5627"/>
                      </a:lnTo>
                      <a:lnTo>
                        <a:pt x="3556" y="5578"/>
                      </a:lnTo>
                      <a:lnTo>
                        <a:pt x="3386" y="5530"/>
                      </a:lnTo>
                      <a:lnTo>
                        <a:pt x="3240" y="5456"/>
                      </a:lnTo>
                      <a:lnTo>
                        <a:pt x="3240" y="5456"/>
                      </a:lnTo>
                      <a:lnTo>
                        <a:pt x="3094" y="5383"/>
                      </a:lnTo>
                      <a:lnTo>
                        <a:pt x="2947" y="5286"/>
                      </a:lnTo>
                      <a:lnTo>
                        <a:pt x="2826" y="5164"/>
                      </a:lnTo>
                      <a:lnTo>
                        <a:pt x="2704" y="5067"/>
                      </a:lnTo>
                      <a:lnTo>
                        <a:pt x="2606" y="4921"/>
                      </a:lnTo>
                      <a:lnTo>
                        <a:pt x="2533" y="4799"/>
                      </a:lnTo>
                      <a:lnTo>
                        <a:pt x="2460" y="4653"/>
                      </a:lnTo>
                      <a:lnTo>
                        <a:pt x="2387" y="4507"/>
                      </a:lnTo>
                      <a:lnTo>
                        <a:pt x="2363" y="4336"/>
                      </a:lnTo>
                      <a:lnTo>
                        <a:pt x="2314" y="4190"/>
                      </a:lnTo>
                      <a:lnTo>
                        <a:pt x="2314" y="4020"/>
                      </a:lnTo>
                      <a:lnTo>
                        <a:pt x="2314" y="3873"/>
                      </a:lnTo>
                      <a:lnTo>
                        <a:pt x="2339" y="3703"/>
                      </a:lnTo>
                      <a:lnTo>
                        <a:pt x="2363" y="3532"/>
                      </a:lnTo>
                      <a:lnTo>
                        <a:pt x="2412" y="3386"/>
                      </a:lnTo>
                      <a:lnTo>
                        <a:pt x="2485" y="3216"/>
                      </a:lnTo>
                      <a:lnTo>
                        <a:pt x="2485" y="3216"/>
                      </a:lnTo>
                      <a:lnTo>
                        <a:pt x="2582" y="3070"/>
                      </a:lnTo>
                      <a:lnTo>
                        <a:pt x="2680" y="2948"/>
                      </a:lnTo>
                      <a:lnTo>
                        <a:pt x="2777" y="2802"/>
                      </a:lnTo>
                      <a:lnTo>
                        <a:pt x="2899" y="2704"/>
                      </a:lnTo>
                      <a:lnTo>
                        <a:pt x="3020" y="2607"/>
                      </a:lnTo>
                      <a:lnTo>
                        <a:pt x="3167" y="2509"/>
                      </a:lnTo>
                      <a:lnTo>
                        <a:pt x="3313" y="2436"/>
                      </a:lnTo>
                      <a:lnTo>
                        <a:pt x="3459" y="2388"/>
                      </a:lnTo>
                      <a:lnTo>
                        <a:pt x="3605" y="2339"/>
                      </a:lnTo>
                      <a:lnTo>
                        <a:pt x="3775" y="2315"/>
                      </a:lnTo>
                      <a:lnTo>
                        <a:pt x="3922" y="2290"/>
                      </a:lnTo>
                      <a:lnTo>
                        <a:pt x="4092" y="2315"/>
                      </a:lnTo>
                      <a:lnTo>
                        <a:pt x="4263" y="2315"/>
                      </a:lnTo>
                      <a:lnTo>
                        <a:pt x="4409" y="2363"/>
                      </a:lnTo>
                      <a:lnTo>
                        <a:pt x="4579" y="2412"/>
                      </a:lnTo>
                      <a:lnTo>
                        <a:pt x="4725" y="2485"/>
                      </a:lnTo>
                      <a:lnTo>
                        <a:pt x="4725" y="2485"/>
                      </a:lnTo>
                      <a:lnTo>
                        <a:pt x="4871" y="2558"/>
                      </a:lnTo>
                      <a:lnTo>
                        <a:pt x="5018" y="2656"/>
                      </a:lnTo>
                      <a:lnTo>
                        <a:pt x="5139" y="2777"/>
                      </a:lnTo>
                      <a:lnTo>
                        <a:pt x="5261" y="2875"/>
                      </a:lnTo>
                      <a:lnTo>
                        <a:pt x="5359" y="3021"/>
                      </a:lnTo>
                      <a:lnTo>
                        <a:pt x="5432" y="3143"/>
                      </a:lnTo>
                      <a:lnTo>
                        <a:pt x="5505" y="3289"/>
                      </a:lnTo>
                      <a:lnTo>
                        <a:pt x="5578" y="3435"/>
                      </a:lnTo>
                      <a:lnTo>
                        <a:pt x="5602" y="3605"/>
                      </a:lnTo>
                      <a:lnTo>
                        <a:pt x="5626" y="3752"/>
                      </a:lnTo>
                      <a:lnTo>
                        <a:pt x="5651" y="3922"/>
                      </a:lnTo>
                      <a:lnTo>
                        <a:pt x="5651" y="4068"/>
                      </a:lnTo>
                      <a:lnTo>
                        <a:pt x="5626" y="4239"/>
                      </a:lnTo>
                      <a:lnTo>
                        <a:pt x="5602" y="4409"/>
                      </a:lnTo>
                      <a:lnTo>
                        <a:pt x="5553" y="4555"/>
                      </a:lnTo>
                      <a:lnTo>
                        <a:pt x="5480" y="4726"/>
                      </a:lnTo>
                      <a:lnTo>
                        <a:pt x="5480" y="4726"/>
                      </a:lnTo>
                      <a:close/>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86" name="Google Shape;1286;p7"/>
            <p:cNvGrpSpPr/>
            <p:nvPr/>
          </p:nvGrpSpPr>
          <p:grpSpPr>
            <a:xfrm>
              <a:off x="-129715" y="3597924"/>
              <a:ext cx="1945760" cy="342399"/>
              <a:chOff x="-129715" y="3525598"/>
              <a:chExt cx="1945760" cy="342399"/>
            </a:xfrm>
          </p:grpSpPr>
          <p:grpSp>
            <p:nvGrpSpPr>
              <p:cNvPr id="1287" name="Google Shape;1287;p7"/>
              <p:cNvGrpSpPr/>
              <p:nvPr/>
            </p:nvGrpSpPr>
            <p:grpSpPr>
              <a:xfrm>
                <a:off x="675548" y="3530463"/>
                <a:ext cx="332670" cy="332670"/>
                <a:chOff x="6649150" y="309350"/>
                <a:chExt cx="395800" cy="395800"/>
              </a:xfrm>
            </p:grpSpPr>
            <p:sp>
              <p:nvSpPr>
                <p:cNvPr id="1288" name="Google Shape;1288;p7"/>
                <p:cNvSpPr/>
                <p:nvPr/>
              </p:nvSpPr>
              <p:spPr>
                <a:xfrm>
                  <a:off x="6649150" y="309350"/>
                  <a:ext cx="395800" cy="395800"/>
                </a:xfrm>
                <a:custGeom>
                  <a:avLst/>
                  <a:gdLst/>
                  <a:ahLst/>
                  <a:cxnLst/>
                  <a:rect l="l" t="t" r="r" b="b"/>
                  <a:pathLst>
                    <a:path w="15832" h="15832" fill="none" extrusionOk="0">
                      <a:moveTo>
                        <a:pt x="7916" y="1"/>
                      </a:moveTo>
                      <a:lnTo>
                        <a:pt x="7916" y="1"/>
                      </a:lnTo>
                      <a:lnTo>
                        <a:pt x="7502" y="25"/>
                      </a:lnTo>
                      <a:lnTo>
                        <a:pt x="7112" y="49"/>
                      </a:lnTo>
                      <a:lnTo>
                        <a:pt x="6723" y="98"/>
                      </a:lnTo>
                      <a:lnTo>
                        <a:pt x="6333" y="171"/>
                      </a:lnTo>
                      <a:lnTo>
                        <a:pt x="5943" y="244"/>
                      </a:lnTo>
                      <a:lnTo>
                        <a:pt x="5553" y="366"/>
                      </a:lnTo>
                      <a:lnTo>
                        <a:pt x="5188" y="488"/>
                      </a:lnTo>
                      <a:lnTo>
                        <a:pt x="4847" y="634"/>
                      </a:lnTo>
                      <a:lnTo>
                        <a:pt x="4482" y="780"/>
                      </a:lnTo>
                      <a:lnTo>
                        <a:pt x="4141" y="950"/>
                      </a:lnTo>
                      <a:lnTo>
                        <a:pt x="3824" y="1145"/>
                      </a:lnTo>
                      <a:lnTo>
                        <a:pt x="3483" y="1364"/>
                      </a:lnTo>
                      <a:lnTo>
                        <a:pt x="3191" y="1584"/>
                      </a:lnTo>
                      <a:lnTo>
                        <a:pt x="2874" y="1803"/>
                      </a:lnTo>
                      <a:lnTo>
                        <a:pt x="2607" y="2071"/>
                      </a:lnTo>
                      <a:lnTo>
                        <a:pt x="2314" y="2314"/>
                      </a:lnTo>
                      <a:lnTo>
                        <a:pt x="2071" y="2607"/>
                      </a:lnTo>
                      <a:lnTo>
                        <a:pt x="1803" y="2874"/>
                      </a:lnTo>
                      <a:lnTo>
                        <a:pt x="1584" y="3191"/>
                      </a:lnTo>
                      <a:lnTo>
                        <a:pt x="1364" y="3483"/>
                      </a:lnTo>
                      <a:lnTo>
                        <a:pt x="1145" y="3824"/>
                      </a:lnTo>
                      <a:lnTo>
                        <a:pt x="950" y="4141"/>
                      </a:lnTo>
                      <a:lnTo>
                        <a:pt x="780" y="4482"/>
                      </a:lnTo>
                      <a:lnTo>
                        <a:pt x="634" y="4847"/>
                      </a:lnTo>
                      <a:lnTo>
                        <a:pt x="488" y="5188"/>
                      </a:lnTo>
                      <a:lnTo>
                        <a:pt x="366" y="5553"/>
                      </a:lnTo>
                      <a:lnTo>
                        <a:pt x="244" y="5943"/>
                      </a:lnTo>
                      <a:lnTo>
                        <a:pt x="171" y="6333"/>
                      </a:lnTo>
                      <a:lnTo>
                        <a:pt x="98" y="6722"/>
                      </a:lnTo>
                      <a:lnTo>
                        <a:pt x="49" y="7112"/>
                      </a:lnTo>
                      <a:lnTo>
                        <a:pt x="25" y="7502"/>
                      </a:lnTo>
                      <a:lnTo>
                        <a:pt x="1" y="7916"/>
                      </a:lnTo>
                      <a:lnTo>
                        <a:pt x="1" y="7916"/>
                      </a:lnTo>
                      <a:lnTo>
                        <a:pt x="25" y="8330"/>
                      </a:lnTo>
                      <a:lnTo>
                        <a:pt x="49" y="8720"/>
                      </a:lnTo>
                      <a:lnTo>
                        <a:pt x="98" y="9109"/>
                      </a:lnTo>
                      <a:lnTo>
                        <a:pt x="171" y="9499"/>
                      </a:lnTo>
                      <a:lnTo>
                        <a:pt x="244" y="9889"/>
                      </a:lnTo>
                      <a:lnTo>
                        <a:pt x="366" y="10278"/>
                      </a:lnTo>
                      <a:lnTo>
                        <a:pt x="488" y="10644"/>
                      </a:lnTo>
                      <a:lnTo>
                        <a:pt x="634" y="10985"/>
                      </a:lnTo>
                      <a:lnTo>
                        <a:pt x="780" y="11350"/>
                      </a:lnTo>
                      <a:lnTo>
                        <a:pt x="950" y="11691"/>
                      </a:lnTo>
                      <a:lnTo>
                        <a:pt x="1145" y="12008"/>
                      </a:lnTo>
                      <a:lnTo>
                        <a:pt x="1364" y="12348"/>
                      </a:lnTo>
                      <a:lnTo>
                        <a:pt x="1584" y="12641"/>
                      </a:lnTo>
                      <a:lnTo>
                        <a:pt x="1803" y="12957"/>
                      </a:lnTo>
                      <a:lnTo>
                        <a:pt x="2071" y="13225"/>
                      </a:lnTo>
                      <a:lnTo>
                        <a:pt x="2314" y="13518"/>
                      </a:lnTo>
                      <a:lnTo>
                        <a:pt x="2607" y="13761"/>
                      </a:lnTo>
                      <a:lnTo>
                        <a:pt x="2874" y="14029"/>
                      </a:lnTo>
                      <a:lnTo>
                        <a:pt x="3191" y="14248"/>
                      </a:lnTo>
                      <a:lnTo>
                        <a:pt x="3483" y="14467"/>
                      </a:lnTo>
                      <a:lnTo>
                        <a:pt x="3824" y="14687"/>
                      </a:lnTo>
                      <a:lnTo>
                        <a:pt x="4141" y="14881"/>
                      </a:lnTo>
                      <a:lnTo>
                        <a:pt x="4482" y="15052"/>
                      </a:lnTo>
                      <a:lnTo>
                        <a:pt x="4847" y="15198"/>
                      </a:lnTo>
                      <a:lnTo>
                        <a:pt x="5188" y="15344"/>
                      </a:lnTo>
                      <a:lnTo>
                        <a:pt x="5553" y="15466"/>
                      </a:lnTo>
                      <a:lnTo>
                        <a:pt x="5943" y="15588"/>
                      </a:lnTo>
                      <a:lnTo>
                        <a:pt x="6333" y="15661"/>
                      </a:lnTo>
                      <a:lnTo>
                        <a:pt x="6723" y="15734"/>
                      </a:lnTo>
                      <a:lnTo>
                        <a:pt x="7112" y="15783"/>
                      </a:lnTo>
                      <a:lnTo>
                        <a:pt x="7502" y="15807"/>
                      </a:lnTo>
                      <a:lnTo>
                        <a:pt x="7916" y="15831"/>
                      </a:lnTo>
                      <a:lnTo>
                        <a:pt x="7916" y="15831"/>
                      </a:lnTo>
                      <a:lnTo>
                        <a:pt x="8330" y="15807"/>
                      </a:lnTo>
                      <a:lnTo>
                        <a:pt x="8720" y="15783"/>
                      </a:lnTo>
                      <a:lnTo>
                        <a:pt x="9109" y="15734"/>
                      </a:lnTo>
                      <a:lnTo>
                        <a:pt x="9499" y="15661"/>
                      </a:lnTo>
                      <a:lnTo>
                        <a:pt x="9889" y="15588"/>
                      </a:lnTo>
                      <a:lnTo>
                        <a:pt x="10278" y="15466"/>
                      </a:lnTo>
                      <a:lnTo>
                        <a:pt x="10644" y="15344"/>
                      </a:lnTo>
                      <a:lnTo>
                        <a:pt x="10985" y="15198"/>
                      </a:lnTo>
                      <a:lnTo>
                        <a:pt x="11350" y="15052"/>
                      </a:lnTo>
                      <a:lnTo>
                        <a:pt x="11691" y="14881"/>
                      </a:lnTo>
                      <a:lnTo>
                        <a:pt x="12008" y="14687"/>
                      </a:lnTo>
                      <a:lnTo>
                        <a:pt x="12349" y="14467"/>
                      </a:lnTo>
                      <a:lnTo>
                        <a:pt x="12641" y="14248"/>
                      </a:lnTo>
                      <a:lnTo>
                        <a:pt x="12957" y="14029"/>
                      </a:lnTo>
                      <a:lnTo>
                        <a:pt x="13225" y="13761"/>
                      </a:lnTo>
                      <a:lnTo>
                        <a:pt x="13518" y="13518"/>
                      </a:lnTo>
                      <a:lnTo>
                        <a:pt x="13761" y="13225"/>
                      </a:lnTo>
                      <a:lnTo>
                        <a:pt x="14029" y="12957"/>
                      </a:lnTo>
                      <a:lnTo>
                        <a:pt x="14248" y="12641"/>
                      </a:lnTo>
                      <a:lnTo>
                        <a:pt x="14467" y="12348"/>
                      </a:lnTo>
                      <a:lnTo>
                        <a:pt x="14687" y="12008"/>
                      </a:lnTo>
                      <a:lnTo>
                        <a:pt x="14881" y="11691"/>
                      </a:lnTo>
                      <a:lnTo>
                        <a:pt x="15052" y="11350"/>
                      </a:lnTo>
                      <a:lnTo>
                        <a:pt x="15198" y="10985"/>
                      </a:lnTo>
                      <a:lnTo>
                        <a:pt x="15344" y="10644"/>
                      </a:lnTo>
                      <a:lnTo>
                        <a:pt x="15466" y="10278"/>
                      </a:lnTo>
                      <a:lnTo>
                        <a:pt x="15588" y="9889"/>
                      </a:lnTo>
                      <a:lnTo>
                        <a:pt x="15661" y="9499"/>
                      </a:lnTo>
                      <a:lnTo>
                        <a:pt x="15734" y="9109"/>
                      </a:lnTo>
                      <a:lnTo>
                        <a:pt x="15783" y="8720"/>
                      </a:lnTo>
                      <a:lnTo>
                        <a:pt x="15807" y="8330"/>
                      </a:lnTo>
                      <a:lnTo>
                        <a:pt x="15831" y="7916"/>
                      </a:lnTo>
                      <a:lnTo>
                        <a:pt x="15831" y="7916"/>
                      </a:lnTo>
                      <a:lnTo>
                        <a:pt x="15807" y="7502"/>
                      </a:lnTo>
                      <a:lnTo>
                        <a:pt x="15783" y="7112"/>
                      </a:lnTo>
                      <a:lnTo>
                        <a:pt x="15734" y="6722"/>
                      </a:lnTo>
                      <a:lnTo>
                        <a:pt x="15661" y="6333"/>
                      </a:lnTo>
                      <a:lnTo>
                        <a:pt x="15588" y="5943"/>
                      </a:lnTo>
                      <a:lnTo>
                        <a:pt x="15466" y="5553"/>
                      </a:lnTo>
                      <a:lnTo>
                        <a:pt x="15344" y="5188"/>
                      </a:lnTo>
                      <a:lnTo>
                        <a:pt x="15198" y="4847"/>
                      </a:lnTo>
                      <a:lnTo>
                        <a:pt x="15052" y="4482"/>
                      </a:lnTo>
                      <a:lnTo>
                        <a:pt x="14881" y="4141"/>
                      </a:lnTo>
                      <a:lnTo>
                        <a:pt x="14687" y="3824"/>
                      </a:lnTo>
                      <a:lnTo>
                        <a:pt x="14467" y="3483"/>
                      </a:lnTo>
                      <a:lnTo>
                        <a:pt x="14248" y="3191"/>
                      </a:lnTo>
                      <a:lnTo>
                        <a:pt x="14029" y="2874"/>
                      </a:lnTo>
                      <a:lnTo>
                        <a:pt x="13761" y="2607"/>
                      </a:lnTo>
                      <a:lnTo>
                        <a:pt x="13518" y="2314"/>
                      </a:lnTo>
                      <a:lnTo>
                        <a:pt x="13225" y="2071"/>
                      </a:lnTo>
                      <a:lnTo>
                        <a:pt x="12957" y="1803"/>
                      </a:lnTo>
                      <a:lnTo>
                        <a:pt x="12641" y="1584"/>
                      </a:lnTo>
                      <a:lnTo>
                        <a:pt x="12349" y="1364"/>
                      </a:lnTo>
                      <a:lnTo>
                        <a:pt x="12008" y="1145"/>
                      </a:lnTo>
                      <a:lnTo>
                        <a:pt x="11691" y="950"/>
                      </a:lnTo>
                      <a:lnTo>
                        <a:pt x="11350" y="780"/>
                      </a:lnTo>
                      <a:lnTo>
                        <a:pt x="10985" y="634"/>
                      </a:lnTo>
                      <a:lnTo>
                        <a:pt x="10644" y="488"/>
                      </a:lnTo>
                      <a:lnTo>
                        <a:pt x="10278" y="366"/>
                      </a:lnTo>
                      <a:lnTo>
                        <a:pt x="9889" y="244"/>
                      </a:lnTo>
                      <a:lnTo>
                        <a:pt x="9499" y="171"/>
                      </a:lnTo>
                      <a:lnTo>
                        <a:pt x="9109" y="98"/>
                      </a:lnTo>
                      <a:lnTo>
                        <a:pt x="8720" y="49"/>
                      </a:lnTo>
                      <a:lnTo>
                        <a:pt x="8330" y="25"/>
                      </a:lnTo>
                      <a:lnTo>
                        <a:pt x="7916" y="1"/>
                      </a:lnTo>
                      <a:lnTo>
                        <a:pt x="7916" y="1"/>
                      </a:lnTo>
                      <a:close/>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7"/>
                <p:cNvSpPr/>
                <p:nvPr/>
              </p:nvSpPr>
              <p:spPr>
                <a:xfrm>
                  <a:off x="6673500" y="333700"/>
                  <a:ext cx="347100" cy="347100"/>
                </a:xfrm>
                <a:custGeom>
                  <a:avLst/>
                  <a:gdLst/>
                  <a:ahLst/>
                  <a:cxnLst/>
                  <a:rect l="l" t="t" r="r" b="b"/>
                  <a:pathLst>
                    <a:path w="13884" h="13884" fill="none" extrusionOk="0">
                      <a:moveTo>
                        <a:pt x="6942" y="13883"/>
                      </a:moveTo>
                      <a:lnTo>
                        <a:pt x="6942" y="13883"/>
                      </a:lnTo>
                      <a:lnTo>
                        <a:pt x="6577" y="13883"/>
                      </a:lnTo>
                      <a:lnTo>
                        <a:pt x="6236" y="13834"/>
                      </a:lnTo>
                      <a:lnTo>
                        <a:pt x="5895" y="13810"/>
                      </a:lnTo>
                      <a:lnTo>
                        <a:pt x="5554" y="13737"/>
                      </a:lnTo>
                      <a:lnTo>
                        <a:pt x="5213" y="13664"/>
                      </a:lnTo>
                      <a:lnTo>
                        <a:pt x="4872" y="13566"/>
                      </a:lnTo>
                      <a:lnTo>
                        <a:pt x="4555" y="13469"/>
                      </a:lnTo>
                      <a:lnTo>
                        <a:pt x="4239" y="13323"/>
                      </a:lnTo>
                      <a:lnTo>
                        <a:pt x="3946" y="13201"/>
                      </a:lnTo>
                      <a:lnTo>
                        <a:pt x="3630" y="13031"/>
                      </a:lnTo>
                      <a:lnTo>
                        <a:pt x="3337" y="12884"/>
                      </a:lnTo>
                      <a:lnTo>
                        <a:pt x="3069" y="12690"/>
                      </a:lnTo>
                      <a:lnTo>
                        <a:pt x="2802" y="12495"/>
                      </a:lnTo>
                      <a:lnTo>
                        <a:pt x="2534" y="12300"/>
                      </a:lnTo>
                      <a:lnTo>
                        <a:pt x="2290" y="12081"/>
                      </a:lnTo>
                      <a:lnTo>
                        <a:pt x="2047" y="11837"/>
                      </a:lnTo>
                      <a:lnTo>
                        <a:pt x="1803" y="11594"/>
                      </a:lnTo>
                      <a:lnTo>
                        <a:pt x="1584" y="11350"/>
                      </a:lnTo>
                      <a:lnTo>
                        <a:pt x="1389" y="11082"/>
                      </a:lnTo>
                      <a:lnTo>
                        <a:pt x="1194" y="10814"/>
                      </a:lnTo>
                      <a:lnTo>
                        <a:pt x="999" y="10546"/>
                      </a:lnTo>
                      <a:lnTo>
                        <a:pt x="853" y="10254"/>
                      </a:lnTo>
                      <a:lnTo>
                        <a:pt x="683" y="9938"/>
                      </a:lnTo>
                      <a:lnTo>
                        <a:pt x="561" y="9645"/>
                      </a:lnTo>
                      <a:lnTo>
                        <a:pt x="415" y="9329"/>
                      </a:lnTo>
                      <a:lnTo>
                        <a:pt x="317" y="9012"/>
                      </a:lnTo>
                      <a:lnTo>
                        <a:pt x="220" y="8671"/>
                      </a:lnTo>
                      <a:lnTo>
                        <a:pt x="147" y="8330"/>
                      </a:lnTo>
                      <a:lnTo>
                        <a:pt x="74" y="7989"/>
                      </a:lnTo>
                      <a:lnTo>
                        <a:pt x="49" y="7648"/>
                      </a:lnTo>
                      <a:lnTo>
                        <a:pt x="1" y="7307"/>
                      </a:lnTo>
                      <a:lnTo>
                        <a:pt x="1" y="6942"/>
                      </a:lnTo>
                      <a:lnTo>
                        <a:pt x="1" y="6942"/>
                      </a:lnTo>
                      <a:lnTo>
                        <a:pt x="1" y="6577"/>
                      </a:lnTo>
                      <a:lnTo>
                        <a:pt x="49" y="6236"/>
                      </a:lnTo>
                      <a:lnTo>
                        <a:pt x="74" y="5895"/>
                      </a:lnTo>
                      <a:lnTo>
                        <a:pt x="147" y="5554"/>
                      </a:lnTo>
                      <a:lnTo>
                        <a:pt x="220" y="5213"/>
                      </a:lnTo>
                      <a:lnTo>
                        <a:pt x="317" y="4872"/>
                      </a:lnTo>
                      <a:lnTo>
                        <a:pt x="415" y="4555"/>
                      </a:lnTo>
                      <a:lnTo>
                        <a:pt x="561" y="4238"/>
                      </a:lnTo>
                      <a:lnTo>
                        <a:pt x="683" y="3946"/>
                      </a:lnTo>
                      <a:lnTo>
                        <a:pt x="853" y="3630"/>
                      </a:lnTo>
                      <a:lnTo>
                        <a:pt x="999" y="3337"/>
                      </a:lnTo>
                      <a:lnTo>
                        <a:pt x="1194" y="3069"/>
                      </a:lnTo>
                      <a:lnTo>
                        <a:pt x="1389" y="2802"/>
                      </a:lnTo>
                      <a:lnTo>
                        <a:pt x="1584" y="2534"/>
                      </a:lnTo>
                      <a:lnTo>
                        <a:pt x="1803" y="2290"/>
                      </a:lnTo>
                      <a:lnTo>
                        <a:pt x="2047" y="2047"/>
                      </a:lnTo>
                      <a:lnTo>
                        <a:pt x="2290" y="1803"/>
                      </a:lnTo>
                      <a:lnTo>
                        <a:pt x="2534" y="1584"/>
                      </a:lnTo>
                      <a:lnTo>
                        <a:pt x="2802" y="1389"/>
                      </a:lnTo>
                      <a:lnTo>
                        <a:pt x="3069" y="1194"/>
                      </a:lnTo>
                      <a:lnTo>
                        <a:pt x="3337" y="999"/>
                      </a:lnTo>
                      <a:lnTo>
                        <a:pt x="3630" y="853"/>
                      </a:lnTo>
                      <a:lnTo>
                        <a:pt x="3946" y="683"/>
                      </a:lnTo>
                      <a:lnTo>
                        <a:pt x="4239" y="561"/>
                      </a:lnTo>
                      <a:lnTo>
                        <a:pt x="4555" y="415"/>
                      </a:lnTo>
                      <a:lnTo>
                        <a:pt x="4872" y="317"/>
                      </a:lnTo>
                      <a:lnTo>
                        <a:pt x="5213" y="220"/>
                      </a:lnTo>
                      <a:lnTo>
                        <a:pt x="5554" y="147"/>
                      </a:lnTo>
                      <a:lnTo>
                        <a:pt x="5895" y="74"/>
                      </a:lnTo>
                      <a:lnTo>
                        <a:pt x="6236" y="49"/>
                      </a:lnTo>
                      <a:lnTo>
                        <a:pt x="6577" y="1"/>
                      </a:lnTo>
                      <a:lnTo>
                        <a:pt x="6942" y="1"/>
                      </a:lnTo>
                      <a:lnTo>
                        <a:pt x="6942" y="1"/>
                      </a:lnTo>
                      <a:lnTo>
                        <a:pt x="7307" y="1"/>
                      </a:lnTo>
                      <a:lnTo>
                        <a:pt x="7648" y="49"/>
                      </a:lnTo>
                      <a:lnTo>
                        <a:pt x="7989" y="74"/>
                      </a:lnTo>
                      <a:lnTo>
                        <a:pt x="8330" y="147"/>
                      </a:lnTo>
                      <a:lnTo>
                        <a:pt x="8671" y="220"/>
                      </a:lnTo>
                      <a:lnTo>
                        <a:pt x="9012" y="317"/>
                      </a:lnTo>
                      <a:lnTo>
                        <a:pt x="9329" y="415"/>
                      </a:lnTo>
                      <a:lnTo>
                        <a:pt x="9645" y="561"/>
                      </a:lnTo>
                      <a:lnTo>
                        <a:pt x="9938" y="683"/>
                      </a:lnTo>
                      <a:lnTo>
                        <a:pt x="10254" y="853"/>
                      </a:lnTo>
                      <a:lnTo>
                        <a:pt x="10546" y="999"/>
                      </a:lnTo>
                      <a:lnTo>
                        <a:pt x="10814" y="1194"/>
                      </a:lnTo>
                      <a:lnTo>
                        <a:pt x="11082" y="1389"/>
                      </a:lnTo>
                      <a:lnTo>
                        <a:pt x="11350" y="1584"/>
                      </a:lnTo>
                      <a:lnTo>
                        <a:pt x="11594" y="1803"/>
                      </a:lnTo>
                      <a:lnTo>
                        <a:pt x="11837" y="2047"/>
                      </a:lnTo>
                      <a:lnTo>
                        <a:pt x="12081" y="2290"/>
                      </a:lnTo>
                      <a:lnTo>
                        <a:pt x="12300" y="2534"/>
                      </a:lnTo>
                      <a:lnTo>
                        <a:pt x="12495" y="2802"/>
                      </a:lnTo>
                      <a:lnTo>
                        <a:pt x="12690" y="3069"/>
                      </a:lnTo>
                      <a:lnTo>
                        <a:pt x="12885" y="3337"/>
                      </a:lnTo>
                      <a:lnTo>
                        <a:pt x="13031" y="3630"/>
                      </a:lnTo>
                      <a:lnTo>
                        <a:pt x="13201" y="3946"/>
                      </a:lnTo>
                      <a:lnTo>
                        <a:pt x="13323" y="4238"/>
                      </a:lnTo>
                      <a:lnTo>
                        <a:pt x="13469" y="4555"/>
                      </a:lnTo>
                      <a:lnTo>
                        <a:pt x="13566" y="4872"/>
                      </a:lnTo>
                      <a:lnTo>
                        <a:pt x="13664" y="5213"/>
                      </a:lnTo>
                      <a:lnTo>
                        <a:pt x="13737" y="5554"/>
                      </a:lnTo>
                      <a:lnTo>
                        <a:pt x="13810" y="5895"/>
                      </a:lnTo>
                      <a:lnTo>
                        <a:pt x="13834" y="6236"/>
                      </a:lnTo>
                      <a:lnTo>
                        <a:pt x="13883" y="6577"/>
                      </a:lnTo>
                      <a:lnTo>
                        <a:pt x="13883" y="6942"/>
                      </a:lnTo>
                      <a:lnTo>
                        <a:pt x="13883" y="6942"/>
                      </a:lnTo>
                      <a:lnTo>
                        <a:pt x="13883" y="7307"/>
                      </a:lnTo>
                      <a:lnTo>
                        <a:pt x="13834" y="7648"/>
                      </a:lnTo>
                      <a:lnTo>
                        <a:pt x="13810" y="7989"/>
                      </a:lnTo>
                      <a:lnTo>
                        <a:pt x="13737" y="8330"/>
                      </a:lnTo>
                      <a:lnTo>
                        <a:pt x="13664" y="8671"/>
                      </a:lnTo>
                      <a:lnTo>
                        <a:pt x="13566" y="9012"/>
                      </a:lnTo>
                      <a:lnTo>
                        <a:pt x="13469" y="9329"/>
                      </a:lnTo>
                      <a:lnTo>
                        <a:pt x="13323" y="9645"/>
                      </a:lnTo>
                      <a:lnTo>
                        <a:pt x="13201" y="9938"/>
                      </a:lnTo>
                      <a:lnTo>
                        <a:pt x="13031" y="10254"/>
                      </a:lnTo>
                      <a:lnTo>
                        <a:pt x="12885" y="10546"/>
                      </a:lnTo>
                      <a:lnTo>
                        <a:pt x="12690" y="10814"/>
                      </a:lnTo>
                      <a:lnTo>
                        <a:pt x="12495" y="11082"/>
                      </a:lnTo>
                      <a:lnTo>
                        <a:pt x="12300" y="11350"/>
                      </a:lnTo>
                      <a:lnTo>
                        <a:pt x="12081" y="11594"/>
                      </a:lnTo>
                      <a:lnTo>
                        <a:pt x="11837" y="11837"/>
                      </a:lnTo>
                      <a:lnTo>
                        <a:pt x="11594" y="12081"/>
                      </a:lnTo>
                      <a:lnTo>
                        <a:pt x="11350" y="12300"/>
                      </a:lnTo>
                      <a:lnTo>
                        <a:pt x="11082" y="12495"/>
                      </a:lnTo>
                      <a:lnTo>
                        <a:pt x="10814" y="12690"/>
                      </a:lnTo>
                      <a:lnTo>
                        <a:pt x="10546" y="12884"/>
                      </a:lnTo>
                      <a:lnTo>
                        <a:pt x="10254" y="13031"/>
                      </a:lnTo>
                      <a:lnTo>
                        <a:pt x="9938" y="13201"/>
                      </a:lnTo>
                      <a:lnTo>
                        <a:pt x="9645" y="13323"/>
                      </a:lnTo>
                      <a:lnTo>
                        <a:pt x="9329" y="13469"/>
                      </a:lnTo>
                      <a:lnTo>
                        <a:pt x="9012" y="13566"/>
                      </a:lnTo>
                      <a:lnTo>
                        <a:pt x="8671" y="13664"/>
                      </a:lnTo>
                      <a:lnTo>
                        <a:pt x="8330" y="13737"/>
                      </a:lnTo>
                      <a:lnTo>
                        <a:pt x="7989" y="13810"/>
                      </a:lnTo>
                      <a:lnTo>
                        <a:pt x="7648" y="13834"/>
                      </a:lnTo>
                      <a:lnTo>
                        <a:pt x="7307" y="13883"/>
                      </a:lnTo>
                      <a:lnTo>
                        <a:pt x="6942" y="13883"/>
                      </a:lnTo>
                      <a:lnTo>
                        <a:pt x="6942" y="13883"/>
                      </a:lnTo>
                      <a:close/>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7"/>
                <p:cNvSpPr/>
                <p:nvPr/>
              </p:nvSpPr>
              <p:spPr>
                <a:xfrm>
                  <a:off x="6848850" y="397625"/>
                  <a:ext cx="54825" cy="169300"/>
                </a:xfrm>
                <a:custGeom>
                  <a:avLst/>
                  <a:gdLst/>
                  <a:ahLst/>
                  <a:cxnLst/>
                  <a:rect l="l" t="t" r="r" b="b"/>
                  <a:pathLst>
                    <a:path w="2193" h="6772" fill="none" extrusionOk="0">
                      <a:moveTo>
                        <a:pt x="1" y="1"/>
                      </a:moveTo>
                      <a:lnTo>
                        <a:pt x="1" y="4580"/>
                      </a:lnTo>
                      <a:lnTo>
                        <a:pt x="2193" y="6772"/>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7"/>
                <p:cNvSpPr/>
                <p:nvPr/>
              </p:nvSpPr>
              <p:spPr>
                <a:xfrm>
                  <a:off x="6847025" y="333700"/>
                  <a:ext cx="25" cy="29250"/>
                </a:xfrm>
                <a:custGeom>
                  <a:avLst/>
                  <a:gdLst/>
                  <a:ahLst/>
                  <a:cxnLst/>
                  <a:rect l="l" t="t" r="r" b="b"/>
                  <a:pathLst>
                    <a:path w="1" h="1170" fill="none" extrusionOk="0">
                      <a:moveTo>
                        <a:pt x="1" y="1170"/>
                      </a:moveTo>
                      <a:lnTo>
                        <a:pt x="1" y="1"/>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7"/>
                <p:cNvSpPr/>
                <p:nvPr/>
              </p:nvSpPr>
              <p:spPr>
                <a:xfrm>
                  <a:off x="6760575" y="356850"/>
                  <a:ext cx="25" cy="25"/>
                </a:xfrm>
                <a:custGeom>
                  <a:avLst/>
                  <a:gdLst/>
                  <a:ahLst/>
                  <a:cxnLst/>
                  <a:rect l="l" t="t" r="r" b="b"/>
                  <a:pathLst>
                    <a:path w="1" h="1" fill="none" extrusionOk="0">
                      <a:moveTo>
                        <a:pt x="1" y="0"/>
                      </a:moveTo>
                      <a:lnTo>
                        <a:pt x="1" y="0"/>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7"/>
                <p:cNvSpPr/>
                <p:nvPr/>
              </p:nvSpPr>
              <p:spPr>
                <a:xfrm>
                  <a:off x="6760575" y="356850"/>
                  <a:ext cx="14025" cy="24975"/>
                </a:xfrm>
                <a:custGeom>
                  <a:avLst/>
                  <a:gdLst/>
                  <a:ahLst/>
                  <a:cxnLst/>
                  <a:rect l="l" t="t" r="r" b="b"/>
                  <a:pathLst>
                    <a:path w="561" h="999" fill="none" extrusionOk="0">
                      <a:moveTo>
                        <a:pt x="1" y="0"/>
                      </a:moveTo>
                      <a:lnTo>
                        <a:pt x="561" y="999"/>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7"/>
                <p:cNvSpPr/>
                <p:nvPr/>
              </p:nvSpPr>
              <p:spPr>
                <a:xfrm>
                  <a:off x="6696650" y="420775"/>
                  <a:ext cx="25" cy="25"/>
                </a:xfrm>
                <a:custGeom>
                  <a:avLst/>
                  <a:gdLst/>
                  <a:ahLst/>
                  <a:cxnLst/>
                  <a:rect l="l" t="t" r="r" b="b"/>
                  <a:pathLst>
                    <a:path w="1" h="1" fill="none" extrusionOk="0">
                      <a:moveTo>
                        <a:pt x="0" y="0"/>
                      </a:moveTo>
                      <a:lnTo>
                        <a:pt x="0" y="0"/>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7"/>
                <p:cNvSpPr/>
                <p:nvPr/>
              </p:nvSpPr>
              <p:spPr>
                <a:xfrm>
                  <a:off x="6696650" y="420775"/>
                  <a:ext cx="24975" cy="14025"/>
                </a:xfrm>
                <a:custGeom>
                  <a:avLst/>
                  <a:gdLst/>
                  <a:ahLst/>
                  <a:cxnLst/>
                  <a:rect l="l" t="t" r="r" b="b"/>
                  <a:pathLst>
                    <a:path w="999" h="561" fill="none" extrusionOk="0">
                      <a:moveTo>
                        <a:pt x="0" y="0"/>
                      </a:moveTo>
                      <a:lnTo>
                        <a:pt x="999" y="561"/>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7"/>
                <p:cNvSpPr/>
                <p:nvPr/>
              </p:nvSpPr>
              <p:spPr>
                <a:xfrm>
                  <a:off x="6673500" y="507225"/>
                  <a:ext cx="29250" cy="25"/>
                </a:xfrm>
                <a:custGeom>
                  <a:avLst/>
                  <a:gdLst/>
                  <a:ahLst/>
                  <a:cxnLst/>
                  <a:rect l="l" t="t" r="r" b="b"/>
                  <a:pathLst>
                    <a:path w="1170" h="1" fill="none" extrusionOk="0">
                      <a:moveTo>
                        <a:pt x="1" y="1"/>
                      </a:moveTo>
                      <a:lnTo>
                        <a:pt x="1170" y="1"/>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7"/>
                <p:cNvSpPr/>
                <p:nvPr/>
              </p:nvSpPr>
              <p:spPr>
                <a:xfrm>
                  <a:off x="6696650" y="593700"/>
                  <a:ext cx="25" cy="25"/>
                </a:xfrm>
                <a:custGeom>
                  <a:avLst/>
                  <a:gdLst/>
                  <a:ahLst/>
                  <a:cxnLst/>
                  <a:rect l="l" t="t" r="r" b="b"/>
                  <a:pathLst>
                    <a:path w="1" h="1" fill="none" extrusionOk="0">
                      <a:moveTo>
                        <a:pt x="0" y="0"/>
                      </a:moveTo>
                      <a:lnTo>
                        <a:pt x="0" y="0"/>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7"/>
                <p:cNvSpPr/>
                <p:nvPr/>
              </p:nvSpPr>
              <p:spPr>
                <a:xfrm>
                  <a:off x="6696650" y="579700"/>
                  <a:ext cx="24975" cy="14025"/>
                </a:xfrm>
                <a:custGeom>
                  <a:avLst/>
                  <a:gdLst/>
                  <a:ahLst/>
                  <a:cxnLst/>
                  <a:rect l="l" t="t" r="r" b="b"/>
                  <a:pathLst>
                    <a:path w="999" h="561" fill="none" extrusionOk="0">
                      <a:moveTo>
                        <a:pt x="0" y="560"/>
                      </a:moveTo>
                      <a:lnTo>
                        <a:pt x="999" y="0"/>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7"/>
                <p:cNvSpPr/>
                <p:nvPr/>
              </p:nvSpPr>
              <p:spPr>
                <a:xfrm>
                  <a:off x="6760575" y="632675"/>
                  <a:ext cx="14025" cy="24975"/>
                </a:xfrm>
                <a:custGeom>
                  <a:avLst/>
                  <a:gdLst/>
                  <a:ahLst/>
                  <a:cxnLst/>
                  <a:rect l="l" t="t" r="r" b="b"/>
                  <a:pathLst>
                    <a:path w="561" h="999" fill="none" extrusionOk="0">
                      <a:moveTo>
                        <a:pt x="1" y="999"/>
                      </a:moveTo>
                      <a:lnTo>
                        <a:pt x="561" y="0"/>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7"/>
                <p:cNvSpPr/>
                <p:nvPr/>
              </p:nvSpPr>
              <p:spPr>
                <a:xfrm>
                  <a:off x="6760575" y="657625"/>
                  <a:ext cx="25" cy="25"/>
                </a:xfrm>
                <a:custGeom>
                  <a:avLst/>
                  <a:gdLst/>
                  <a:ahLst/>
                  <a:cxnLst/>
                  <a:rect l="l" t="t" r="r" b="b"/>
                  <a:pathLst>
                    <a:path w="1" h="1" fill="none" extrusionOk="0">
                      <a:moveTo>
                        <a:pt x="1" y="1"/>
                      </a:moveTo>
                      <a:lnTo>
                        <a:pt x="1" y="1"/>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7"/>
                <p:cNvSpPr/>
                <p:nvPr/>
              </p:nvSpPr>
              <p:spPr>
                <a:xfrm>
                  <a:off x="6847025" y="651550"/>
                  <a:ext cx="25" cy="29250"/>
                </a:xfrm>
                <a:custGeom>
                  <a:avLst/>
                  <a:gdLst/>
                  <a:ahLst/>
                  <a:cxnLst/>
                  <a:rect l="l" t="t" r="r" b="b"/>
                  <a:pathLst>
                    <a:path w="1" h="1170" fill="none" extrusionOk="0">
                      <a:moveTo>
                        <a:pt x="1" y="0"/>
                      </a:moveTo>
                      <a:lnTo>
                        <a:pt x="1" y="1169"/>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7"/>
                <p:cNvSpPr/>
                <p:nvPr/>
              </p:nvSpPr>
              <p:spPr>
                <a:xfrm>
                  <a:off x="6919500" y="632675"/>
                  <a:ext cx="14025" cy="24975"/>
                </a:xfrm>
                <a:custGeom>
                  <a:avLst/>
                  <a:gdLst/>
                  <a:ahLst/>
                  <a:cxnLst/>
                  <a:rect l="l" t="t" r="r" b="b"/>
                  <a:pathLst>
                    <a:path w="561" h="999" fill="none" extrusionOk="0">
                      <a:moveTo>
                        <a:pt x="560" y="999"/>
                      </a:moveTo>
                      <a:lnTo>
                        <a:pt x="0" y="0"/>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7"/>
                <p:cNvSpPr/>
                <p:nvPr/>
              </p:nvSpPr>
              <p:spPr>
                <a:xfrm>
                  <a:off x="6933500" y="657625"/>
                  <a:ext cx="25" cy="25"/>
                </a:xfrm>
                <a:custGeom>
                  <a:avLst/>
                  <a:gdLst/>
                  <a:ahLst/>
                  <a:cxnLst/>
                  <a:rect l="l" t="t" r="r" b="b"/>
                  <a:pathLst>
                    <a:path w="1" h="1" fill="none" extrusionOk="0">
                      <a:moveTo>
                        <a:pt x="0" y="1"/>
                      </a:moveTo>
                      <a:lnTo>
                        <a:pt x="0" y="1"/>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7"/>
                <p:cNvSpPr/>
                <p:nvPr/>
              </p:nvSpPr>
              <p:spPr>
                <a:xfrm>
                  <a:off x="6972475" y="579700"/>
                  <a:ext cx="24975" cy="14025"/>
                </a:xfrm>
                <a:custGeom>
                  <a:avLst/>
                  <a:gdLst/>
                  <a:ahLst/>
                  <a:cxnLst/>
                  <a:rect l="l" t="t" r="r" b="b"/>
                  <a:pathLst>
                    <a:path w="999" h="561" fill="none" extrusionOk="0">
                      <a:moveTo>
                        <a:pt x="999" y="560"/>
                      </a:moveTo>
                      <a:lnTo>
                        <a:pt x="0" y="0"/>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7"/>
                <p:cNvSpPr/>
                <p:nvPr/>
              </p:nvSpPr>
              <p:spPr>
                <a:xfrm>
                  <a:off x="6997425" y="593700"/>
                  <a:ext cx="25" cy="25"/>
                </a:xfrm>
                <a:custGeom>
                  <a:avLst/>
                  <a:gdLst/>
                  <a:ahLst/>
                  <a:cxnLst/>
                  <a:rect l="l" t="t" r="r" b="b"/>
                  <a:pathLst>
                    <a:path w="1" h="1" fill="none" extrusionOk="0">
                      <a:moveTo>
                        <a:pt x="1" y="0"/>
                      </a:moveTo>
                      <a:lnTo>
                        <a:pt x="1" y="0"/>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7"/>
                <p:cNvSpPr/>
                <p:nvPr/>
              </p:nvSpPr>
              <p:spPr>
                <a:xfrm>
                  <a:off x="6991350" y="507225"/>
                  <a:ext cx="29250" cy="25"/>
                </a:xfrm>
                <a:custGeom>
                  <a:avLst/>
                  <a:gdLst/>
                  <a:ahLst/>
                  <a:cxnLst/>
                  <a:rect l="l" t="t" r="r" b="b"/>
                  <a:pathLst>
                    <a:path w="1170" h="1" fill="none" extrusionOk="0">
                      <a:moveTo>
                        <a:pt x="1169" y="1"/>
                      </a:moveTo>
                      <a:lnTo>
                        <a:pt x="0" y="1"/>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7"/>
                <p:cNvSpPr/>
                <p:nvPr/>
              </p:nvSpPr>
              <p:spPr>
                <a:xfrm>
                  <a:off x="6972475" y="420775"/>
                  <a:ext cx="24975" cy="14025"/>
                </a:xfrm>
                <a:custGeom>
                  <a:avLst/>
                  <a:gdLst/>
                  <a:ahLst/>
                  <a:cxnLst/>
                  <a:rect l="l" t="t" r="r" b="b"/>
                  <a:pathLst>
                    <a:path w="999" h="561" fill="none" extrusionOk="0">
                      <a:moveTo>
                        <a:pt x="0" y="561"/>
                      </a:moveTo>
                      <a:lnTo>
                        <a:pt x="999" y="0"/>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7"/>
                <p:cNvSpPr/>
                <p:nvPr/>
              </p:nvSpPr>
              <p:spPr>
                <a:xfrm>
                  <a:off x="6997425" y="420775"/>
                  <a:ext cx="25" cy="25"/>
                </a:xfrm>
                <a:custGeom>
                  <a:avLst/>
                  <a:gdLst/>
                  <a:ahLst/>
                  <a:cxnLst/>
                  <a:rect l="l" t="t" r="r" b="b"/>
                  <a:pathLst>
                    <a:path w="1" h="1" fill="none" extrusionOk="0">
                      <a:moveTo>
                        <a:pt x="1" y="0"/>
                      </a:moveTo>
                      <a:lnTo>
                        <a:pt x="1" y="0"/>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7"/>
                <p:cNvSpPr/>
                <p:nvPr/>
              </p:nvSpPr>
              <p:spPr>
                <a:xfrm>
                  <a:off x="6919500" y="356850"/>
                  <a:ext cx="14025" cy="24975"/>
                </a:xfrm>
                <a:custGeom>
                  <a:avLst/>
                  <a:gdLst/>
                  <a:ahLst/>
                  <a:cxnLst/>
                  <a:rect l="l" t="t" r="r" b="b"/>
                  <a:pathLst>
                    <a:path w="561" h="999" fill="none" extrusionOk="0">
                      <a:moveTo>
                        <a:pt x="560" y="0"/>
                      </a:moveTo>
                      <a:lnTo>
                        <a:pt x="0" y="999"/>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7"/>
                <p:cNvSpPr/>
                <p:nvPr/>
              </p:nvSpPr>
              <p:spPr>
                <a:xfrm>
                  <a:off x="6933500" y="356850"/>
                  <a:ext cx="25" cy="25"/>
                </a:xfrm>
                <a:custGeom>
                  <a:avLst/>
                  <a:gdLst/>
                  <a:ahLst/>
                  <a:cxnLst/>
                  <a:rect l="l" t="t" r="r" b="b"/>
                  <a:pathLst>
                    <a:path w="1" h="1" fill="none" extrusionOk="0">
                      <a:moveTo>
                        <a:pt x="0" y="0"/>
                      </a:moveTo>
                      <a:lnTo>
                        <a:pt x="0" y="0"/>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1" name="Google Shape;1311;p7"/>
              <p:cNvGrpSpPr/>
              <p:nvPr/>
            </p:nvGrpSpPr>
            <p:grpSpPr>
              <a:xfrm>
                <a:off x="-129715" y="3525598"/>
                <a:ext cx="215966" cy="342399"/>
                <a:chOff x="6718575" y="2318625"/>
                <a:chExt cx="256950" cy="407375"/>
              </a:xfrm>
            </p:grpSpPr>
            <p:sp>
              <p:nvSpPr>
                <p:cNvPr id="1312" name="Google Shape;1312;p7"/>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7"/>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7"/>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7"/>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7"/>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7"/>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7"/>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7"/>
                <p:cNvSpPr/>
                <p:nvPr/>
              </p:nvSpPr>
              <p:spPr>
                <a:xfrm>
                  <a:off x="6795900" y="2628550"/>
                  <a:ext cx="102300" cy="25"/>
                </a:xfrm>
                <a:custGeom>
                  <a:avLst/>
                  <a:gdLst/>
                  <a:ahLst/>
                  <a:cxnLst/>
                  <a:rect l="l" t="t" r="r" b="b"/>
                  <a:pathLst>
                    <a:path w="4092" h="1" fill="none" extrusionOk="0">
                      <a:moveTo>
                        <a:pt x="0" y="1"/>
                      </a:moveTo>
                      <a:lnTo>
                        <a:pt x="4092" y="1"/>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20" name="Google Shape;1320;p7"/>
              <p:cNvSpPr/>
              <p:nvPr/>
            </p:nvSpPr>
            <p:spPr>
              <a:xfrm>
                <a:off x="1475201" y="3526365"/>
                <a:ext cx="340844" cy="340865"/>
              </a:xfrm>
              <a:custGeom>
                <a:avLst/>
                <a:gdLst/>
                <a:ahLst/>
                <a:cxnLst/>
                <a:rect l="l" t="t" r="r" b="b"/>
                <a:pathLst>
                  <a:path w="16221" h="16222" fill="none" extrusionOk="0">
                    <a:moveTo>
                      <a:pt x="0" y="8111"/>
                    </a:moveTo>
                    <a:lnTo>
                      <a:pt x="0" y="8111"/>
                    </a:lnTo>
                    <a:lnTo>
                      <a:pt x="0" y="7697"/>
                    </a:lnTo>
                    <a:lnTo>
                      <a:pt x="49" y="7283"/>
                    </a:lnTo>
                    <a:lnTo>
                      <a:pt x="98" y="6869"/>
                    </a:lnTo>
                    <a:lnTo>
                      <a:pt x="171" y="6479"/>
                    </a:lnTo>
                    <a:lnTo>
                      <a:pt x="244" y="6090"/>
                    </a:lnTo>
                    <a:lnTo>
                      <a:pt x="366" y="5700"/>
                    </a:lnTo>
                    <a:lnTo>
                      <a:pt x="487" y="5335"/>
                    </a:lnTo>
                    <a:lnTo>
                      <a:pt x="634" y="4945"/>
                    </a:lnTo>
                    <a:lnTo>
                      <a:pt x="804" y="4604"/>
                    </a:lnTo>
                    <a:lnTo>
                      <a:pt x="975" y="4239"/>
                    </a:lnTo>
                    <a:lnTo>
                      <a:pt x="1169" y="3898"/>
                    </a:lnTo>
                    <a:lnTo>
                      <a:pt x="1389" y="3581"/>
                    </a:lnTo>
                    <a:lnTo>
                      <a:pt x="1608" y="3264"/>
                    </a:lnTo>
                    <a:lnTo>
                      <a:pt x="1851" y="2948"/>
                    </a:lnTo>
                    <a:lnTo>
                      <a:pt x="2119" y="2656"/>
                    </a:lnTo>
                    <a:lnTo>
                      <a:pt x="2387" y="2388"/>
                    </a:lnTo>
                    <a:lnTo>
                      <a:pt x="2655" y="2120"/>
                    </a:lnTo>
                    <a:lnTo>
                      <a:pt x="2947" y="1852"/>
                    </a:lnTo>
                    <a:lnTo>
                      <a:pt x="3264" y="1608"/>
                    </a:lnTo>
                    <a:lnTo>
                      <a:pt x="3581" y="1389"/>
                    </a:lnTo>
                    <a:lnTo>
                      <a:pt x="3897" y="1170"/>
                    </a:lnTo>
                    <a:lnTo>
                      <a:pt x="4238" y="975"/>
                    </a:lnTo>
                    <a:lnTo>
                      <a:pt x="4603" y="805"/>
                    </a:lnTo>
                    <a:lnTo>
                      <a:pt x="4944" y="634"/>
                    </a:lnTo>
                    <a:lnTo>
                      <a:pt x="5334" y="488"/>
                    </a:lnTo>
                    <a:lnTo>
                      <a:pt x="5699" y="366"/>
                    </a:lnTo>
                    <a:lnTo>
                      <a:pt x="6089" y="244"/>
                    </a:lnTo>
                    <a:lnTo>
                      <a:pt x="6479" y="171"/>
                    </a:lnTo>
                    <a:lnTo>
                      <a:pt x="6868" y="98"/>
                    </a:lnTo>
                    <a:lnTo>
                      <a:pt x="7282" y="50"/>
                    </a:lnTo>
                    <a:lnTo>
                      <a:pt x="7696" y="1"/>
                    </a:lnTo>
                    <a:lnTo>
                      <a:pt x="8111" y="1"/>
                    </a:lnTo>
                    <a:lnTo>
                      <a:pt x="8111" y="1"/>
                    </a:lnTo>
                    <a:lnTo>
                      <a:pt x="8525" y="1"/>
                    </a:lnTo>
                    <a:lnTo>
                      <a:pt x="8939" y="50"/>
                    </a:lnTo>
                    <a:lnTo>
                      <a:pt x="9353" y="98"/>
                    </a:lnTo>
                    <a:lnTo>
                      <a:pt x="9742" y="171"/>
                    </a:lnTo>
                    <a:lnTo>
                      <a:pt x="10132" y="244"/>
                    </a:lnTo>
                    <a:lnTo>
                      <a:pt x="10522" y="366"/>
                    </a:lnTo>
                    <a:lnTo>
                      <a:pt x="10911" y="488"/>
                    </a:lnTo>
                    <a:lnTo>
                      <a:pt x="11277" y="634"/>
                    </a:lnTo>
                    <a:lnTo>
                      <a:pt x="11618" y="805"/>
                    </a:lnTo>
                    <a:lnTo>
                      <a:pt x="11983" y="975"/>
                    </a:lnTo>
                    <a:lnTo>
                      <a:pt x="12324" y="1170"/>
                    </a:lnTo>
                    <a:lnTo>
                      <a:pt x="12641" y="1389"/>
                    </a:lnTo>
                    <a:lnTo>
                      <a:pt x="12957" y="1608"/>
                    </a:lnTo>
                    <a:lnTo>
                      <a:pt x="13274" y="1852"/>
                    </a:lnTo>
                    <a:lnTo>
                      <a:pt x="13566" y="2120"/>
                    </a:lnTo>
                    <a:lnTo>
                      <a:pt x="13834" y="2388"/>
                    </a:lnTo>
                    <a:lnTo>
                      <a:pt x="14126" y="2656"/>
                    </a:lnTo>
                    <a:lnTo>
                      <a:pt x="14370" y="2948"/>
                    </a:lnTo>
                    <a:lnTo>
                      <a:pt x="14613" y="3264"/>
                    </a:lnTo>
                    <a:lnTo>
                      <a:pt x="14832" y="3581"/>
                    </a:lnTo>
                    <a:lnTo>
                      <a:pt x="15052" y="3898"/>
                    </a:lnTo>
                    <a:lnTo>
                      <a:pt x="15247" y="4239"/>
                    </a:lnTo>
                    <a:lnTo>
                      <a:pt x="15417" y="4604"/>
                    </a:lnTo>
                    <a:lnTo>
                      <a:pt x="15587" y="4945"/>
                    </a:lnTo>
                    <a:lnTo>
                      <a:pt x="15734" y="5335"/>
                    </a:lnTo>
                    <a:lnTo>
                      <a:pt x="15855" y="5700"/>
                    </a:lnTo>
                    <a:lnTo>
                      <a:pt x="15977" y="6090"/>
                    </a:lnTo>
                    <a:lnTo>
                      <a:pt x="16050" y="6479"/>
                    </a:lnTo>
                    <a:lnTo>
                      <a:pt x="16123" y="6869"/>
                    </a:lnTo>
                    <a:lnTo>
                      <a:pt x="16172" y="7283"/>
                    </a:lnTo>
                    <a:lnTo>
                      <a:pt x="16221" y="7697"/>
                    </a:lnTo>
                    <a:lnTo>
                      <a:pt x="16221" y="8111"/>
                    </a:lnTo>
                    <a:lnTo>
                      <a:pt x="16221" y="8111"/>
                    </a:lnTo>
                    <a:lnTo>
                      <a:pt x="16221" y="8525"/>
                    </a:lnTo>
                    <a:lnTo>
                      <a:pt x="16172" y="8939"/>
                    </a:lnTo>
                    <a:lnTo>
                      <a:pt x="16123" y="9353"/>
                    </a:lnTo>
                    <a:lnTo>
                      <a:pt x="16050" y="9743"/>
                    </a:lnTo>
                    <a:lnTo>
                      <a:pt x="15977" y="10133"/>
                    </a:lnTo>
                    <a:lnTo>
                      <a:pt x="15855" y="10522"/>
                    </a:lnTo>
                    <a:lnTo>
                      <a:pt x="15734" y="10888"/>
                    </a:lnTo>
                    <a:lnTo>
                      <a:pt x="15587" y="11277"/>
                    </a:lnTo>
                    <a:lnTo>
                      <a:pt x="15417" y="11618"/>
                    </a:lnTo>
                    <a:lnTo>
                      <a:pt x="15247" y="11984"/>
                    </a:lnTo>
                    <a:lnTo>
                      <a:pt x="15052" y="12324"/>
                    </a:lnTo>
                    <a:lnTo>
                      <a:pt x="14832" y="12641"/>
                    </a:lnTo>
                    <a:lnTo>
                      <a:pt x="14613" y="12958"/>
                    </a:lnTo>
                    <a:lnTo>
                      <a:pt x="14370" y="13274"/>
                    </a:lnTo>
                    <a:lnTo>
                      <a:pt x="14126" y="13567"/>
                    </a:lnTo>
                    <a:lnTo>
                      <a:pt x="13834" y="13835"/>
                    </a:lnTo>
                    <a:lnTo>
                      <a:pt x="13566" y="14102"/>
                    </a:lnTo>
                    <a:lnTo>
                      <a:pt x="13274" y="14370"/>
                    </a:lnTo>
                    <a:lnTo>
                      <a:pt x="12957" y="14614"/>
                    </a:lnTo>
                    <a:lnTo>
                      <a:pt x="12641" y="14833"/>
                    </a:lnTo>
                    <a:lnTo>
                      <a:pt x="12324" y="15052"/>
                    </a:lnTo>
                    <a:lnTo>
                      <a:pt x="11983" y="15247"/>
                    </a:lnTo>
                    <a:lnTo>
                      <a:pt x="11618" y="15418"/>
                    </a:lnTo>
                    <a:lnTo>
                      <a:pt x="11277" y="15588"/>
                    </a:lnTo>
                    <a:lnTo>
                      <a:pt x="10911" y="15734"/>
                    </a:lnTo>
                    <a:lnTo>
                      <a:pt x="10522" y="15856"/>
                    </a:lnTo>
                    <a:lnTo>
                      <a:pt x="10132" y="15978"/>
                    </a:lnTo>
                    <a:lnTo>
                      <a:pt x="9742" y="16051"/>
                    </a:lnTo>
                    <a:lnTo>
                      <a:pt x="9353" y="16124"/>
                    </a:lnTo>
                    <a:lnTo>
                      <a:pt x="8939" y="16173"/>
                    </a:lnTo>
                    <a:lnTo>
                      <a:pt x="8525" y="16221"/>
                    </a:lnTo>
                    <a:lnTo>
                      <a:pt x="8111" y="16221"/>
                    </a:lnTo>
                    <a:lnTo>
                      <a:pt x="8111" y="16221"/>
                    </a:lnTo>
                    <a:lnTo>
                      <a:pt x="7696" y="16221"/>
                    </a:lnTo>
                    <a:lnTo>
                      <a:pt x="7282" y="16173"/>
                    </a:lnTo>
                    <a:lnTo>
                      <a:pt x="6868" y="16124"/>
                    </a:lnTo>
                    <a:lnTo>
                      <a:pt x="6479" y="16051"/>
                    </a:lnTo>
                    <a:lnTo>
                      <a:pt x="6089" y="15978"/>
                    </a:lnTo>
                    <a:lnTo>
                      <a:pt x="5699" y="15856"/>
                    </a:lnTo>
                    <a:lnTo>
                      <a:pt x="5334" y="15734"/>
                    </a:lnTo>
                    <a:lnTo>
                      <a:pt x="4944" y="15588"/>
                    </a:lnTo>
                    <a:lnTo>
                      <a:pt x="4603" y="15418"/>
                    </a:lnTo>
                    <a:lnTo>
                      <a:pt x="4238" y="15247"/>
                    </a:lnTo>
                    <a:lnTo>
                      <a:pt x="3897" y="15052"/>
                    </a:lnTo>
                    <a:lnTo>
                      <a:pt x="3581" y="14833"/>
                    </a:lnTo>
                    <a:lnTo>
                      <a:pt x="3264" y="14614"/>
                    </a:lnTo>
                    <a:lnTo>
                      <a:pt x="2947" y="14370"/>
                    </a:lnTo>
                    <a:lnTo>
                      <a:pt x="2655" y="14102"/>
                    </a:lnTo>
                    <a:lnTo>
                      <a:pt x="2387" y="13835"/>
                    </a:lnTo>
                    <a:lnTo>
                      <a:pt x="2119" y="13567"/>
                    </a:lnTo>
                    <a:lnTo>
                      <a:pt x="1851" y="13274"/>
                    </a:lnTo>
                    <a:lnTo>
                      <a:pt x="1608" y="12958"/>
                    </a:lnTo>
                    <a:lnTo>
                      <a:pt x="1389" y="12641"/>
                    </a:lnTo>
                    <a:lnTo>
                      <a:pt x="1169" y="12324"/>
                    </a:lnTo>
                    <a:lnTo>
                      <a:pt x="975" y="11984"/>
                    </a:lnTo>
                    <a:lnTo>
                      <a:pt x="804" y="11618"/>
                    </a:lnTo>
                    <a:lnTo>
                      <a:pt x="634" y="11277"/>
                    </a:lnTo>
                    <a:lnTo>
                      <a:pt x="487" y="10888"/>
                    </a:lnTo>
                    <a:lnTo>
                      <a:pt x="366" y="10522"/>
                    </a:lnTo>
                    <a:lnTo>
                      <a:pt x="244" y="10133"/>
                    </a:lnTo>
                    <a:lnTo>
                      <a:pt x="171" y="9743"/>
                    </a:lnTo>
                    <a:lnTo>
                      <a:pt x="98" y="9353"/>
                    </a:lnTo>
                    <a:lnTo>
                      <a:pt x="49" y="8939"/>
                    </a:lnTo>
                    <a:lnTo>
                      <a:pt x="0" y="8525"/>
                    </a:lnTo>
                    <a:lnTo>
                      <a:pt x="0" y="8111"/>
                    </a:lnTo>
                    <a:lnTo>
                      <a:pt x="0" y="8111"/>
                    </a:lnTo>
                    <a:close/>
                    <a:moveTo>
                      <a:pt x="7234" y="11180"/>
                    </a:moveTo>
                    <a:lnTo>
                      <a:pt x="7234" y="11180"/>
                    </a:lnTo>
                    <a:lnTo>
                      <a:pt x="7282" y="11180"/>
                    </a:lnTo>
                    <a:lnTo>
                      <a:pt x="7282" y="11180"/>
                    </a:lnTo>
                    <a:lnTo>
                      <a:pt x="7453" y="11155"/>
                    </a:lnTo>
                    <a:lnTo>
                      <a:pt x="7623" y="11082"/>
                    </a:lnTo>
                    <a:lnTo>
                      <a:pt x="7794" y="10985"/>
                    </a:lnTo>
                    <a:lnTo>
                      <a:pt x="7916" y="10863"/>
                    </a:lnTo>
                    <a:lnTo>
                      <a:pt x="12007" y="6747"/>
                    </a:lnTo>
                    <a:lnTo>
                      <a:pt x="12007" y="6747"/>
                    </a:lnTo>
                    <a:lnTo>
                      <a:pt x="12105" y="6625"/>
                    </a:lnTo>
                    <a:lnTo>
                      <a:pt x="12153" y="6504"/>
                    </a:lnTo>
                    <a:lnTo>
                      <a:pt x="12202" y="6358"/>
                    </a:lnTo>
                    <a:lnTo>
                      <a:pt x="12202" y="6211"/>
                    </a:lnTo>
                    <a:lnTo>
                      <a:pt x="12202" y="6211"/>
                    </a:lnTo>
                    <a:lnTo>
                      <a:pt x="12178" y="6017"/>
                    </a:lnTo>
                    <a:lnTo>
                      <a:pt x="12129" y="5822"/>
                    </a:lnTo>
                    <a:lnTo>
                      <a:pt x="12032" y="5676"/>
                    </a:lnTo>
                    <a:lnTo>
                      <a:pt x="11886" y="5529"/>
                    </a:lnTo>
                    <a:lnTo>
                      <a:pt x="11886" y="5529"/>
                    </a:lnTo>
                    <a:lnTo>
                      <a:pt x="11764" y="5432"/>
                    </a:lnTo>
                    <a:lnTo>
                      <a:pt x="11618" y="5383"/>
                    </a:lnTo>
                    <a:lnTo>
                      <a:pt x="11472" y="5335"/>
                    </a:lnTo>
                    <a:lnTo>
                      <a:pt x="11325" y="5335"/>
                    </a:lnTo>
                    <a:lnTo>
                      <a:pt x="11325" y="5335"/>
                    </a:lnTo>
                    <a:lnTo>
                      <a:pt x="11131" y="5359"/>
                    </a:lnTo>
                    <a:lnTo>
                      <a:pt x="10960" y="5408"/>
                    </a:lnTo>
                    <a:lnTo>
                      <a:pt x="10790" y="5505"/>
                    </a:lnTo>
                    <a:lnTo>
                      <a:pt x="10643" y="5651"/>
                    </a:lnTo>
                    <a:lnTo>
                      <a:pt x="7161" y="8988"/>
                    </a:lnTo>
                    <a:lnTo>
                      <a:pt x="5797" y="7648"/>
                    </a:lnTo>
                    <a:lnTo>
                      <a:pt x="5797" y="7648"/>
                    </a:lnTo>
                    <a:lnTo>
                      <a:pt x="5675" y="7527"/>
                    </a:lnTo>
                    <a:lnTo>
                      <a:pt x="5505" y="7454"/>
                    </a:lnTo>
                    <a:lnTo>
                      <a:pt x="5358" y="7405"/>
                    </a:lnTo>
                    <a:lnTo>
                      <a:pt x="5188" y="7380"/>
                    </a:lnTo>
                    <a:lnTo>
                      <a:pt x="5188" y="7380"/>
                    </a:lnTo>
                    <a:lnTo>
                      <a:pt x="5017" y="7405"/>
                    </a:lnTo>
                    <a:lnTo>
                      <a:pt x="4847" y="7454"/>
                    </a:lnTo>
                    <a:lnTo>
                      <a:pt x="4701" y="7527"/>
                    </a:lnTo>
                    <a:lnTo>
                      <a:pt x="4555" y="7648"/>
                    </a:lnTo>
                    <a:lnTo>
                      <a:pt x="4555" y="7648"/>
                    </a:lnTo>
                    <a:lnTo>
                      <a:pt x="4457" y="7770"/>
                    </a:lnTo>
                    <a:lnTo>
                      <a:pt x="4360" y="7916"/>
                    </a:lnTo>
                    <a:lnTo>
                      <a:pt x="4311" y="8087"/>
                    </a:lnTo>
                    <a:lnTo>
                      <a:pt x="4311" y="8257"/>
                    </a:lnTo>
                    <a:lnTo>
                      <a:pt x="4311" y="8257"/>
                    </a:lnTo>
                    <a:lnTo>
                      <a:pt x="4311" y="8428"/>
                    </a:lnTo>
                    <a:lnTo>
                      <a:pt x="4360" y="8598"/>
                    </a:lnTo>
                    <a:lnTo>
                      <a:pt x="4457" y="8744"/>
                    </a:lnTo>
                    <a:lnTo>
                      <a:pt x="4555" y="8890"/>
                    </a:lnTo>
                    <a:lnTo>
                      <a:pt x="6601" y="10936"/>
                    </a:lnTo>
                    <a:lnTo>
                      <a:pt x="6601" y="10936"/>
                    </a:lnTo>
                    <a:lnTo>
                      <a:pt x="6747" y="11034"/>
                    </a:lnTo>
                    <a:lnTo>
                      <a:pt x="6893" y="11131"/>
                    </a:lnTo>
                    <a:lnTo>
                      <a:pt x="7063" y="11180"/>
                    </a:lnTo>
                    <a:lnTo>
                      <a:pt x="7234" y="11180"/>
                    </a:lnTo>
                    <a:lnTo>
                      <a:pt x="7234" y="11180"/>
                    </a:lnTo>
                    <a:close/>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1" name="Google Shape;1321;p7"/>
            <p:cNvGrpSpPr/>
            <p:nvPr/>
          </p:nvGrpSpPr>
          <p:grpSpPr>
            <a:xfrm>
              <a:off x="-129715" y="-120177"/>
              <a:ext cx="1945760" cy="342399"/>
              <a:chOff x="-129715" y="-196377"/>
              <a:chExt cx="1945760" cy="342399"/>
            </a:xfrm>
          </p:grpSpPr>
          <p:grpSp>
            <p:nvGrpSpPr>
              <p:cNvPr id="1322" name="Google Shape;1322;p7"/>
              <p:cNvGrpSpPr/>
              <p:nvPr/>
            </p:nvGrpSpPr>
            <p:grpSpPr>
              <a:xfrm>
                <a:off x="675548" y="-191512"/>
                <a:ext cx="332670" cy="332670"/>
                <a:chOff x="6649150" y="309350"/>
                <a:chExt cx="395800" cy="395800"/>
              </a:xfrm>
            </p:grpSpPr>
            <p:sp>
              <p:nvSpPr>
                <p:cNvPr id="1323" name="Google Shape;1323;p7"/>
                <p:cNvSpPr/>
                <p:nvPr/>
              </p:nvSpPr>
              <p:spPr>
                <a:xfrm>
                  <a:off x="6649150" y="309350"/>
                  <a:ext cx="395800" cy="395800"/>
                </a:xfrm>
                <a:custGeom>
                  <a:avLst/>
                  <a:gdLst/>
                  <a:ahLst/>
                  <a:cxnLst/>
                  <a:rect l="l" t="t" r="r" b="b"/>
                  <a:pathLst>
                    <a:path w="15832" h="15832" fill="none" extrusionOk="0">
                      <a:moveTo>
                        <a:pt x="7916" y="1"/>
                      </a:moveTo>
                      <a:lnTo>
                        <a:pt x="7916" y="1"/>
                      </a:lnTo>
                      <a:lnTo>
                        <a:pt x="7502" y="25"/>
                      </a:lnTo>
                      <a:lnTo>
                        <a:pt x="7112" y="49"/>
                      </a:lnTo>
                      <a:lnTo>
                        <a:pt x="6723" y="98"/>
                      </a:lnTo>
                      <a:lnTo>
                        <a:pt x="6333" y="171"/>
                      </a:lnTo>
                      <a:lnTo>
                        <a:pt x="5943" y="244"/>
                      </a:lnTo>
                      <a:lnTo>
                        <a:pt x="5553" y="366"/>
                      </a:lnTo>
                      <a:lnTo>
                        <a:pt x="5188" y="488"/>
                      </a:lnTo>
                      <a:lnTo>
                        <a:pt x="4847" y="634"/>
                      </a:lnTo>
                      <a:lnTo>
                        <a:pt x="4482" y="780"/>
                      </a:lnTo>
                      <a:lnTo>
                        <a:pt x="4141" y="950"/>
                      </a:lnTo>
                      <a:lnTo>
                        <a:pt x="3824" y="1145"/>
                      </a:lnTo>
                      <a:lnTo>
                        <a:pt x="3483" y="1364"/>
                      </a:lnTo>
                      <a:lnTo>
                        <a:pt x="3191" y="1584"/>
                      </a:lnTo>
                      <a:lnTo>
                        <a:pt x="2874" y="1803"/>
                      </a:lnTo>
                      <a:lnTo>
                        <a:pt x="2607" y="2071"/>
                      </a:lnTo>
                      <a:lnTo>
                        <a:pt x="2314" y="2314"/>
                      </a:lnTo>
                      <a:lnTo>
                        <a:pt x="2071" y="2607"/>
                      </a:lnTo>
                      <a:lnTo>
                        <a:pt x="1803" y="2874"/>
                      </a:lnTo>
                      <a:lnTo>
                        <a:pt x="1584" y="3191"/>
                      </a:lnTo>
                      <a:lnTo>
                        <a:pt x="1364" y="3483"/>
                      </a:lnTo>
                      <a:lnTo>
                        <a:pt x="1145" y="3824"/>
                      </a:lnTo>
                      <a:lnTo>
                        <a:pt x="950" y="4141"/>
                      </a:lnTo>
                      <a:lnTo>
                        <a:pt x="780" y="4482"/>
                      </a:lnTo>
                      <a:lnTo>
                        <a:pt x="634" y="4847"/>
                      </a:lnTo>
                      <a:lnTo>
                        <a:pt x="488" y="5188"/>
                      </a:lnTo>
                      <a:lnTo>
                        <a:pt x="366" y="5553"/>
                      </a:lnTo>
                      <a:lnTo>
                        <a:pt x="244" y="5943"/>
                      </a:lnTo>
                      <a:lnTo>
                        <a:pt x="171" y="6333"/>
                      </a:lnTo>
                      <a:lnTo>
                        <a:pt x="98" y="6722"/>
                      </a:lnTo>
                      <a:lnTo>
                        <a:pt x="49" y="7112"/>
                      </a:lnTo>
                      <a:lnTo>
                        <a:pt x="25" y="7502"/>
                      </a:lnTo>
                      <a:lnTo>
                        <a:pt x="1" y="7916"/>
                      </a:lnTo>
                      <a:lnTo>
                        <a:pt x="1" y="7916"/>
                      </a:lnTo>
                      <a:lnTo>
                        <a:pt x="25" y="8330"/>
                      </a:lnTo>
                      <a:lnTo>
                        <a:pt x="49" y="8720"/>
                      </a:lnTo>
                      <a:lnTo>
                        <a:pt x="98" y="9109"/>
                      </a:lnTo>
                      <a:lnTo>
                        <a:pt x="171" y="9499"/>
                      </a:lnTo>
                      <a:lnTo>
                        <a:pt x="244" y="9889"/>
                      </a:lnTo>
                      <a:lnTo>
                        <a:pt x="366" y="10278"/>
                      </a:lnTo>
                      <a:lnTo>
                        <a:pt x="488" y="10644"/>
                      </a:lnTo>
                      <a:lnTo>
                        <a:pt x="634" y="10985"/>
                      </a:lnTo>
                      <a:lnTo>
                        <a:pt x="780" y="11350"/>
                      </a:lnTo>
                      <a:lnTo>
                        <a:pt x="950" y="11691"/>
                      </a:lnTo>
                      <a:lnTo>
                        <a:pt x="1145" y="12008"/>
                      </a:lnTo>
                      <a:lnTo>
                        <a:pt x="1364" y="12348"/>
                      </a:lnTo>
                      <a:lnTo>
                        <a:pt x="1584" y="12641"/>
                      </a:lnTo>
                      <a:lnTo>
                        <a:pt x="1803" y="12957"/>
                      </a:lnTo>
                      <a:lnTo>
                        <a:pt x="2071" y="13225"/>
                      </a:lnTo>
                      <a:lnTo>
                        <a:pt x="2314" y="13518"/>
                      </a:lnTo>
                      <a:lnTo>
                        <a:pt x="2607" y="13761"/>
                      </a:lnTo>
                      <a:lnTo>
                        <a:pt x="2874" y="14029"/>
                      </a:lnTo>
                      <a:lnTo>
                        <a:pt x="3191" y="14248"/>
                      </a:lnTo>
                      <a:lnTo>
                        <a:pt x="3483" y="14467"/>
                      </a:lnTo>
                      <a:lnTo>
                        <a:pt x="3824" y="14687"/>
                      </a:lnTo>
                      <a:lnTo>
                        <a:pt x="4141" y="14881"/>
                      </a:lnTo>
                      <a:lnTo>
                        <a:pt x="4482" y="15052"/>
                      </a:lnTo>
                      <a:lnTo>
                        <a:pt x="4847" y="15198"/>
                      </a:lnTo>
                      <a:lnTo>
                        <a:pt x="5188" y="15344"/>
                      </a:lnTo>
                      <a:lnTo>
                        <a:pt x="5553" y="15466"/>
                      </a:lnTo>
                      <a:lnTo>
                        <a:pt x="5943" y="15588"/>
                      </a:lnTo>
                      <a:lnTo>
                        <a:pt x="6333" y="15661"/>
                      </a:lnTo>
                      <a:lnTo>
                        <a:pt x="6723" y="15734"/>
                      </a:lnTo>
                      <a:lnTo>
                        <a:pt x="7112" y="15783"/>
                      </a:lnTo>
                      <a:lnTo>
                        <a:pt x="7502" y="15807"/>
                      </a:lnTo>
                      <a:lnTo>
                        <a:pt x="7916" y="15831"/>
                      </a:lnTo>
                      <a:lnTo>
                        <a:pt x="7916" y="15831"/>
                      </a:lnTo>
                      <a:lnTo>
                        <a:pt x="8330" y="15807"/>
                      </a:lnTo>
                      <a:lnTo>
                        <a:pt x="8720" y="15783"/>
                      </a:lnTo>
                      <a:lnTo>
                        <a:pt x="9109" y="15734"/>
                      </a:lnTo>
                      <a:lnTo>
                        <a:pt x="9499" y="15661"/>
                      </a:lnTo>
                      <a:lnTo>
                        <a:pt x="9889" y="15588"/>
                      </a:lnTo>
                      <a:lnTo>
                        <a:pt x="10278" y="15466"/>
                      </a:lnTo>
                      <a:lnTo>
                        <a:pt x="10644" y="15344"/>
                      </a:lnTo>
                      <a:lnTo>
                        <a:pt x="10985" y="15198"/>
                      </a:lnTo>
                      <a:lnTo>
                        <a:pt x="11350" y="15052"/>
                      </a:lnTo>
                      <a:lnTo>
                        <a:pt x="11691" y="14881"/>
                      </a:lnTo>
                      <a:lnTo>
                        <a:pt x="12008" y="14687"/>
                      </a:lnTo>
                      <a:lnTo>
                        <a:pt x="12349" y="14467"/>
                      </a:lnTo>
                      <a:lnTo>
                        <a:pt x="12641" y="14248"/>
                      </a:lnTo>
                      <a:lnTo>
                        <a:pt x="12957" y="14029"/>
                      </a:lnTo>
                      <a:lnTo>
                        <a:pt x="13225" y="13761"/>
                      </a:lnTo>
                      <a:lnTo>
                        <a:pt x="13518" y="13518"/>
                      </a:lnTo>
                      <a:lnTo>
                        <a:pt x="13761" y="13225"/>
                      </a:lnTo>
                      <a:lnTo>
                        <a:pt x="14029" y="12957"/>
                      </a:lnTo>
                      <a:lnTo>
                        <a:pt x="14248" y="12641"/>
                      </a:lnTo>
                      <a:lnTo>
                        <a:pt x="14467" y="12348"/>
                      </a:lnTo>
                      <a:lnTo>
                        <a:pt x="14687" y="12008"/>
                      </a:lnTo>
                      <a:lnTo>
                        <a:pt x="14881" y="11691"/>
                      </a:lnTo>
                      <a:lnTo>
                        <a:pt x="15052" y="11350"/>
                      </a:lnTo>
                      <a:lnTo>
                        <a:pt x="15198" y="10985"/>
                      </a:lnTo>
                      <a:lnTo>
                        <a:pt x="15344" y="10644"/>
                      </a:lnTo>
                      <a:lnTo>
                        <a:pt x="15466" y="10278"/>
                      </a:lnTo>
                      <a:lnTo>
                        <a:pt x="15588" y="9889"/>
                      </a:lnTo>
                      <a:lnTo>
                        <a:pt x="15661" y="9499"/>
                      </a:lnTo>
                      <a:lnTo>
                        <a:pt x="15734" y="9109"/>
                      </a:lnTo>
                      <a:lnTo>
                        <a:pt x="15783" y="8720"/>
                      </a:lnTo>
                      <a:lnTo>
                        <a:pt x="15807" y="8330"/>
                      </a:lnTo>
                      <a:lnTo>
                        <a:pt x="15831" y="7916"/>
                      </a:lnTo>
                      <a:lnTo>
                        <a:pt x="15831" y="7916"/>
                      </a:lnTo>
                      <a:lnTo>
                        <a:pt x="15807" y="7502"/>
                      </a:lnTo>
                      <a:lnTo>
                        <a:pt x="15783" y="7112"/>
                      </a:lnTo>
                      <a:lnTo>
                        <a:pt x="15734" y="6722"/>
                      </a:lnTo>
                      <a:lnTo>
                        <a:pt x="15661" y="6333"/>
                      </a:lnTo>
                      <a:lnTo>
                        <a:pt x="15588" y="5943"/>
                      </a:lnTo>
                      <a:lnTo>
                        <a:pt x="15466" y="5553"/>
                      </a:lnTo>
                      <a:lnTo>
                        <a:pt x="15344" y="5188"/>
                      </a:lnTo>
                      <a:lnTo>
                        <a:pt x="15198" y="4847"/>
                      </a:lnTo>
                      <a:lnTo>
                        <a:pt x="15052" y="4482"/>
                      </a:lnTo>
                      <a:lnTo>
                        <a:pt x="14881" y="4141"/>
                      </a:lnTo>
                      <a:lnTo>
                        <a:pt x="14687" y="3824"/>
                      </a:lnTo>
                      <a:lnTo>
                        <a:pt x="14467" y="3483"/>
                      </a:lnTo>
                      <a:lnTo>
                        <a:pt x="14248" y="3191"/>
                      </a:lnTo>
                      <a:lnTo>
                        <a:pt x="14029" y="2874"/>
                      </a:lnTo>
                      <a:lnTo>
                        <a:pt x="13761" y="2607"/>
                      </a:lnTo>
                      <a:lnTo>
                        <a:pt x="13518" y="2314"/>
                      </a:lnTo>
                      <a:lnTo>
                        <a:pt x="13225" y="2071"/>
                      </a:lnTo>
                      <a:lnTo>
                        <a:pt x="12957" y="1803"/>
                      </a:lnTo>
                      <a:lnTo>
                        <a:pt x="12641" y="1584"/>
                      </a:lnTo>
                      <a:lnTo>
                        <a:pt x="12349" y="1364"/>
                      </a:lnTo>
                      <a:lnTo>
                        <a:pt x="12008" y="1145"/>
                      </a:lnTo>
                      <a:lnTo>
                        <a:pt x="11691" y="950"/>
                      </a:lnTo>
                      <a:lnTo>
                        <a:pt x="11350" y="780"/>
                      </a:lnTo>
                      <a:lnTo>
                        <a:pt x="10985" y="634"/>
                      </a:lnTo>
                      <a:lnTo>
                        <a:pt x="10644" y="488"/>
                      </a:lnTo>
                      <a:lnTo>
                        <a:pt x="10278" y="366"/>
                      </a:lnTo>
                      <a:lnTo>
                        <a:pt x="9889" y="244"/>
                      </a:lnTo>
                      <a:lnTo>
                        <a:pt x="9499" y="171"/>
                      </a:lnTo>
                      <a:lnTo>
                        <a:pt x="9109" y="98"/>
                      </a:lnTo>
                      <a:lnTo>
                        <a:pt x="8720" y="49"/>
                      </a:lnTo>
                      <a:lnTo>
                        <a:pt x="8330" y="25"/>
                      </a:lnTo>
                      <a:lnTo>
                        <a:pt x="7916" y="1"/>
                      </a:lnTo>
                      <a:lnTo>
                        <a:pt x="7916" y="1"/>
                      </a:lnTo>
                      <a:close/>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7"/>
                <p:cNvSpPr/>
                <p:nvPr/>
              </p:nvSpPr>
              <p:spPr>
                <a:xfrm>
                  <a:off x="6673500" y="333700"/>
                  <a:ext cx="347100" cy="347100"/>
                </a:xfrm>
                <a:custGeom>
                  <a:avLst/>
                  <a:gdLst/>
                  <a:ahLst/>
                  <a:cxnLst/>
                  <a:rect l="l" t="t" r="r" b="b"/>
                  <a:pathLst>
                    <a:path w="13884" h="13884" fill="none" extrusionOk="0">
                      <a:moveTo>
                        <a:pt x="6942" y="13883"/>
                      </a:moveTo>
                      <a:lnTo>
                        <a:pt x="6942" y="13883"/>
                      </a:lnTo>
                      <a:lnTo>
                        <a:pt x="6577" y="13883"/>
                      </a:lnTo>
                      <a:lnTo>
                        <a:pt x="6236" y="13834"/>
                      </a:lnTo>
                      <a:lnTo>
                        <a:pt x="5895" y="13810"/>
                      </a:lnTo>
                      <a:lnTo>
                        <a:pt x="5554" y="13737"/>
                      </a:lnTo>
                      <a:lnTo>
                        <a:pt x="5213" y="13664"/>
                      </a:lnTo>
                      <a:lnTo>
                        <a:pt x="4872" y="13566"/>
                      </a:lnTo>
                      <a:lnTo>
                        <a:pt x="4555" y="13469"/>
                      </a:lnTo>
                      <a:lnTo>
                        <a:pt x="4239" y="13323"/>
                      </a:lnTo>
                      <a:lnTo>
                        <a:pt x="3946" y="13201"/>
                      </a:lnTo>
                      <a:lnTo>
                        <a:pt x="3630" y="13031"/>
                      </a:lnTo>
                      <a:lnTo>
                        <a:pt x="3337" y="12884"/>
                      </a:lnTo>
                      <a:lnTo>
                        <a:pt x="3069" y="12690"/>
                      </a:lnTo>
                      <a:lnTo>
                        <a:pt x="2802" y="12495"/>
                      </a:lnTo>
                      <a:lnTo>
                        <a:pt x="2534" y="12300"/>
                      </a:lnTo>
                      <a:lnTo>
                        <a:pt x="2290" y="12081"/>
                      </a:lnTo>
                      <a:lnTo>
                        <a:pt x="2047" y="11837"/>
                      </a:lnTo>
                      <a:lnTo>
                        <a:pt x="1803" y="11594"/>
                      </a:lnTo>
                      <a:lnTo>
                        <a:pt x="1584" y="11350"/>
                      </a:lnTo>
                      <a:lnTo>
                        <a:pt x="1389" y="11082"/>
                      </a:lnTo>
                      <a:lnTo>
                        <a:pt x="1194" y="10814"/>
                      </a:lnTo>
                      <a:lnTo>
                        <a:pt x="999" y="10546"/>
                      </a:lnTo>
                      <a:lnTo>
                        <a:pt x="853" y="10254"/>
                      </a:lnTo>
                      <a:lnTo>
                        <a:pt x="683" y="9938"/>
                      </a:lnTo>
                      <a:lnTo>
                        <a:pt x="561" y="9645"/>
                      </a:lnTo>
                      <a:lnTo>
                        <a:pt x="415" y="9329"/>
                      </a:lnTo>
                      <a:lnTo>
                        <a:pt x="317" y="9012"/>
                      </a:lnTo>
                      <a:lnTo>
                        <a:pt x="220" y="8671"/>
                      </a:lnTo>
                      <a:lnTo>
                        <a:pt x="147" y="8330"/>
                      </a:lnTo>
                      <a:lnTo>
                        <a:pt x="74" y="7989"/>
                      </a:lnTo>
                      <a:lnTo>
                        <a:pt x="49" y="7648"/>
                      </a:lnTo>
                      <a:lnTo>
                        <a:pt x="1" y="7307"/>
                      </a:lnTo>
                      <a:lnTo>
                        <a:pt x="1" y="6942"/>
                      </a:lnTo>
                      <a:lnTo>
                        <a:pt x="1" y="6942"/>
                      </a:lnTo>
                      <a:lnTo>
                        <a:pt x="1" y="6577"/>
                      </a:lnTo>
                      <a:lnTo>
                        <a:pt x="49" y="6236"/>
                      </a:lnTo>
                      <a:lnTo>
                        <a:pt x="74" y="5895"/>
                      </a:lnTo>
                      <a:lnTo>
                        <a:pt x="147" y="5554"/>
                      </a:lnTo>
                      <a:lnTo>
                        <a:pt x="220" y="5213"/>
                      </a:lnTo>
                      <a:lnTo>
                        <a:pt x="317" y="4872"/>
                      </a:lnTo>
                      <a:lnTo>
                        <a:pt x="415" y="4555"/>
                      </a:lnTo>
                      <a:lnTo>
                        <a:pt x="561" y="4238"/>
                      </a:lnTo>
                      <a:lnTo>
                        <a:pt x="683" y="3946"/>
                      </a:lnTo>
                      <a:lnTo>
                        <a:pt x="853" y="3630"/>
                      </a:lnTo>
                      <a:lnTo>
                        <a:pt x="999" y="3337"/>
                      </a:lnTo>
                      <a:lnTo>
                        <a:pt x="1194" y="3069"/>
                      </a:lnTo>
                      <a:lnTo>
                        <a:pt x="1389" y="2802"/>
                      </a:lnTo>
                      <a:lnTo>
                        <a:pt x="1584" y="2534"/>
                      </a:lnTo>
                      <a:lnTo>
                        <a:pt x="1803" y="2290"/>
                      </a:lnTo>
                      <a:lnTo>
                        <a:pt x="2047" y="2047"/>
                      </a:lnTo>
                      <a:lnTo>
                        <a:pt x="2290" y="1803"/>
                      </a:lnTo>
                      <a:lnTo>
                        <a:pt x="2534" y="1584"/>
                      </a:lnTo>
                      <a:lnTo>
                        <a:pt x="2802" y="1389"/>
                      </a:lnTo>
                      <a:lnTo>
                        <a:pt x="3069" y="1194"/>
                      </a:lnTo>
                      <a:lnTo>
                        <a:pt x="3337" y="999"/>
                      </a:lnTo>
                      <a:lnTo>
                        <a:pt x="3630" y="853"/>
                      </a:lnTo>
                      <a:lnTo>
                        <a:pt x="3946" y="683"/>
                      </a:lnTo>
                      <a:lnTo>
                        <a:pt x="4239" y="561"/>
                      </a:lnTo>
                      <a:lnTo>
                        <a:pt x="4555" y="415"/>
                      </a:lnTo>
                      <a:lnTo>
                        <a:pt x="4872" y="317"/>
                      </a:lnTo>
                      <a:lnTo>
                        <a:pt x="5213" y="220"/>
                      </a:lnTo>
                      <a:lnTo>
                        <a:pt x="5554" y="147"/>
                      </a:lnTo>
                      <a:lnTo>
                        <a:pt x="5895" y="74"/>
                      </a:lnTo>
                      <a:lnTo>
                        <a:pt x="6236" y="49"/>
                      </a:lnTo>
                      <a:lnTo>
                        <a:pt x="6577" y="1"/>
                      </a:lnTo>
                      <a:lnTo>
                        <a:pt x="6942" y="1"/>
                      </a:lnTo>
                      <a:lnTo>
                        <a:pt x="6942" y="1"/>
                      </a:lnTo>
                      <a:lnTo>
                        <a:pt x="7307" y="1"/>
                      </a:lnTo>
                      <a:lnTo>
                        <a:pt x="7648" y="49"/>
                      </a:lnTo>
                      <a:lnTo>
                        <a:pt x="7989" y="74"/>
                      </a:lnTo>
                      <a:lnTo>
                        <a:pt x="8330" y="147"/>
                      </a:lnTo>
                      <a:lnTo>
                        <a:pt x="8671" y="220"/>
                      </a:lnTo>
                      <a:lnTo>
                        <a:pt x="9012" y="317"/>
                      </a:lnTo>
                      <a:lnTo>
                        <a:pt x="9329" y="415"/>
                      </a:lnTo>
                      <a:lnTo>
                        <a:pt x="9645" y="561"/>
                      </a:lnTo>
                      <a:lnTo>
                        <a:pt x="9938" y="683"/>
                      </a:lnTo>
                      <a:lnTo>
                        <a:pt x="10254" y="853"/>
                      </a:lnTo>
                      <a:lnTo>
                        <a:pt x="10546" y="999"/>
                      </a:lnTo>
                      <a:lnTo>
                        <a:pt x="10814" y="1194"/>
                      </a:lnTo>
                      <a:lnTo>
                        <a:pt x="11082" y="1389"/>
                      </a:lnTo>
                      <a:lnTo>
                        <a:pt x="11350" y="1584"/>
                      </a:lnTo>
                      <a:lnTo>
                        <a:pt x="11594" y="1803"/>
                      </a:lnTo>
                      <a:lnTo>
                        <a:pt x="11837" y="2047"/>
                      </a:lnTo>
                      <a:lnTo>
                        <a:pt x="12081" y="2290"/>
                      </a:lnTo>
                      <a:lnTo>
                        <a:pt x="12300" y="2534"/>
                      </a:lnTo>
                      <a:lnTo>
                        <a:pt x="12495" y="2802"/>
                      </a:lnTo>
                      <a:lnTo>
                        <a:pt x="12690" y="3069"/>
                      </a:lnTo>
                      <a:lnTo>
                        <a:pt x="12885" y="3337"/>
                      </a:lnTo>
                      <a:lnTo>
                        <a:pt x="13031" y="3630"/>
                      </a:lnTo>
                      <a:lnTo>
                        <a:pt x="13201" y="3946"/>
                      </a:lnTo>
                      <a:lnTo>
                        <a:pt x="13323" y="4238"/>
                      </a:lnTo>
                      <a:lnTo>
                        <a:pt x="13469" y="4555"/>
                      </a:lnTo>
                      <a:lnTo>
                        <a:pt x="13566" y="4872"/>
                      </a:lnTo>
                      <a:lnTo>
                        <a:pt x="13664" y="5213"/>
                      </a:lnTo>
                      <a:lnTo>
                        <a:pt x="13737" y="5554"/>
                      </a:lnTo>
                      <a:lnTo>
                        <a:pt x="13810" y="5895"/>
                      </a:lnTo>
                      <a:lnTo>
                        <a:pt x="13834" y="6236"/>
                      </a:lnTo>
                      <a:lnTo>
                        <a:pt x="13883" y="6577"/>
                      </a:lnTo>
                      <a:lnTo>
                        <a:pt x="13883" y="6942"/>
                      </a:lnTo>
                      <a:lnTo>
                        <a:pt x="13883" y="6942"/>
                      </a:lnTo>
                      <a:lnTo>
                        <a:pt x="13883" y="7307"/>
                      </a:lnTo>
                      <a:lnTo>
                        <a:pt x="13834" y="7648"/>
                      </a:lnTo>
                      <a:lnTo>
                        <a:pt x="13810" y="7989"/>
                      </a:lnTo>
                      <a:lnTo>
                        <a:pt x="13737" y="8330"/>
                      </a:lnTo>
                      <a:lnTo>
                        <a:pt x="13664" y="8671"/>
                      </a:lnTo>
                      <a:lnTo>
                        <a:pt x="13566" y="9012"/>
                      </a:lnTo>
                      <a:lnTo>
                        <a:pt x="13469" y="9329"/>
                      </a:lnTo>
                      <a:lnTo>
                        <a:pt x="13323" y="9645"/>
                      </a:lnTo>
                      <a:lnTo>
                        <a:pt x="13201" y="9938"/>
                      </a:lnTo>
                      <a:lnTo>
                        <a:pt x="13031" y="10254"/>
                      </a:lnTo>
                      <a:lnTo>
                        <a:pt x="12885" y="10546"/>
                      </a:lnTo>
                      <a:lnTo>
                        <a:pt x="12690" y="10814"/>
                      </a:lnTo>
                      <a:lnTo>
                        <a:pt x="12495" y="11082"/>
                      </a:lnTo>
                      <a:lnTo>
                        <a:pt x="12300" y="11350"/>
                      </a:lnTo>
                      <a:lnTo>
                        <a:pt x="12081" y="11594"/>
                      </a:lnTo>
                      <a:lnTo>
                        <a:pt x="11837" y="11837"/>
                      </a:lnTo>
                      <a:lnTo>
                        <a:pt x="11594" y="12081"/>
                      </a:lnTo>
                      <a:lnTo>
                        <a:pt x="11350" y="12300"/>
                      </a:lnTo>
                      <a:lnTo>
                        <a:pt x="11082" y="12495"/>
                      </a:lnTo>
                      <a:lnTo>
                        <a:pt x="10814" y="12690"/>
                      </a:lnTo>
                      <a:lnTo>
                        <a:pt x="10546" y="12884"/>
                      </a:lnTo>
                      <a:lnTo>
                        <a:pt x="10254" y="13031"/>
                      </a:lnTo>
                      <a:lnTo>
                        <a:pt x="9938" y="13201"/>
                      </a:lnTo>
                      <a:lnTo>
                        <a:pt x="9645" y="13323"/>
                      </a:lnTo>
                      <a:lnTo>
                        <a:pt x="9329" y="13469"/>
                      </a:lnTo>
                      <a:lnTo>
                        <a:pt x="9012" y="13566"/>
                      </a:lnTo>
                      <a:lnTo>
                        <a:pt x="8671" y="13664"/>
                      </a:lnTo>
                      <a:lnTo>
                        <a:pt x="8330" y="13737"/>
                      </a:lnTo>
                      <a:lnTo>
                        <a:pt x="7989" y="13810"/>
                      </a:lnTo>
                      <a:lnTo>
                        <a:pt x="7648" y="13834"/>
                      </a:lnTo>
                      <a:lnTo>
                        <a:pt x="7307" y="13883"/>
                      </a:lnTo>
                      <a:lnTo>
                        <a:pt x="6942" y="13883"/>
                      </a:lnTo>
                      <a:lnTo>
                        <a:pt x="6942" y="13883"/>
                      </a:lnTo>
                      <a:close/>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7"/>
                <p:cNvSpPr/>
                <p:nvPr/>
              </p:nvSpPr>
              <p:spPr>
                <a:xfrm>
                  <a:off x="6848850" y="397625"/>
                  <a:ext cx="54825" cy="169300"/>
                </a:xfrm>
                <a:custGeom>
                  <a:avLst/>
                  <a:gdLst/>
                  <a:ahLst/>
                  <a:cxnLst/>
                  <a:rect l="l" t="t" r="r" b="b"/>
                  <a:pathLst>
                    <a:path w="2193" h="6772" fill="none" extrusionOk="0">
                      <a:moveTo>
                        <a:pt x="1" y="1"/>
                      </a:moveTo>
                      <a:lnTo>
                        <a:pt x="1" y="4580"/>
                      </a:lnTo>
                      <a:lnTo>
                        <a:pt x="2193" y="6772"/>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7"/>
                <p:cNvSpPr/>
                <p:nvPr/>
              </p:nvSpPr>
              <p:spPr>
                <a:xfrm>
                  <a:off x="6847025" y="333700"/>
                  <a:ext cx="25" cy="29250"/>
                </a:xfrm>
                <a:custGeom>
                  <a:avLst/>
                  <a:gdLst/>
                  <a:ahLst/>
                  <a:cxnLst/>
                  <a:rect l="l" t="t" r="r" b="b"/>
                  <a:pathLst>
                    <a:path w="1" h="1170" fill="none" extrusionOk="0">
                      <a:moveTo>
                        <a:pt x="1" y="1170"/>
                      </a:moveTo>
                      <a:lnTo>
                        <a:pt x="1" y="1"/>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7"/>
                <p:cNvSpPr/>
                <p:nvPr/>
              </p:nvSpPr>
              <p:spPr>
                <a:xfrm>
                  <a:off x="6760575" y="356850"/>
                  <a:ext cx="25" cy="25"/>
                </a:xfrm>
                <a:custGeom>
                  <a:avLst/>
                  <a:gdLst/>
                  <a:ahLst/>
                  <a:cxnLst/>
                  <a:rect l="l" t="t" r="r" b="b"/>
                  <a:pathLst>
                    <a:path w="1" h="1" fill="none" extrusionOk="0">
                      <a:moveTo>
                        <a:pt x="1" y="0"/>
                      </a:moveTo>
                      <a:lnTo>
                        <a:pt x="1" y="0"/>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7"/>
                <p:cNvSpPr/>
                <p:nvPr/>
              </p:nvSpPr>
              <p:spPr>
                <a:xfrm>
                  <a:off x="6760575" y="356850"/>
                  <a:ext cx="14025" cy="24975"/>
                </a:xfrm>
                <a:custGeom>
                  <a:avLst/>
                  <a:gdLst/>
                  <a:ahLst/>
                  <a:cxnLst/>
                  <a:rect l="l" t="t" r="r" b="b"/>
                  <a:pathLst>
                    <a:path w="561" h="999" fill="none" extrusionOk="0">
                      <a:moveTo>
                        <a:pt x="1" y="0"/>
                      </a:moveTo>
                      <a:lnTo>
                        <a:pt x="561" y="999"/>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7"/>
                <p:cNvSpPr/>
                <p:nvPr/>
              </p:nvSpPr>
              <p:spPr>
                <a:xfrm>
                  <a:off x="6696650" y="420775"/>
                  <a:ext cx="25" cy="25"/>
                </a:xfrm>
                <a:custGeom>
                  <a:avLst/>
                  <a:gdLst/>
                  <a:ahLst/>
                  <a:cxnLst/>
                  <a:rect l="l" t="t" r="r" b="b"/>
                  <a:pathLst>
                    <a:path w="1" h="1" fill="none" extrusionOk="0">
                      <a:moveTo>
                        <a:pt x="0" y="0"/>
                      </a:moveTo>
                      <a:lnTo>
                        <a:pt x="0" y="0"/>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7"/>
                <p:cNvSpPr/>
                <p:nvPr/>
              </p:nvSpPr>
              <p:spPr>
                <a:xfrm>
                  <a:off x="6696650" y="420775"/>
                  <a:ext cx="24975" cy="14025"/>
                </a:xfrm>
                <a:custGeom>
                  <a:avLst/>
                  <a:gdLst/>
                  <a:ahLst/>
                  <a:cxnLst/>
                  <a:rect l="l" t="t" r="r" b="b"/>
                  <a:pathLst>
                    <a:path w="999" h="561" fill="none" extrusionOk="0">
                      <a:moveTo>
                        <a:pt x="0" y="0"/>
                      </a:moveTo>
                      <a:lnTo>
                        <a:pt x="999" y="561"/>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7"/>
                <p:cNvSpPr/>
                <p:nvPr/>
              </p:nvSpPr>
              <p:spPr>
                <a:xfrm>
                  <a:off x="6673500" y="507225"/>
                  <a:ext cx="29250" cy="25"/>
                </a:xfrm>
                <a:custGeom>
                  <a:avLst/>
                  <a:gdLst/>
                  <a:ahLst/>
                  <a:cxnLst/>
                  <a:rect l="l" t="t" r="r" b="b"/>
                  <a:pathLst>
                    <a:path w="1170" h="1" fill="none" extrusionOk="0">
                      <a:moveTo>
                        <a:pt x="1" y="1"/>
                      </a:moveTo>
                      <a:lnTo>
                        <a:pt x="1170" y="1"/>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7"/>
                <p:cNvSpPr/>
                <p:nvPr/>
              </p:nvSpPr>
              <p:spPr>
                <a:xfrm>
                  <a:off x="6696650" y="593700"/>
                  <a:ext cx="25" cy="25"/>
                </a:xfrm>
                <a:custGeom>
                  <a:avLst/>
                  <a:gdLst/>
                  <a:ahLst/>
                  <a:cxnLst/>
                  <a:rect l="l" t="t" r="r" b="b"/>
                  <a:pathLst>
                    <a:path w="1" h="1" fill="none" extrusionOk="0">
                      <a:moveTo>
                        <a:pt x="0" y="0"/>
                      </a:moveTo>
                      <a:lnTo>
                        <a:pt x="0" y="0"/>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7"/>
                <p:cNvSpPr/>
                <p:nvPr/>
              </p:nvSpPr>
              <p:spPr>
                <a:xfrm>
                  <a:off x="6696650" y="579700"/>
                  <a:ext cx="24975" cy="14025"/>
                </a:xfrm>
                <a:custGeom>
                  <a:avLst/>
                  <a:gdLst/>
                  <a:ahLst/>
                  <a:cxnLst/>
                  <a:rect l="l" t="t" r="r" b="b"/>
                  <a:pathLst>
                    <a:path w="999" h="561" fill="none" extrusionOk="0">
                      <a:moveTo>
                        <a:pt x="0" y="560"/>
                      </a:moveTo>
                      <a:lnTo>
                        <a:pt x="999" y="0"/>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7"/>
                <p:cNvSpPr/>
                <p:nvPr/>
              </p:nvSpPr>
              <p:spPr>
                <a:xfrm>
                  <a:off x="6760575" y="632675"/>
                  <a:ext cx="14025" cy="24975"/>
                </a:xfrm>
                <a:custGeom>
                  <a:avLst/>
                  <a:gdLst/>
                  <a:ahLst/>
                  <a:cxnLst/>
                  <a:rect l="l" t="t" r="r" b="b"/>
                  <a:pathLst>
                    <a:path w="561" h="999" fill="none" extrusionOk="0">
                      <a:moveTo>
                        <a:pt x="1" y="999"/>
                      </a:moveTo>
                      <a:lnTo>
                        <a:pt x="561" y="0"/>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7"/>
                <p:cNvSpPr/>
                <p:nvPr/>
              </p:nvSpPr>
              <p:spPr>
                <a:xfrm>
                  <a:off x="6760575" y="657625"/>
                  <a:ext cx="25" cy="25"/>
                </a:xfrm>
                <a:custGeom>
                  <a:avLst/>
                  <a:gdLst/>
                  <a:ahLst/>
                  <a:cxnLst/>
                  <a:rect l="l" t="t" r="r" b="b"/>
                  <a:pathLst>
                    <a:path w="1" h="1" fill="none" extrusionOk="0">
                      <a:moveTo>
                        <a:pt x="1" y="1"/>
                      </a:moveTo>
                      <a:lnTo>
                        <a:pt x="1" y="1"/>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7"/>
                <p:cNvSpPr/>
                <p:nvPr/>
              </p:nvSpPr>
              <p:spPr>
                <a:xfrm>
                  <a:off x="6847025" y="651550"/>
                  <a:ext cx="25" cy="29250"/>
                </a:xfrm>
                <a:custGeom>
                  <a:avLst/>
                  <a:gdLst/>
                  <a:ahLst/>
                  <a:cxnLst/>
                  <a:rect l="l" t="t" r="r" b="b"/>
                  <a:pathLst>
                    <a:path w="1" h="1170" fill="none" extrusionOk="0">
                      <a:moveTo>
                        <a:pt x="1" y="0"/>
                      </a:moveTo>
                      <a:lnTo>
                        <a:pt x="1" y="1169"/>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7"/>
                <p:cNvSpPr/>
                <p:nvPr/>
              </p:nvSpPr>
              <p:spPr>
                <a:xfrm>
                  <a:off x="6919500" y="632675"/>
                  <a:ext cx="14025" cy="24975"/>
                </a:xfrm>
                <a:custGeom>
                  <a:avLst/>
                  <a:gdLst/>
                  <a:ahLst/>
                  <a:cxnLst/>
                  <a:rect l="l" t="t" r="r" b="b"/>
                  <a:pathLst>
                    <a:path w="561" h="999" fill="none" extrusionOk="0">
                      <a:moveTo>
                        <a:pt x="560" y="999"/>
                      </a:moveTo>
                      <a:lnTo>
                        <a:pt x="0" y="0"/>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7"/>
                <p:cNvSpPr/>
                <p:nvPr/>
              </p:nvSpPr>
              <p:spPr>
                <a:xfrm>
                  <a:off x="6933500" y="657625"/>
                  <a:ext cx="25" cy="25"/>
                </a:xfrm>
                <a:custGeom>
                  <a:avLst/>
                  <a:gdLst/>
                  <a:ahLst/>
                  <a:cxnLst/>
                  <a:rect l="l" t="t" r="r" b="b"/>
                  <a:pathLst>
                    <a:path w="1" h="1" fill="none" extrusionOk="0">
                      <a:moveTo>
                        <a:pt x="0" y="1"/>
                      </a:moveTo>
                      <a:lnTo>
                        <a:pt x="0" y="1"/>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7"/>
                <p:cNvSpPr/>
                <p:nvPr/>
              </p:nvSpPr>
              <p:spPr>
                <a:xfrm>
                  <a:off x="6972475" y="579700"/>
                  <a:ext cx="24975" cy="14025"/>
                </a:xfrm>
                <a:custGeom>
                  <a:avLst/>
                  <a:gdLst/>
                  <a:ahLst/>
                  <a:cxnLst/>
                  <a:rect l="l" t="t" r="r" b="b"/>
                  <a:pathLst>
                    <a:path w="999" h="561" fill="none" extrusionOk="0">
                      <a:moveTo>
                        <a:pt x="999" y="560"/>
                      </a:moveTo>
                      <a:lnTo>
                        <a:pt x="0" y="0"/>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7"/>
                <p:cNvSpPr/>
                <p:nvPr/>
              </p:nvSpPr>
              <p:spPr>
                <a:xfrm>
                  <a:off x="6997425" y="593700"/>
                  <a:ext cx="25" cy="25"/>
                </a:xfrm>
                <a:custGeom>
                  <a:avLst/>
                  <a:gdLst/>
                  <a:ahLst/>
                  <a:cxnLst/>
                  <a:rect l="l" t="t" r="r" b="b"/>
                  <a:pathLst>
                    <a:path w="1" h="1" fill="none" extrusionOk="0">
                      <a:moveTo>
                        <a:pt x="1" y="0"/>
                      </a:moveTo>
                      <a:lnTo>
                        <a:pt x="1" y="0"/>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7"/>
                <p:cNvSpPr/>
                <p:nvPr/>
              </p:nvSpPr>
              <p:spPr>
                <a:xfrm>
                  <a:off x="6991350" y="507225"/>
                  <a:ext cx="29250" cy="25"/>
                </a:xfrm>
                <a:custGeom>
                  <a:avLst/>
                  <a:gdLst/>
                  <a:ahLst/>
                  <a:cxnLst/>
                  <a:rect l="l" t="t" r="r" b="b"/>
                  <a:pathLst>
                    <a:path w="1170" h="1" fill="none" extrusionOk="0">
                      <a:moveTo>
                        <a:pt x="1169" y="1"/>
                      </a:moveTo>
                      <a:lnTo>
                        <a:pt x="0" y="1"/>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7"/>
                <p:cNvSpPr/>
                <p:nvPr/>
              </p:nvSpPr>
              <p:spPr>
                <a:xfrm>
                  <a:off x="6972475" y="420775"/>
                  <a:ext cx="24975" cy="14025"/>
                </a:xfrm>
                <a:custGeom>
                  <a:avLst/>
                  <a:gdLst/>
                  <a:ahLst/>
                  <a:cxnLst/>
                  <a:rect l="l" t="t" r="r" b="b"/>
                  <a:pathLst>
                    <a:path w="999" h="561" fill="none" extrusionOk="0">
                      <a:moveTo>
                        <a:pt x="0" y="561"/>
                      </a:moveTo>
                      <a:lnTo>
                        <a:pt x="999" y="0"/>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7"/>
                <p:cNvSpPr/>
                <p:nvPr/>
              </p:nvSpPr>
              <p:spPr>
                <a:xfrm>
                  <a:off x="6997425" y="420775"/>
                  <a:ext cx="25" cy="25"/>
                </a:xfrm>
                <a:custGeom>
                  <a:avLst/>
                  <a:gdLst/>
                  <a:ahLst/>
                  <a:cxnLst/>
                  <a:rect l="l" t="t" r="r" b="b"/>
                  <a:pathLst>
                    <a:path w="1" h="1" fill="none" extrusionOk="0">
                      <a:moveTo>
                        <a:pt x="1" y="0"/>
                      </a:moveTo>
                      <a:lnTo>
                        <a:pt x="1" y="0"/>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7"/>
                <p:cNvSpPr/>
                <p:nvPr/>
              </p:nvSpPr>
              <p:spPr>
                <a:xfrm>
                  <a:off x="6919500" y="356850"/>
                  <a:ext cx="14025" cy="24975"/>
                </a:xfrm>
                <a:custGeom>
                  <a:avLst/>
                  <a:gdLst/>
                  <a:ahLst/>
                  <a:cxnLst/>
                  <a:rect l="l" t="t" r="r" b="b"/>
                  <a:pathLst>
                    <a:path w="561" h="999" fill="none" extrusionOk="0">
                      <a:moveTo>
                        <a:pt x="560" y="0"/>
                      </a:moveTo>
                      <a:lnTo>
                        <a:pt x="0" y="999"/>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7"/>
                <p:cNvSpPr/>
                <p:nvPr/>
              </p:nvSpPr>
              <p:spPr>
                <a:xfrm>
                  <a:off x="6933500" y="356850"/>
                  <a:ext cx="25" cy="25"/>
                </a:xfrm>
                <a:custGeom>
                  <a:avLst/>
                  <a:gdLst/>
                  <a:ahLst/>
                  <a:cxnLst/>
                  <a:rect l="l" t="t" r="r" b="b"/>
                  <a:pathLst>
                    <a:path w="1" h="1" fill="none" extrusionOk="0">
                      <a:moveTo>
                        <a:pt x="0" y="0"/>
                      </a:moveTo>
                      <a:lnTo>
                        <a:pt x="0" y="0"/>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6" name="Google Shape;1346;p7"/>
              <p:cNvGrpSpPr/>
              <p:nvPr/>
            </p:nvGrpSpPr>
            <p:grpSpPr>
              <a:xfrm>
                <a:off x="-129715" y="-196377"/>
                <a:ext cx="215966" cy="342399"/>
                <a:chOff x="6718575" y="2318625"/>
                <a:chExt cx="256950" cy="407375"/>
              </a:xfrm>
            </p:grpSpPr>
            <p:sp>
              <p:nvSpPr>
                <p:cNvPr id="1347" name="Google Shape;1347;p7"/>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7"/>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7"/>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7"/>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7"/>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7"/>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7"/>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7"/>
                <p:cNvSpPr/>
                <p:nvPr/>
              </p:nvSpPr>
              <p:spPr>
                <a:xfrm>
                  <a:off x="6795900" y="2628550"/>
                  <a:ext cx="102300" cy="25"/>
                </a:xfrm>
                <a:custGeom>
                  <a:avLst/>
                  <a:gdLst/>
                  <a:ahLst/>
                  <a:cxnLst/>
                  <a:rect l="l" t="t" r="r" b="b"/>
                  <a:pathLst>
                    <a:path w="4092" h="1" fill="none" extrusionOk="0">
                      <a:moveTo>
                        <a:pt x="0" y="1"/>
                      </a:moveTo>
                      <a:lnTo>
                        <a:pt x="4092" y="1"/>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55" name="Google Shape;1355;p7"/>
              <p:cNvSpPr/>
              <p:nvPr/>
            </p:nvSpPr>
            <p:spPr>
              <a:xfrm>
                <a:off x="1475201" y="-195610"/>
                <a:ext cx="340844" cy="340865"/>
              </a:xfrm>
              <a:custGeom>
                <a:avLst/>
                <a:gdLst/>
                <a:ahLst/>
                <a:cxnLst/>
                <a:rect l="l" t="t" r="r" b="b"/>
                <a:pathLst>
                  <a:path w="16221" h="16222" fill="none" extrusionOk="0">
                    <a:moveTo>
                      <a:pt x="0" y="8111"/>
                    </a:moveTo>
                    <a:lnTo>
                      <a:pt x="0" y="8111"/>
                    </a:lnTo>
                    <a:lnTo>
                      <a:pt x="0" y="7697"/>
                    </a:lnTo>
                    <a:lnTo>
                      <a:pt x="49" y="7283"/>
                    </a:lnTo>
                    <a:lnTo>
                      <a:pt x="98" y="6869"/>
                    </a:lnTo>
                    <a:lnTo>
                      <a:pt x="171" y="6479"/>
                    </a:lnTo>
                    <a:lnTo>
                      <a:pt x="244" y="6090"/>
                    </a:lnTo>
                    <a:lnTo>
                      <a:pt x="366" y="5700"/>
                    </a:lnTo>
                    <a:lnTo>
                      <a:pt x="487" y="5335"/>
                    </a:lnTo>
                    <a:lnTo>
                      <a:pt x="634" y="4945"/>
                    </a:lnTo>
                    <a:lnTo>
                      <a:pt x="804" y="4604"/>
                    </a:lnTo>
                    <a:lnTo>
                      <a:pt x="975" y="4239"/>
                    </a:lnTo>
                    <a:lnTo>
                      <a:pt x="1169" y="3898"/>
                    </a:lnTo>
                    <a:lnTo>
                      <a:pt x="1389" y="3581"/>
                    </a:lnTo>
                    <a:lnTo>
                      <a:pt x="1608" y="3264"/>
                    </a:lnTo>
                    <a:lnTo>
                      <a:pt x="1851" y="2948"/>
                    </a:lnTo>
                    <a:lnTo>
                      <a:pt x="2119" y="2656"/>
                    </a:lnTo>
                    <a:lnTo>
                      <a:pt x="2387" y="2388"/>
                    </a:lnTo>
                    <a:lnTo>
                      <a:pt x="2655" y="2120"/>
                    </a:lnTo>
                    <a:lnTo>
                      <a:pt x="2947" y="1852"/>
                    </a:lnTo>
                    <a:lnTo>
                      <a:pt x="3264" y="1608"/>
                    </a:lnTo>
                    <a:lnTo>
                      <a:pt x="3581" y="1389"/>
                    </a:lnTo>
                    <a:lnTo>
                      <a:pt x="3897" y="1170"/>
                    </a:lnTo>
                    <a:lnTo>
                      <a:pt x="4238" y="975"/>
                    </a:lnTo>
                    <a:lnTo>
                      <a:pt x="4603" y="805"/>
                    </a:lnTo>
                    <a:lnTo>
                      <a:pt x="4944" y="634"/>
                    </a:lnTo>
                    <a:lnTo>
                      <a:pt x="5334" y="488"/>
                    </a:lnTo>
                    <a:lnTo>
                      <a:pt x="5699" y="366"/>
                    </a:lnTo>
                    <a:lnTo>
                      <a:pt x="6089" y="244"/>
                    </a:lnTo>
                    <a:lnTo>
                      <a:pt x="6479" y="171"/>
                    </a:lnTo>
                    <a:lnTo>
                      <a:pt x="6868" y="98"/>
                    </a:lnTo>
                    <a:lnTo>
                      <a:pt x="7282" y="50"/>
                    </a:lnTo>
                    <a:lnTo>
                      <a:pt x="7696" y="1"/>
                    </a:lnTo>
                    <a:lnTo>
                      <a:pt x="8111" y="1"/>
                    </a:lnTo>
                    <a:lnTo>
                      <a:pt x="8111" y="1"/>
                    </a:lnTo>
                    <a:lnTo>
                      <a:pt x="8525" y="1"/>
                    </a:lnTo>
                    <a:lnTo>
                      <a:pt x="8939" y="50"/>
                    </a:lnTo>
                    <a:lnTo>
                      <a:pt x="9353" y="98"/>
                    </a:lnTo>
                    <a:lnTo>
                      <a:pt x="9742" y="171"/>
                    </a:lnTo>
                    <a:lnTo>
                      <a:pt x="10132" y="244"/>
                    </a:lnTo>
                    <a:lnTo>
                      <a:pt x="10522" y="366"/>
                    </a:lnTo>
                    <a:lnTo>
                      <a:pt x="10911" y="488"/>
                    </a:lnTo>
                    <a:lnTo>
                      <a:pt x="11277" y="634"/>
                    </a:lnTo>
                    <a:lnTo>
                      <a:pt x="11618" y="805"/>
                    </a:lnTo>
                    <a:lnTo>
                      <a:pt x="11983" y="975"/>
                    </a:lnTo>
                    <a:lnTo>
                      <a:pt x="12324" y="1170"/>
                    </a:lnTo>
                    <a:lnTo>
                      <a:pt x="12641" y="1389"/>
                    </a:lnTo>
                    <a:lnTo>
                      <a:pt x="12957" y="1608"/>
                    </a:lnTo>
                    <a:lnTo>
                      <a:pt x="13274" y="1852"/>
                    </a:lnTo>
                    <a:lnTo>
                      <a:pt x="13566" y="2120"/>
                    </a:lnTo>
                    <a:lnTo>
                      <a:pt x="13834" y="2388"/>
                    </a:lnTo>
                    <a:lnTo>
                      <a:pt x="14126" y="2656"/>
                    </a:lnTo>
                    <a:lnTo>
                      <a:pt x="14370" y="2948"/>
                    </a:lnTo>
                    <a:lnTo>
                      <a:pt x="14613" y="3264"/>
                    </a:lnTo>
                    <a:lnTo>
                      <a:pt x="14832" y="3581"/>
                    </a:lnTo>
                    <a:lnTo>
                      <a:pt x="15052" y="3898"/>
                    </a:lnTo>
                    <a:lnTo>
                      <a:pt x="15247" y="4239"/>
                    </a:lnTo>
                    <a:lnTo>
                      <a:pt x="15417" y="4604"/>
                    </a:lnTo>
                    <a:lnTo>
                      <a:pt x="15587" y="4945"/>
                    </a:lnTo>
                    <a:lnTo>
                      <a:pt x="15734" y="5335"/>
                    </a:lnTo>
                    <a:lnTo>
                      <a:pt x="15855" y="5700"/>
                    </a:lnTo>
                    <a:lnTo>
                      <a:pt x="15977" y="6090"/>
                    </a:lnTo>
                    <a:lnTo>
                      <a:pt x="16050" y="6479"/>
                    </a:lnTo>
                    <a:lnTo>
                      <a:pt x="16123" y="6869"/>
                    </a:lnTo>
                    <a:lnTo>
                      <a:pt x="16172" y="7283"/>
                    </a:lnTo>
                    <a:lnTo>
                      <a:pt x="16221" y="7697"/>
                    </a:lnTo>
                    <a:lnTo>
                      <a:pt x="16221" y="8111"/>
                    </a:lnTo>
                    <a:lnTo>
                      <a:pt x="16221" y="8111"/>
                    </a:lnTo>
                    <a:lnTo>
                      <a:pt x="16221" y="8525"/>
                    </a:lnTo>
                    <a:lnTo>
                      <a:pt x="16172" y="8939"/>
                    </a:lnTo>
                    <a:lnTo>
                      <a:pt x="16123" y="9353"/>
                    </a:lnTo>
                    <a:lnTo>
                      <a:pt x="16050" y="9743"/>
                    </a:lnTo>
                    <a:lnTo>
                      <a:pt x="15977" y="10133"/>
                    </a:lnTo>
                    <a:lnTo>
                      <a:pt x="15855" y="10522"/>
                    </a:lnTo>
                    <a:lnTo>
                      <a:pt x="15734" y="10888"/>
                    </a:lnTo>
                    <a:lnTo>
                      <a:pt x="15587" y="11277"/>
                    </a:lnTo>
                    <a:lnTo>
                      <a:pt x="15417" y="11618"/>
                    </a:lnTo>
                    <a:lnTo>
                      <a:pt x="15247" y="11984"/>
                    </a:lnTo>
                    <a:lnTo>
                      <a:pt x="15052" y="12324"/>
                    </a:lnTo>
                    <a:lnTo>
                      <a:pt x="14832" y="12641"/>
                    </a:lnTo>
                    <a:lnTo>
                      <a:pt x="14613" y="12958"/>
                    </a:lnTo>
                    <a:lnTo>
                      <a:pt x="14370" y="13274"/>
                    </a:lnTo>
                    <a:lnTo>
                      <a:pt x="14126" y="13567"/>
                    </a:lnTo>
                    <a:lnTo>
                      <a:pt x="13834" y="13835"/>
                    </a:lnTo>
                    <a:lnTo>
                      <a:pt x="13566" y="14102"/>
                    </a:lnTo>
                    <a:lnTo>
                      <a:pt x="13274" y="14370"/>
                    </a:lnTo>
                    <a:lnTo>
                      <a:pt x="12957" y="14614"/>
                    </a:lnTo>
                    <a:lnTo>
                      <a:pt x="12641" y="14833"/>
                    </a:lnTo>
                    <a:lnTo>
                      <a:pt x="12324" y="15052"/>
                    </a:lnTo>
                    <a:lnTo>
                      <a:pt x="11983" y="15247"/>
                    </a:lnTo>
                    <a:lnTo>
                      <a:pt x="11618" y="15418"/>
                    </a:lnTo>
                    <a:lnTo>
                      <a:pt x="11277" y="15588"/>
                    </a:lnTo>
                    <a:lnTo>
                      <a:pt x="10911" y="15734"/>
                    </a:lnTo>
                    <a:lnTo>
                      <a:pt x="10522" y="15856"/>
                    </a:lnTo>
                    <a:lnTo>
                      <a:pt x="10132" y="15978"/>
                    </a:lnTo>
                    <a:lnTo>
                      <a:pt x="9742" y="16051"/>
                    </a:lnTo>
                    <a:lnTo>
                      <a:pt x="9353" y="16124"/>
                    </a:lnTo>
                    <a:lnTo>
                      <a:pt x="8939" y="16173"/>
                    </a:lnTo>
                    <a:lnTo>
                      <a:pt x="8525" y="16221"/>
                    </a:lnTo>
                    <a:lnTo>
                      <a:pt x="8111" y="16221"/>
                    </a:lnTo>
                    <a:lnTo>
                      <a:pt x="8111" y="16221"/>
                    </a:lnTo>
                    <a:lnTo>
                      <a:pt x="7696" y="16221"/>
                    </a:lnTo>
                    <a:lnTo>
                      <a:pt x="7282" y="16173"/>
                    </a:lnTo>
                    <a:lnTo>
                      <a:pt x="6868" y="16124"/>
                    </a:lnTo>
                    <a:lnTo>
                      <a:pt x="6479" y="16051"/>
                    </a:lnTo>
                    <a:lnTo>
                      <a:pt x="6089" y="15978"/>
                    </a:lnTo>
                    <a:lnTo>
                      <a:pt x="5699" y="15856"/>
                    </a:lnTo>
                    <a:lnTo>
                      <a:pt x="5334" y="15734"/>
                    </a:lnTo>
                    <a:lnTo>
                      <a:pt x="4944" y="15588"/>
                    </a:lnTo>
                    <a:lnTo>
                      <a:pt x="4603" y="15418"/>
                    </a:lnTo>
                    <a:lnTo>
                      <a:pt x="4238" y="15247"/>
                    </a:lnTo>
                    <a:lnTo>
                      <a:pt x="3897" y="15052"/>
                    </a:lnTo>
                    <a:lnTo>
                      <a:pt x="3581" y="14833"/>
                    </a:lnTo>
                    <a:lnTo>
                      <a:pt x="3264" y="14614"/>
                    </a:lnTo>
                    <a:lnTo>
                      <a:pt x="2947" y="14370"/>
                    </a:lnTo>
                    <a:lnTo>
                      <a:pt x="2655" y="14102"/>
                    </a:lnTo>
                    <a:lnTo>
                      <a:pt x="2387" y="13835"/>
                    </a:lnTo>
                    <a:lnTo>
                      <a:pt x="2119" y="13567"/>
                    </a:lnTo>
                    <a:lnTo>
                      <a:pt x="1851" y="13274"/>
                    </a:lnTo>
                    <a:lnTo>
                      <a:pt x="1608" y="12958"/>
                    </a:lnTo>
                    <a:lnTo>
                      <a:pt x="1389" y="12641"/>
                    </a:lnTo>
                    <a:lnTo>
                      <a:pt x="1169" y="12324"/>
                    </a:lnTo>
                    <a:lnTo>
                      <a:pt x="975" y="11984"/>
                    </a:lnTo>
                    <a:lnTo>
                      <a:pt x="804" y="11618"/>
                    </a:lnTo>
                    <a:lnTo>
                      <a:pt x="634" y="11277"/>
                    </a:lnTo>
                    <a:lnTo>
                      <a:pt x="487" y="10888"/>
                    </a:lnTo>
                    <a:lnTo>
                      <a:pt x="366" y="10522"/>
                    </a:lnTo>
                    <a:lnTo>
                      <a:pt x="244" y="10133"/>
                    </a:lnTo>
                    <a:lnTo>
                      <a:pt x="171" y="9743"/>
                    </a:lnTo>
                    <a:lnTo>
                      <a:pt x="98" y="9353"/>
                    </a:lnTo>
                    <a:lnTo>
                      <a:pt x="49" y="8939"/>
                    </a:lnTo>
                    <a:lnTo>
                      <a:pt x="0" y="8525"/>
                    </a:lnTo>
                    <a:lnTo>
                      <a:pt x="0" y="8111"/>
                    </a:lnTo>
                    <a:lnTo>
                      <a:pt x="0" y="8111"/>
                    </a:lnTo>
                    <a:close/>
                    <a:moveTo>
                      <a:pt x="7234" y="11180"/>
                    </a:moveTo>
                    <a:lnTo>
                      <a:pt x="7234" y="11180"/>
                    </a:lnTo>
                    <a:lnTo>
                      <a:pt x="7282" y="11180"/>
                    </a:lnTo>
                    <a:lnTo>
                      <a:pt x="7282" y="11180"/>
                    </a:lnTo>
                    <a:lnTo>
                      <a:pt x="7453" y="11155"/>
                    </a:lnTo>
                    <a:lnTo>
                      <a:pt x="7623" y="11082"/>
                    </a:lnTo>
                    <a:lnTo>
                      <a:pt x="7794" y="10985"/>
                    </a:lnTo>
                    <a:lnTo>
                      <a:pt x="7916" y="10863"/>
                    </a:lnTo>
                    <a:lnTo>
                      <a:pt x="12007" y="6747"/>
                    </a:lnTo>
                    <a:lnTo>
                      <a:pt x="12007" y="6747"/>
                    </a:lnTo>
                    <a:lnTo>
                      <a:pt x="12105" y="6625"/>
                    </a:lnTo>
                    <a:lnTo>
                      <a:pt x="12153" y="6504"/>
                    </a:lnTo>
                    <a:lnTo>
                      <a:pt x="12202" y="6358"/>
                    </a:lnTo>
                    <a:lnTo>
                      <a:pt x="12202" y="6211"/>
                    </a:lnTo>
                    <a:lnTo>
                      <a:pt x="12202" y="6211"/>
                    </a:lnTo>
                    <a:lnTo>
                      <a:pt x="12178" y="6017"/>
                    </a:lnTo>
                    <a:lnTo>
                      <a:pt x="12129" y="5822"/>
                    </a:lnTo>
                    <a:lnTo>
                      <a:pt x="12032" y="5676"/>
                    </a:lnTo>
                    <a:lnTo>
                      <a:pt x="11886" y="5529"/>
                    </a:lnTo>
                    <a:lnTo>
                      <a:pt x="11886" y="5529"/>
                    </a:lnTo>
                    <a:lnTo>
                      <a:pt x="11764" y="5432"/>
                    </a:lnTo>
                    <a:lnTo>
                      <a:pt x="11618" y="5383"/>
                    </a:lnTo>
                    <a:lnTo>
                      <a:pt x="11472" y="5335"/>
                    </a:lnTo>
                    <a:lnTo>
                      <a:pt x="11325" y="5335"/>
                    </a:lnTo>
                    <a:lnTo>
                      <a:pt x="11325" y="5335"/>
                    </a:lnTo>
                    <a:lnTo>
                      <a:pt x="11131" y="5359"/>
                    </a:lnTo>
                    <a:lnTo>
                      <a:pt x="10960" y="5408"/>
                    </a:lnTo>
                    <a:lnTo>
                      <a:pt x="10790" y="5505"/>
                    </a:lnTo>
                    <a:lnTo>
                      <a:pt x="10643" y="5651"/>
                    </a:lnTo>
                    <a:lnTo>
                      <a:pt x="7161" y="8988"/>
                    </a:lnTo>
                    <a:lnTo>
                      <a:pt x="5797" y="7648"/>
                    </a:lnTo>
                    <a:lnTo>
                      <a:pt x="5797" y="7648"/>
                    </a:lnTo>
                    <a:lnTo>
                      <a:pt x="5675" y="7527"/>
                    </a:lnTo>
                    <a:lnTo>
                      <a:pt x="5505" y="7454"/>
                    </a:lnTo>
                    <a:lnTo>
                      <a:pt x="5358" y="7405"/>
                    </a:lnTo>
                    <a:lnTo>
                      <a:pt x="5188" y="7380"/>
                    </a:lnTo>
                    <a:lnTo>
                      <a:pt x="5188" y="7380"/>
                    </a:lnTo>
                    <a:lnTo>
                      <a:pt x="5017" y="7405"/>
                    </a:lnTo>
                    <a:lnTo>
                      <a:pt x="4847" y="7454"/>
                    </a:lnTo>
                    <a:lnTo>
                      <a:pt x="4701" y="7527"/>
                    </a:lnTo>
                    <a:lnTo>
                      <a:pt x="4555" y="7648"/>
                    </a:lnTo>
                    <a:lnTo>
                      <a:pt x="4555" y="7648"/>
                    </a:lnTo>
                    <a:lnTo>
                      <a:pt x="4457" y="7770"/>
                    </a:lnTo>
                    <a:lnTo>
                      <a:pt x="4360" y="7916"/>
                    </a:lnTo>
                    <a:lnTo>
                      <a:pt x="4311" y="8087"/>
                    </a:lnTo>
                    <a:lnTo>
                      <a:pt x="4311" y="8257"/>
                    </a:lnTo>
                    <a:lnTo>
                      <a:pt x="4311" y="8257"/>
                    </a:lnTo>
                    <a:lnTo>
                      <a:pt x="4311" y="8428"/>
                    </a:lnTo>
                    <a:lnTo>
                      <a:pt x="4360" y="8598"/>
                    </a:lnTo>
                    <a:lnTo>
                      <a:pt x="4457" y="8744"/>
                    </a:lnTo>
                    <a:lnTo>
                      <a:pt x="4555" y="8890"/>
                    </a:lnTo>
                    <a:lnTo>
                      <a:pt x="6601" y="10936"/>
                    </a:lnTo>
                    <a:lnTo>
                      <a:pt x="6601" y="10936"/>
                    </a:lnTo>
                    <a:lnTo>
                      <a:pt x="6747" y="11034"/>
                    </a:lnTo>
                    <a:lnTo>
                      <a:pt x="6893" y="11131"/>
                    </a:lnTo>
                    <a:lnTo>
                      <a:pt x="7063" y="11180"/>
                    </a:lnTo>
                    <a:lnTo>
                      <a:pt x="7234" y="11180"/>
                    </a:lnTo>
                    <a:lnTo>
                      <a:pt x="7234" y="11180"/>
                    </a:lnTo>
                    <a:close/>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356" name="Google Shape;1356;p7"/>
          <p:cNvSpPr/>
          <p:nvPr/>
        </p:nvSpPr>
        <p:spPr>
          <a:xfrm flipH="1">
            <a:off x="2095200" y="0"/>
            <a:ext cx="7048800" cy="685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357" name="Google Shape;1357;p7"/>
          <p:cNvSpPr txBox="1">
            <a:spLocks noGrp="1"/>
          </p:cNvSpPr>
          <p:nvPr>
            <p:ph type="title"/>
          </p:nvPr>
        </p:nvSpPr>
        <p:spPr>
          <a:xfrm>
            <a:off x="203875" y="2169000"/>
            <a:ext cx="1712400" cy="11433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a:endParaRPr/>
          </a:p>
        </p:txBody>
      </p:sp>
      <p:sp>
        <p:nvSpPr>
          <p:cNvPr id="1358" name="Google Shape;1358;p7"/>
          <p:cNvSpPr txBox="1">
            <a:spLocks noGrp="1"/>
          </p:cNvSpPr>
          <p:nvPr>
            <p:ph type="body" idx="1"/>
          </p:nvPr>
        </p:nvSpPr>
        <p:spPr>
          <a:xfrm>
            <a:off x="2445100" y="367133"/>
            <a:ext cx="2066100" cy="6200700"/>
          </a:xfrm>
          <a:prstGeom prst="rect">
            <a:avLst/>
          </a:prstGeom>
        </p:spPr>
        <p:txBody>
          <a:bodyPr spcFirstLastPara="1" wrap="square" lIns="91425" tIns="91425" rIns="91425" bIns="91425" anchor="t" anchorCtr="0">
            <a:noAutofit/>
          </a:bodyPr>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a:lvl4pPr>
            <a:lvl5pPr marL="2286000" lvl="4" indent="-342900" rtl="0">
              <a:spcBef>
                <a:spcPts val="0"/>
              </a:spcBef>
              <a:spcAft>
                <a:spcPts val="0"/>
              </a:spcAft>
              <a:buSzPts val="1800"/>
              <a:buChar char="○"/>
              <a:defRPr/>
            </a:lvl5pPr>
            <a:lvl6pPr marL="2743200" lvl="5" indent="-342900" rtl="0">
              <a:spcBef>
                <a:spcPts val="0"/>
              </a:spcBef>
              <a:spcAft>
                <a:spcPts val="0"/>
              </a:spcAft>
              <a:buSzPts val="1800"/>
              <a:buChar char="■"/>
              <a:defRPr/>
            </a:lvl6pPr>
            <a:lvl7pPr marL="3200400" lvl="6" indent="-342900" rtl="0">
              <a:spcBef>
                <a:spcPts val="0"/>
              </a:spcBef>
              <a:spcAft>
                <a:spcPts val="0"/>
              </a:spcAft>
              <a:buSzPts val="1800"/>
              <a:buChar char="●"/>
              <a:defRPr/>
            </a:lvl7pPr>
            <a:lvl8pPr marL="3657600" lvl="7" indent="-342900" rtl="0">
              <a:spcBef>
                <a:spcPts val="0"/>
              </a:spcBef>
              <a:spcAft>
                <a:spcPts val="0"/>
              </a:spcAft>
              <a:buSzPts val="1800"/>
              <a:buChar char="○"/>
              <a:defRPr/>
            </a:lvl8pPr>
            <a:lvl9pPr marL="4114800" lvl="8" indent="-342900" rtl="0">
              <a:spcBef>
                <a:spcPts val="0"/>
              </a:spcBef>
              <a:spcAft>
                <a:spcPts val="0"/>
              </a:spcAft>
              <a:buSzPts val="1800"/>
              <a:buChar char="■"/>
              <a:defRPr/>
            </a:lvl9pPr>
          </a:lstStyle>
          <a:p>
            <a:endParaRPr/>
          </a:p>
        </p:txBody>
      </p:sp>
      <p:sp>
        <p:nvSpPr>
          <p:cNvPr id="1359" name="Google Shape;1359;p7"/>
          <p:cNvSpPr txBox="1">
            <a:spLocks noGrp="1"/>
          </p:cNvSpPr>
          <p:nvPr>
            <p:ph type="body" idx="2"/>
          </p:nvPr>
        </p:nvSpPr>
        <p:spPr>
          <a:xfrm>
            <a:off x="4617100" y="367133"/>
            <a:ext cx="2066100" cy="6200700"/>
          </a:xfrm>
          <a:prstGeom prst="rect">
            <a:avLst/>
          </a:prstGeom>
        </p:spPr>
        <p:txBody>
          <a:bodyPr spcFirstLastPara="1" wrap="square" lIns="91425" tIns="91425" rIns="91425" bIns="91425" anchor="t" anchorCtr="0">
            <a:noAutofit/>
          </a:bodyPr>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a:lvl4pPr>
            <a:lvl5pPr marL="2286000" lvl="4" indent="-342900" rtl="0">
              <a:spcBef>
                <a:spcPts val="0"/>
              </a:spcBef>
              <a:spcAft>
                <a:spcPts val="0"/>
              </a:spcAft>
              <a:buSzPts val="1800"/>
              <a:buChar char="○"/>
              <a:defRPr/>
            </a:lvl5pPr>
            <a:lvl6pPr marL="2743200" lvl="5" indent="-342900" rtl="0">
              <a:spcBef>
                <a:spcPts val="0"/>
              </a:spcBef>
              <a:spcAft>
                <a:spcPts val="0"/>
              </a:spcAft>
              <a:buSzPts val="1800"/>
              <a:buChar char="■"/>
              <a:defRPr/>
            </a:lvl6pPr>
            <a:lvl7pPr marL="3200400" lvl="6" indent="-342900" rtl="0">
              <a:spcBef>
                <a:spcPts val="0"/>
              </a:spcBef>
              <a:spcAft>
                <a:spcPts val="0"/>
              </a:spcAft>
              <a:buSzPts val="1800"/>
              <a:buChar char="●"/>
              <a:defRPr/>
            </a:lvl7pPr>
            <a:lvl8pPr marL="3657600" lvl="7" indent="-342900" rtl="0">
              <a:spcBef>
                <a:spcPts val="0"/>
              </a:spcBef>
              <a:spcAft>
                <a:spcPts val="0"/>
              </a:spcAft>
              <a:buSzPts val="1800"/>
              <a:buChar char="○"/>
              <a:defRPr/>
            </a:lvl8pPr>
            <a:lvl9pPr marL="4114800" lvl="8" indent="-342900" rtl="0">
              <a:spcBef>
                <a:spcPts val="0"/>
              </a:spcBef>
              <a:spcAft>
                <a:spcPts val="0"/>
              </a:spcAft>
              <a:buSzPts val="1800"/>
              <a:buChar char="■"/>
              <a:defRPr/>
            </a:lvl9pPr>
          </a:lstStyle>
          <a:p>
            <a:endParaRPr/>
          </a:p>
        </p:txBody>
      </p:sp>
      <p:sp>
        <p:nvSpPr>
          <p:cNvPr id="1360" name="Google Shape;1360;p7"/>
          <p:cNvSpPr txBox="1">
            <a:spLocks noGrp="1"/>
          </p:cNvSpPr>
          <p:nvPr>
            <p:ph type="body" idx="3"/>
          </p:nvPr>
        </p:nvSpPr>
        <p:spPr>
          <a:xfrm>
            <a:off x="6789100" y="367133"/>
            <a:ext cx="2066100" cy="6200700"/>
          </a:xfrm>
          <a:prstGeom prst="rect">
            <a:avLst/>
          </a:prstGeom>
        </p:spPr>
        <p:txBody>
          <a:bodyPr spcFirstLastPara="1" wrap="square" lIns="91425" tIns="91425" rIns="91425" bIns="91425" anchor="t" anchorCtr="0">
            <a:noAutofit/>
          </a:bodyPr>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a:lvl4pPr>
            <a:lvl5pPr marL="2286000" lvl="4" indent="-342900" rtl="0">
              <a:spcBef>
                <a:spcPts val="0"/>
              </a:spcBef>
              <a:spcAft>
                <a:spcPts val="0"/>
              </a:spcAft>
              <a:buSzPts val="1800"/>
              <a:buChar char="○"/>
              <a:defRPr/>
            </a:lvl5pPr>
            <a:lvl6pPr marL="2743200" lvl="5" indent="-342900" rtl="0">
              <a:spcBef>
                <a:spcPts val="0"/>
              </a:spcBef>
              <a:spcAft>
                <a:spcPts val="0"/>
              </a:spcAft>
              <a:buSzPts val="1800"/>
              <a:buChar char="■"/>
              <a:defRPr/>
            </a:lvl6pPr>
            <a:lvl7pPr marL="3200400" lvl="6" indent="-342900" rtl="0">
              <a:spcBef>
                <a:spcPts val="0"/>
              </a:spcBef>
              <a:spcAft>
                <a:spcPts val="0"/>
              </a:spcAft>
              <a:buSzPts val="1800"/>
              <a:buChar char="●"/>
              <a:defRPr/>
            </a:lvl7pPr>
            <a:lvl8pPr marL="3657600" lvl="7" indent="-342900" rtl="0">
              <a:spcBef>
                <a:spcPts val="0"/>
              </a:spcBef>
              <a:spcAft>
                <a:spcPts val="0"/>
              </a:spcAft>
              <a:buSzPts val="1800"/>
              <a:buChar char="○"/>
              <a:defRPr/>
            </a:lvl8pPr>
            <a:lvl9pPr marL="4114800" lvl="8" indent="-342900" rtl="0">
              <a:spcBef>
                <a:spcPts val="0"/>
              </a:spcBef>
              <a:spcAft>
                <a:spcPts val="0"/>
              </a:spcAft>
              <a:buSzPts val="1800"/>
              <a:buChar char="■"/>
              <a:defRPr/>
            </a:lvl9pPr>
          </a:lstStyle>
          <a:p>
            <a:endParaRPr/>
          </a:p>
        </p:txBody>
      </p:sp>
      <p:sp>
        <p:nvSpPr>
          <p:cNvPr id="1361" name="Google Shape;1361;p7"/>
          <p:cNvSpPr txBox="1">
            <a:spLocks noGrp="1"/>
          </p:cNvSpPr>
          <p:nvPr>
            <p:ph type="sldNum" idx="12"/>
          </p:nvPr>
        </p:nvSpPr>
        <p:spPr>
          <a:xfrm>
            <a:off x="109075" y="194699"/>
            <a:ext cx="1807200" cy="1670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solidFill>
          <a:srgbClr val="6FA8DC"/>
        </a:solidFill>
        <a:effectLst/>
      </p:bgPr>
    </p:bg>
    <p:spTree>
      <p:nvGrpSpPr>
        <p:cNvPr id="1" name="Shape 1362"/>
        <p:cNvGrpSpPr/>
        <p:nvPr/>
      </p:nvGrpSpPr>
      <p:grpSpPr>
        <a:xfrm>
          <a:off x="0" y="0"/>
          <a:ext cx="0" cy="0"/>
          <a:chOff x="0" y="0"/>
          <a:chExt cx="0" cy="0"/>
        </a:xfrm>
      </p:grpSpPr>
      <p:grpSp>
        <p:nvGrpSpPr>
          <p:cNvPr id="1363" name="Google Shape;1363;p8"/>
          <p:cNvGrpSpPr/>
          <p:nvPr/>
        </p:nvGrpSpPr>
        <p:grpSpPr>
          <a:xfrm>
            <a:off x="-217232" y="-160231"/>
            <a:ext cx="2498095" cy="7178674"/>
            <a:chOff x="-217232" y="-120177"/>
            <a:chExt cx="2498095" cy="5384140"/>
          </a:xfrm>
        </p:grpSpPr>
        <p:grpSp>
          <p:nvGrpSpPr>
            <p:cNvPr id="1364" name="Google Shape;1364;p8"/>
            <p:cNvGrpSpPr/>
            <p:nvPr/>
          </p:nvGrpSpPr>
          <p:grpSpPr>
            <a:xfrm>
              <a:off x="242469" y="480235"/>
              <a:ext cx="2014334" cy="350068"/>
              <a:chOff x="242469" y="220891"/>
              <a:chExt cx="2014334" cy="350068"/>
            </a:xfrm>
          </p:grpSpPr>
          <p:sp>
            <p:nvSpPr>
              <p:cNvPr id="1365" name="Google Shape;1365;p8"/>
              <p:cNvSpPr/>
              <p:nvPr/>
            </p:nvSpPr>
            <p:spPr>
              <a:xfrm>
                <a:off x="242469" y="221406"/>
                <a:ext cx="351077" cy="349039"/>
              </a:xfrm>
              <a:custGeom>
                <a:avLst/>
                <a:gdLst/>
                <a:ahLst/>
                <a:cxnLst/>
                <a:rect l="l" t="t" r="r" b="b"/>
                <a:pathLst>
                  <a:path w="16708" h="16611" fill="none" extrusionOk="0">
                    <a:moveTo>
                      <a:pt x="414" y="8842"/>
                    </a:moveTo>
                    <a:lnTo>
                      <a:pt x="8403" y="1048"/>
                    </a:lnTo>
                    <a:lnTo>
                      <a:pt x="8403" y="1048"/>
                    </a:lnTo>
                    <a:lnTo>
                      <a:pt x="8500" y="951"/>
                    </a:lnTo>
                    <a:lnTo>
                      <a:pt x="8597" y="829"/>
                    </a:lnTo>
                    <a:lnTo>
                      <a:pt x="8865" y="658"/>
                    </a:lnTo>
                    <a:lnTo>
                      <a:pt x="9158" y="488"/>
                    </a:lnTo>
                    <a:lnTo>
                      <a:pt x="9450" y="317"/>
                    </a:lnTo>
                    <a:lnTo>
                      <a:pt x="9450" y="317"/>
                    </a:lnTo>
                    <a:lnTo>
                      <a:pt x="9839" y="171"/>
                    </a:lnTo>
                    <a:lnTo>
                      <a:pt x="10180" y="74"/>
                    </a:lnTo>
                    <a:lnTo>
                      <a:pt x="10497" y="25"/>
                    </a:lnTo>
                    <a:lnTo>
                      <a:pt x="10814" y="1"/>
                    </a:lnTo>
                    <a:lnTo>
                      <a:pt x="15344" y="1"/>
                    </a:lnTo>
                    <a:lnTo>
                      <a:pt x="15344" y="1"/>
                    </a:lnTo>
                    <a:lnTo>
                      <a:pt x="15465" y="1"/>
                    </a:lnTo>
                    <a:lnTo>
                      <a:pt x="15587" y="49"/>
                    </a:lnTo>
                    <a:lnTo>
                      <a:pt x="15855" y="122"/>
                    </a:lnTo>
                    <a:lnTo>
                      <a:pt x="16099" y="269"/>
                    </a:lnTo>
                    <a:lnTo>
                      <a:pt x="16294" y="415"/>
                    </a:lnTo>
                    <a:lnTo>
                      <a:pt x="16294" y="415"/>
                    </a:lnTo>
                    <a:lnTo>
                      <a:pt x="16391" y="537"/>
                    </a:lnTo>
                    <a:lnTo>
                      <a:pt x="16488" y="658"/>
                    </a:lnTo>
                    <a:lnTo>
                      <a:pt x="16561" y="780"/>
                    </a:lnTo>
                    <a:lnTo>
                      <a:pt x="16610" y="902"/>
                    </a:lnTo>
                    <a:lnTo>
                      <a:pt x="16659" y="1048"/>
                    </a:lnTo>
                    <a:lnTo>
                      <a:pt x="16683" y="1170"/>
                    </a:lnTo>
                    <a:lnTo>
                      <a:pt x="16708" y="1486"/>
                    </a:lnTo>
                    <a:lnTo>
                      <a:pt x="16708" y="5992"/>
                    </a:lnTo>
                    <a:lnTo>
                      <a:pt x="16708" y="5992"/>
                    </a:lnTo>
                    <a:lnTo>
                      <a:pt x="16683" y="6309"/>
                    </a:lnTo>
                    <a:lnTo>
                      <a:pt x="16635" y="6625"/>
                    </a:lnTo>
                    <a:lnTo>
                      <a:pt x="16537" y="6942"/>
                    </a:lnTo>
                    <a:lnTo>
                      <a:pt x="16391" y="7258"/>
                    </a:lnTo>
                    <a:lnTo>
                      <a:pt x="16391" y="7258"/>
                    </a:lnTo>
                    <a:lnTo>
                      <a:pt x="16342" y="7453"/>
                    </a:lnTo>
                    <a:lnTo>
                      <a:pt x="16294" y="7624"/>
                    </a:lnTo>
                    <a:lnTo>
                      <a:pt x="16196" y="7770"/>
                    </a:lnTo>
                    <a:lnTo>
                      <a:pt x="16123" y="7916"/>
                    </a:lnTo>
                    <a:lnTo>
                      <a:pt x="15928" y="8160"/>
                    </a:lnTo>
                    <a:lnTo>
                      <a:pt x="15758" y="8403"/>
                    </a:lnTo>
                    <a:lnTo>
                      <a:pt x="7891" y="16197"/>
                    </a:lnTo>
                    <a:lnTo>
                      <a:pt x="7891" y="16197"/>
                    </a:lnTo>
                    <a:lnTo>
                      <a:pt x="7794" y="16294"/>
                    </a:lnTo>
                    <a:lnTo>
                      <a:pt x="7696" y="16392"/>
                    </a:lnTo>
                    <a:lnTo>
                      <a:pt x="7574" y="16465"/>
                    </a:lnTo>
                    <a:lnTo>
                      <a:pt x="7453" y="16513"/>
                    </a:lnTo>
                    <a:lnTo>
                      <a:pt x="7185" y="16586"/>
                    </a:lnTo>
                    <a:lnTo>
                      <a:pt x="6941" y="16611"/>
                    </a:lnTo>
                    <a:lnTo>
                      <a:pt x="6941" y="16611"/>
                    </a:lnTo>
                    <a:lnTo>
                      <a:pt x="6649" y="16586"/>
                    </a:lnTo>
                    <a:lnTo>
                      <a:pt x="6503" y="16562"/>
                    </a:lnTo>
                    <a:lnTo>
                      <a:pt x="6381" y="16513"/>
                    </a:lnTo>
                    <a:lnTo>
                      <a:pt x="6235" y="16465"/>
                    </a:lnTo>
                    <a:lnTo>
                      <a:pt x="6113" y="16392"/>
                    </a:lnTo>
                    <a:lnTo>
                      <a:pt x="5991" y="16294"/>
                    </a:lnTo>
                    <a:lnTo>
                      <a:pt x="5894" y="16197"/>
                    </a:lnTo>
                    <a:lnTo>
                      <a:pt x="414" y="10839"/>
                    </a:lnTo>
                    <a:lnTo>
                      <a:pt x="414" y="10839"/>
                    </a:lnTo>
                    <a:lnTo>
                      <a:pt x="268" y="10595"/>
                    </a:lnTo>
                    <a:lnTo>
                      <a:pt x="122" y="10352"/>
                    </a:lnTo>
                    <a:lnTo>
                      <a:pt x="24" y="10108"/>
                    </a:lnTo>
                    <a:lnTo>
                      <a:pt x="0" y="10011"/>
                    </a:lnTo>
                    <a:lnTo>
                      <a:pt x="0" y="9889"/>
                    </a:lnTo>
                    <a:lnTo>
                      <a:pt x="0" y="9889"/>
                    </a:lnTo>
                    <a:lnTo>
                      <a:pt x="0" y="9718"/>
                    </a:lnTo>
                    <a:lnTo>
                      <a:pt x="24" y="9597"/>
                    </a:lnTo>
                    <a:lnTo>
                      <a:pt x="122" y="9329"/>
                    </a:lnTo>
                    <a:lnTo>
                      <a:pt x="268" y="9061"/>
                    </a:lnTo>
                    <a:lnTo>
                      <a:pt x="414" y="8842"/>
                    </a:lnTo>
                    <a:lnTo>
                      <a:pt x="414" y="8842"/>
                    </a:lnTo>
                    <a:close/>
                    <a:moveTo>
                      <a:pt x="12519" y="4190"/>
                    </a:moveTo>
                    <a:lnTo>
                      <a:pt x="12519" y="4190"/>
                    </a:lnTo>
                    <a:lnTo>
                      <a:pt x="12689" y="4336"/>
                    </a:lnTo>
                    <a:lnTo>
                      <a:pt x="12859" y="4433"/>
                    </a:lnTo>
                    <a:lnTo>
                      <a:pt x="13030" y="4482"/>
                    </a:lnTo>
                    <a:lnTo>
                      <a:pt x="13249" y="4482"/>
                    </a:lnTo>
                    <a:lnTo>
                      <a:pt x="13249" y="4482"/>
                    </a:lnTo>
                    <a:lnTo>
                      <a:pt x="13444" y="4482"/>
                    </a:lnTo>
                    <a:lnTo>
                      <a:pt x="13615" y="4433"/>
                    </a:lnTo>
                    <a:lnTo>
                      <a:pt x="13761" y="4336"/>
                    </a:lnTo>
                    <a:lnTo>
                      <a:pt x="13882" y="4190"/>
                    </a:lnTo>
                    <a:lnTo>
                      <a:pt x="13882" y="4190"/>
                    </a:lnTo>
                    <a:lnTo>
                      <a:pt x="14029" y="4044"/>
                    </a:lnTo>
                    <a:lnTo>
                      <a:pt x="14102" y="3873"/>
                    </a:lnTo>
                    <a:lnTo>
                      <a:pt x="14150" y="3727"/>
                    </a:lnTo>
                    <a:lnTo>
                      <a:pt x="14175" y="3557"/>
                    </a:lnTo>
                    <a:lnTo>
                      <a:pt x="14175" y="3557"/>
                    </a:lnTo>
                    <a:lnTo>
                      <a:pt x="14150" y="3362"/>
                    </a:lnTo>
                    <a:lnTo>
                      <a:pt x="14102" y="3167"/>
                    </a:lnTo>
                    <a:lnTo>
                      <a:pt x="14029" y="2996"/>
                    </a:lnTo>
                    <a:lnTo>
                      <a:pt x="13882" y="2850"/>
                    </a:lnTo>
                    <a:lnTo>
                      <a:pt x="13882" y="2850"/>
                    </a:lnTo>
                    <a:lnTo>
                      <a:pt x="13761" y="2728"/>
                    </a:lnTo>
                    <a:lnTo>
                      <a:pt x="13615" y="2655"/>
                    </a:lnTo>
                    <a:lnTo>
                      <a:pt x="13444" y="2582"/>
                    </a:lnTo>
                    <a:lnTo>
                      <a:pt x="13249" y="2558"/>
                    </a:lnTo>
                    <a:lnTo>
                      <a:pt x="13249" y="2558"/>
                    </a:lnTo>
                    <a:lnTo>
                      <a:pt x="13030" y="2582"/>
                    </a:lnTo>
                    <a:lnTo>
                      <a:pt x="12859" y="2655"/>
                    </a:lnTo>
                    <a:lnTo>
                      <a:pt x="12689" y="2728"/>
                    </a:lnTo>
                    <a:lnTo>
                      <a:pt x="12519" y="2850"/>
                    </a:lnTo>
                    <a:lnTo>
                      <a:pt x="12519" y="2850"/>
                    </a:lnTo>
                    <a:lnTo>
                      <a:pt x="12445" y="2996"/>
                    </a:lnTo>
                    <a:lnTo>
                      <a:pt x="12372" y="3167"/>
                    </a:lnTo>
                    <a:lnTo>
                      <a:pt x="12324" y="3362"/>
                    </a:lnTo>
                    <a:lnTo>
                      <a:pt x="12324" y="3557"/>
                    </a:lnTo>
                    <a:lnTo>
                      <a:pt x="12324" y="3557"/>
                    </a:lnTo>
                    <a:lnTo>
                      <a:pt x="12324" y="3727"/>
                    </a:lnTo>
                    <a:lnTo>
                      <a:pt x="12372" y="3873"/>
                    </a:lnTo>
                    <a:lnTo>
                      <a:pt x="12445" y="4044"/>
                    </a:lnTo>
                    <a:lnTo>
                      <a:pt x="12519" y="4190"/>
                    </a:lnTo>
                    <a:lnTo>
                      <a:pt x="12519" y="4190"/>
                    </a:lnTo>
                    <a:close/>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8"/>
              <p:cNvSpPr/>
              <p:nvPr/>
            </p:nvSpPr>
            <p:spPr>
              <a:xfrm>
                <a:off x="1056432" y="227541"/>
                <a:ext cx="336767" cy="336767"/>
              </a:xfrm>
              <a:custGeom>
                <a:avLst/>
                <a:gdLst/>
                <a:ahLst/>
                <a:cxnLst/>
                <a:rect l="l" t="t" r="r" b="b"/>
                <a:pathLst>
                  <a:path w="16027" h="16027" fill="none" extrusionOk="0">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67" name="Google Shape;1367;p8"/>
              <p:cNvGrpSpPr/>
              <p:nvPr/>
            </p:nvGrpSpPr>
            <p:grpSpPr>
              <a:xfrm>
                <a:off x="1913921" y="220891"/>
                <a:ext cx="342882" cy="350068"/>
                <a:chOff x="3951850" y="2985350"/>
                <a:chExt cx="407950" cy="416500"/>
              </a:xfrm>
            </p:grpSpPr>
            <p:sp>
              <p:nvSpPr>
                <p:cNvPr id="1368" name="Google Shape;1368;p8"/>
                <p:cNvSpPr/>
                <p:nvPr/>
              </p:nvSpPr>
              <p:spPr>
                <a:xfrm>
                  <a:off x="3951850" y="2985350"/>
                  <a:ext cx="314800" cy="314825"/>
                </a:xfrm>
                <a:custGeom>
                  <a:avLst/>
                  <a:gdLst/>
                  <a:ahLst/>
                  <a:cxnLst/>
                  <a:rect l="l" t="t"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8"/>
                <p:cNvSpPr/>
                <p:nvPr/>
              </p:nvSpPr>
              <p:spPr>
                <a:xfrm>
                  <a:off x="3988375" y="3021875"/>
                  <a:ext cx="241750" cy="241750"/>
                </a:xfrm>
                <a:custGeom>
                  <a:avLst/>
                  <a:gdLst/>
                  <a:ahLst/>
                  <a:cxnLst/>
                  <a:rect l="l" t="t"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8"/>
                <p:cNvSpPr/>
                <p:nvPr/>
              </p:nvSpPr>
              <p:spPr>
                <a:xfrm>
                  <a:off x="4024300" y="3058425"/>
                  <a:ext cx="84650" cy="84650"/>
                </a:xfrm>
                <a:custGeom>
                  <a:avLst/>
                  <a:gdLst/>
                  <a:ahLst/>
                  <a:cxnLst/>
                  <a:rect l="l" t="t"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8"/>
                <p:cNvSpPr/>
                <p:nvPr/>
              </p:nvSpPr>
              <p:spPr>
                <a:xfrm>
                  <a:off x="4205750" y="3248375"/>
                  <a:ext cx="154050" cy="153475"/>
                </a:xfrm>
                <a:custGeom>
                  <a:avLst/>
                  <a:gdLst/>
                  <a:ahLst/>
                  <a:cxnLst/>
                  <a:rect l="l" t="t" r="r" b="b"/>
                  <a:pathLst>
                    <a:path w="6162" h="6139" fill="none" extrusionOk="0">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372" name="Google Shape;1372;p8"/>
            <p:cNvGrpSpPr/>
            <p:nvPr/>
          </p:nvGrpSpPr>
          <p:grpSpPr>
            <a:xfrm>
              <a:off x="247586" y="1723020"/>
              <a:ext cx="2010762" cy="340865"/>
              <a:chOff x="247586" y="1471215"/>
              <a:chExt cx="2010762" cy="340865"/>
            </a:xfrm>
          </p:grpSpPr>
          <p:sp>
            <p:nvSpPr>
              <p:cNvPr id="1373" name="Google Shape;1373;p8"/>
              <p:cNvSpPr/>
              <p:nvPr/>
            </p:nvSpPr>
            <p:spPr>
              <a:xfrm>
                <a:off x="247586" y="1471215"/>
                <a:ext cx="340844" cy="340865"/>
              </a:xfrm>
              <a:custGeom>
                <a:avLst/>
                <a:gdLst/>
                <a:ahLst/>
                <a:cxnLst/>
                <a:rect l="l" t="t" r="r" b="b"/>
                <a:pathLst>
                  <a:path w="16221" h="16222" fill="none" extrusionOk="0">
                    <a:moveTo>
                      <a:pt x="0" y="8111"/>
                    </a:moveTo>
                    <a:lnTo>
                      <a:pt x="0" y="8111"/>
                    </a:lnTo>
                    <a:lnTo>
                      <a:pt x="0" y="7697"/>
                    </a:lnTo>
                    <a:lnTo>
                      <a:pt x="49" y="7283"/>
                    </a:lnTo>
                    <a:lnTo>
                      <a:pt x="98" y="6869"/>
                    </a:lnTo>
                    <a:lnTo>
                      <a:pt x="171" y="6479"/>
                    </a:lnTo>
                    <a:lnTo>
                      <a:pt x="244" y="6090"/>
                    </a:lnTo>
                    <a:lnTo>
                      <a:pt x="366" y="5700"/>
                    </a:lnTo>
                    <a:lnTo>
                      <a:pt x="487" y="5335"/>
                    </a:lnTo>
                    <a:lnTo>
                      <a:pt x="634" y="4945"/>
                    </a:lnTo>
                    <a:lnTo>
                      <a:pt x="804" y="4604"/>
                    </a:lnTo>
                    <a:lnTo>
                      <a:pt x="975" y="4239"/>
                    </a:lnTo>
                    <a:lnTo>
                      <a:pt x="1169" y="3898"/>
                    </a:lnTo>
                    <a:lnTo>
                      <a:pt x="1389" y="3581"/>
                    </a:lnTo>
                    <a:lnTo>
                      <a:pt x="1608" y="3264"/>
                    </a:lnTo>
                    <a:lnTo>
                      <a:pt x="1851" y="2948"/>
                    </a:lnTo>
                    <a:lnTo>
                      <a:pt x="2119" y="2656"/>
                    </a:lnTo>
                    <a:lnTo>
                      <a:pt x="2387" y="2388"/>
                    </a:lnTo>
                    <a:lnTo>
                      <a:pt x="2655" y="2120"/>
                    </a:lnTo>
                    <a:lnTo>
                      <a:pt x="2947" y="1852"/>
                    </a:lnTo>
                    <a:lnTo>
                      <a:pt x="3264" y="1608"/>
                    </a:lnTo>
                    <a:lnTo>
                      <a:pt x="3581" y="1389"/>
                    </a:lnTo>
                    <a:lnTo>
                      <a:pt x="3897" y="1170"/>
                    </a:lnTo>
                    <a:lnTo>
                      <a:pt x="4238" y="975"/>
                    </a:lnTo>
                    <a:lnTo>
                      <a:pt x="4603" y="805"/>
                    </a:lnTo>
                    <a:lnTo>
                      <a:pt x="4944" y="634"/>
                    </a:lnTo>
                    <a:lnTo>
                      <a:pt x="5334" y="488"/>
                    </a:lnTo>
                    <a:lnTo>
                      <a:pt x="5699" y="366"/>
                    </a:lnTo>
                    <a:lnTo>
                      <a:pt x="6089" y="244"/>
                    </a:lnTo>
                    <a:lnTo>
                      <a:pt x="6479" y="171"/>
                    </a:lnTo>
                    <a:lnTo>
                      <a:pt x="6868" y="98"/>
                    </a:lnTo>
                    <a:lnTo>
                      <a:pt x="7282" y="50"/>
                    </a:lnTo>
                    <a:lnTo>
                      <a:pt x="7696" y="1"/>
                    </a:lnTo>
                    <a:lnTo>
                      <a:pt x="8111" y="1"/>
                    </a:lnTo>
                    <a:lnTo>
                      <a:pt x="8111" y="1"/>
                    </a:lnTo>
                    <a:lnTo>
                      <a:pt x="8525" y="1"/>
                    </a:lnTo>
                    <a:lnTo>
                      <a:pt x="8939" y="50"/>
                    </a:lnTo>
                    <a:lnTo>
                      <a:pt x="9353" y="98"/>
                    </a:lnTo>
                    <a:lnTo>
                      <a:pt x="9742" y="171"/>
                    </a:lnTo>
                    <a:lnTo>
                      <a:pt x="10132" y="244"/>
                    </a:lnTo>
                    <a:lnTo>
                      <a:pt x="10522" y="366"/>
                    </a:lnTo>
                    <a:lnTo>
                      <a:pt x="10911" y="488"/>
                    </a:lnTo>
                    <a:lnTo>
                      <a:pt x="11277" y="634"/>
                    </a:lnTo>
                    <a:lnTo>
                      <a:pt x="11618" y="805"/>
                    </a:lnTo>
                    <a:lnTo>
                      <a:pt x="11983" y="975"/>
                    </a:lnTo>
                    <a:lnTo>
                      <a:pt x="12324" y="1170"/>
                    </a:lnTo>
                    <a:lnTo>
                      <a:pt x="12641" y="1389"/>
                    </a:lnTo>
                    <a:lnTo>
                      <a:pt x="12957" y="1608"/>
                    </a:lnTo>
                    <a:lnTo>
                      <a:pt x="13274" y="1852"/>
                    </a:lnTo>
                    <a:lnTo>
                      <a:pt x="13566" y="2120"/>
                    </a:lnTo>
                    <a:lnTo>
                      <a:pt x="13834" y="2388"/>
                    </a:lnTo>
                    <a:lnTo>
                      <a:pt x="14126" y="2656"/>
                    </a:lnTo>
                    <a:lnTo>
                      <a:pt x="14370" y="2948"/>
                    </a:lnTo>
                    <a:lnTo>
                      <a:pt x="14613" y="3264"/>
                    </a:lnTo>
                    <a:lnTo>
                      <a:pt x="14832" y="3581"/>
                    </a:lnTo>
                    <a:lnTo>
                      <a:pt x="15052" y="3898"/>
                    </a:lnTo>
                    <a:lnTo>
                      <a:pt x="15247" y="4239"/>
                    </a:lnTo>
                    <a:lnTo>
                      <a:pt x="15417" y="4604"/>
                    </a:lnTo>
                    <a:lnTo>
                      <a:pt x="15587" y="4945"/>
                    </a:lnTo>
                    <a:lnTo>
                      <a:pt x="15734" y="5335"/>
                    </a:lnTo>
                    <a:lnTo>
                      <a:pt x="15855" y="5700"/>
                    </a:lnTo>
                    <a:lnTo>
                      <a:pt x="15977" y="6090"/>
                    </a:lnTo>
                    <a:lnTo>
                      <a:pt x="16050" y="6479"/>
                    </a:lnTo>
                    <a:lnTo>
                      <a:pt x="16123" y="6869"/>
                    </a:lnTo>
                    <a:lnTo>
                      <a:pt x="16172" y="7283"/>
                    </a:lnTo>
                    <a:lnTo>
                      <a:pt x="16221" y="7697"/>
                    </a:lnTo>
                    <a:lnTo>
                      <a:pt x="16221" y="8111"/>
                    </a:lnTo>
                    <a:lnTo>
                      <a:pt x="16221" y="8111"/>
                    </a:lnTo>
                    <a:lnTo>
                      <a:pt x="16221" y="8525"/>
                    </a:lnTo>
                    <a:lnTo>
                      <a:pt x="16172" y="8939"/>
                    </a:lnTo>
                    <a:lnTo>
                      <a:pt x="16123" y="9353"/>
                    </a:lnTo>
                    <a:lnTo>
                      <a:pt x="16050" y="9743"/>
                    </a:lnTo>
                    <a:lnTo>
                      <a:pt x="15977" y="10133"/>
                    </a:lnTo>
                    <a:lnTo>
                      <a:pt x="15855" y="10522"/>
                    </a:lnTo>
                    <a:lnTo>
                      <a:pt x="15734" y="10888"/>
                    </a:lnTo>
                    <a:lnTo>
                      <a:pt x="15587" y="11277"/>
                    </a:lnTo>
                    <a:lnTo>
                      <a:pt x="15417" y="11618"/>
                    </a:lnTo>
                    <a:lnTo>
                      <a:pt x="15247" y="11984"/>
                    </a:lnTo>
                    <a:lnTo>
                      <a:pt x="15052" y="12324"/>
                    </a:lnTo>
                    <a:lnTo>
                      <a:pt x="14832" y="12641"/>
                    </a:lnTo>
                    <a:lnTo>
                      <a:pt x="14613" y="12958"/>
                    </a:lnTo>
                    <a:lnTo>
                      <a:pt x="14370" y="13274"/>
                    </a:lnTo>
                    <a:lnTo>
                      <a:pt x="14126" y="13567"/>
                    </a:lnTo>
                    <a:lnTo>
                      <a:pt x="13834" y="13835"/>
                    </a:lnTo>
                    <a:lnTo>
                      <a:pt x="13566" y="14102"/>
                    </a:lnTo>
                    <a:lnTo>
                      <a:pt x="13274" y="14370"/>
                    </a:lnTo>
                    <a:lnTo>
                      <a:pt x="12957" y="14614"/>
                    </a:lnTo>
                    <a:lnTo>
                      <a:pt x="12641" y="14833"/>
                    </a:lnTo>
                    <a:lnTo>
                      <a:pt x="12324" y="15052"/>
                    </a:lnTo>
                    <a:lnTo>
                      <a:pt x="11983" y="15247"/>
                    </a:lnTo>
                    <a:lnTo>
                      <a:pt x="11618" y="15418"/>
                    </a:lnTo>
                    <a:lnTo>
                      <a:pt x="11277" y="15588"/>
                    </a:lnTo>
                    <a:lnTo>
                      <a:pt x="10911" y="15734"/>
                    </a:lnTo>
                    <a:lnTo>
                      <a:pt x="10522" y="15856"/>
                    </a:lnTo>
                    <a:lnTo>
                      <a:pt x="10132" y="15978"/>
                    </a:lnTo>
                    <a:lnTo>
                      <a:pt x="9742" y="16051"/>
                    </a:lnTo>
                    <a:lnTo>
                      <a:pt x="9353" y="16124"/>
                    </a:lnTo>
                    <a:lnTo>
                      <a:pt x="8939" y="16173"/>
                    </a:lnTo>
                    <a:lnTo>
                      <a:pt x="8525" y="16221"/>
                    </a:lnTo>
                    <a:lnTo>
                      <a:pt x="8111" y="16221"/>
                    </a:lnTo>
                    <a:lnTo>
                      <a:pt x="8111" y="16221"/>
                    </a:lnTo>
                    <a:lnTo>
                      <a:pt x="7696" y="16221"/>
                    </a:lnTo>
                    <a:lnTo>
                      <a:pt x="7282" y="16173"/>
                    </a:lnTo>
                    <a:lnTo>
                      <a:pt x="6868" y="16124"/>
                    </a:lnTo>
                    <a:lnTo>
                      <a:pt x="6479" y="16051"/>
                    </a:lnTo>
                    <a:lnTo>
                      <a:pt x="6089" y="15978"/>
                    </a:lnTo>
                    <a:lnTo>
                      <a:pt x="5699" y="15856"/>
                    </a:lnTo>
                    <a:lnTo>
                      <a:pt x="5334" y="15734"/>
                    </a:lnTo>
                    <a:lnTo>
                      <a:pt x="4944" y="15588"/>
                    </a:lnTo>
                    <a:lnTo>
                      <a:pt x="4603" y="15418"/>
                    </a:lnTo>
                    <a:lnTo>
                      <a:pt x="4238" y="15247"/>
                    </a:lnTo>
                    <a:lnTo>
                      <a:pt x="3897" y="15052"/>
                    </a:lnTo>
                    <a:lnTo>
                      <a:pt x="3581" y="14833"/>
                    </a:lnTo>
                    <a:lnTo>
                      <a:pt x="3264" y="14614"/>
                    </a:lnTo>
                    <a:lnTo>
                      <a:pt x="2947" y="14370"/>
                    </a:lnTo>
                    <a:lnTo>
                      <a:pt x="2655" y="14102"/>
                    </a:lnTo>
                    <a:lnTo>
                      <a:pt x="2387" y="13835"/>
                    </a:lnTo>
                    <a:lnTo>
                      <a:pt x="2119" y="13567"/>
                    </a:lnTo>
                    <a:lnTo>
                      <a:pt x="1851" y="13274"/>
                    </a:lnTo>
                    <a:lnTo>
                      <a:pt x="1608" y="12958"/>
                    </a:lnTo>
                    <a:lnTo>
                      <a:pt x="1389" y="12641"/>
                    </a:lnTo>
                    <a:lnTo>
                      <a:pt x="1169" y="12324"/>
                    </a:lnTo>
                    <a:lnTo>
                      <a:pt x="975" y="11984"/>
                    </a:lnTo>
                    <a:lnTo>
                      <a:pt x="804" y="11618"/>
                    </a:lnTo>
                    <a:lnTo>
                      <a:pt x="634" y="11277"/>
                    </a:lnTo>
                    <a:lnTo>
                      <a:pt x="487" y="10888"/>
                    </a:lnTo>
                    <a:lnTo>
                      <a:pt x="366" y="10522"/>
                    </a:lnTo>
                    <a:lnTo>
                      <a:pt x="244" y="10133"/>
                    </a:lnTo>
                    <a:lnTo>
                      <a:pt x="171" y="9743"/>
                    </a:lnTo>
                    <a:lnTo>
                      <a:pt x="98" y="9353"/>
                    </a:lnTo>
                    <a:lnTo>
                      <a:pt x="49" y="8939"/>
                    </a:lnTo>
                    <a:lnTo>
                      <a:pt x="0" y="8525"/>
                    </a:lnTo>
                    <a:lnTo>
                      <a:pt x="0" y="8111"/>
                    </a:lnTo>
                    <a:lnTo>
                      <a:pt x="0" y="8111"/>
                    </a:lnTo>
                    <a:close/>
                    <a:moveTo>
                      <a:pt x="7234" y="11180"/>
                    </a:moveTo>
                    <a:lnTo>
                      <a:pt x="7234" y="11180"/>
                    </a:lnTo>
                    <a:lnTo>
                      <a:pt x="7282" y="11180"/>
                    </a:lnTo>
                    <a:lnTo>
                      <a:pt x="7282" y="11180"/>
                    </a:lnTo>
                    <a:lnTo>
                      <a:pt x="7453" y="11155"/>
                    </a:lnTo>
                    <a:lnTo>
                      <a:pt x="7623" y="11082"/>
                    </a:lnTo>
                    <a:lnTo>
                      <a:pt x="7794" y="10985"/>
                    </a:lnTo>
                    <a:lnTo>
                      <a:pt x="7916" y="10863"/>
                    </a:lnTo>
                    <a:lnTo>
                      <a:pt x="12007" y="6747"/>
                    </a:lnTo>
                    <a:lnTo>
                      <a:pt x="12007" y="6747"/>
                    </a:lnTo>
                    <a:lnTo>
                      <a:pt x="12105" y="6625"/>
                    </a:lnTo>
                    <a:lnTo>
                      <a:pt x="12153" y="6504"/>
                    </a:lnTo>
                    <a:lnTo>
                      <a:pt x="12202" y="6358"/>
                    </a:lnTo>
                    <a:lnTo>
                      <a:pt x="12202" y="6211"/>
                    </a:lnTo>
                    <a:lnTo>
                      <a:pt x="12202" y="6211"/>
                    </a:lnTo>
                    <a:lnTo>
                      <a:pt x="12178" y="6017"/>
                    </a:lnTo>
                    <a:lnTo>
                      <a:pt x="12129" y="5822"/>
                    </a:lnTo>
                    <a:lnTo>
                      <a:pt x="12032" y="5676"/>
                    </a:lnTo>
                    <a:lnTo>
                      <a:pt x="11886" y="5529"/>
                    </a:lnTo>
                    <a:lnTo>
                      <a:pt x="11886" y="5529"/>
                    </a:lnTo>
                    <a:lnTo>
                      <a:pt x="11764" y="5432"/>
                    </a:lnTo>
                    <a:lnTo>
                      <a:pt x="11618" y="5383"/>
                    </a:lnTo>
                    <a:lnTo>
                      <a:pt x="11472" y="5335"/>
                    </a:lnTo>
                    <a:lnTo>
                      <a:pt x="11325" y="5335"/>
                    </a:lnTo>
                    <a:lnTo>
                      <a:pt x="11325" y="5335"/>
                    </a:lnTo>
                    <a:lnTo>
                      <a:pt x="11131" y="5359"/>
                    </a:lnTo>
                    <a:lnTo>
                      <a:pt x="10960" y="5408"/>
                    </a:lnTo>
                    <a:lnTo>
                      <a:pt x="10790" y="5505"/>
                    </a:lnTo>
                    <a:lnTo>
                      <a:pt x="10643" y="5651"/>
                    </a:lnTo>
                    <a:lnTo>
                      <a:pt x="7161" y="8988"/>
                    </a:lnTo>
                    <a:lnTo>
                      <a:pt x="5797" y="7648"/>
                    </a:lnTo>
                    <a:lnTo>
                      <a:pt x="5797" y="7648"/>
                    </a:lnTo>
                    <a:lnTo>
                      <a:pt x="5675" y="7527"/>
                    </a:lnTo>
                    <a:lnTo>
                      <a:pt x="5505" y="7454"/>
                    </a:lnTo>
                    <a:lnTo>
                      <a:pt x="5358" y="7405"/>
                    </a:lnTo>
                    <a:lnTo>
                      <a:pt x="5188" y="7380"/>
                    </a:lnTo>
                    <a:lnTo>
                      <a:pt x="5188" y="7380"/>
                    </a:lnTo>
                    <a:lnTo>
                      <a:pt x="5017" y="7405"/>
                    </a:lnTo>
                    <a:lnTo>
                      <a:pt x="4847" y="7454"/>
                    </a:lnTo>
                    <a:lnTo>
                      <a:pt x="4701" y="7527"/>
                    </a:lnTo>
                    <a:lnTo>
                      <a:pt x="4555" y="7648"/>
                    </a:lnTo>
                    <a:lnTo>
                      <a:pt x="4555" y="7648"/>
                    </a:lnTo>
                    <a:lnTo>
                      <a:pt x="4457" y="7770"/>
                    </a:lnTo>
                    <a:lnTo>
                      <a:pt x="4360" y="7916"/>
                    </a:lnTo>
                    <a:lnTo>
                      <a:pt x="4311" y="8087"/>
                    </a:lnTo>
                    <a:lnTo>
                      <a:pt x="4311" y="8257"/>
                    </a:lnTo>
                    <a:lnTo>
                      <a:pt x="4311" y="8257"/>
                    </a:lnTo>
                    <a:lnTo>
                      <a:pt x="4311" y="8428"/>
                    </a:lnTo>
                    <a:lnTo>
                      <a:pt x="4360" y="8598"/>
                    </a:lnTo>
                    <a:lnTo>
                      <a:pt x="4457" y="8744"/>
                    </a:lnTo>
                    <a:lnTo>
                      <a:pt x="4555" y="8890"/>
                    </a:lnTo>
                    <a:lnTo>
                      <a:pt x="6601" y="10936"/>
                    </a:lnTo>
                    <a:lnTo>
                      <a:pt x="6601" y="10936"/>
                    </a:lnTo>
                    <a:lnTo>
                      <a:pt x="6747" y="11034"/>
                    </a:lnTo>
                    <a:lnTo>
                      <a:pt x="6893" y="11131"/>
                    </a:lnTo>
                    <a:lnTo>
                      <a:pt x="7063" y="11180"/>
                    </a:lnTo>
                    <a:lnTo>
                      <a:pt x="7234" y="11180"/>
                    </a:lnTo>
                    <a:lnTo>
                      <a:pt x="7234" y="11180"/>
                    </a:lnTo>
                    <a:close/>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74" name="Google Shape;1374;p8"/>
              <p:cNvGrpSpPr/>
              <p:nvPr/>
            </p:nvGrpSpPr>
            <p:grpSpPr>
              <a:xfrm>
                <a:off x="1048247" y="1484779"/>
                <a:ext cx="353136" cy="313738"/>
                <a:chOff x="5292575" y="3681900"/>
                <a:chExt cx="420150" cy="373275"/>
              </a:xfrm>
            </p:grpSpPr>
            <p:sp>
              <p:nvSpPr>
                <p:cNvPr id="1375" name="Google Shape;1375;p8"/>
                <p:cNvSpPr/>
                <p:nvPr/>
              </p:nvSpPr>
              <p:spPr>
                <a:xfrm>
                  <a:off x="5292575" y="3706875"/>
                  <a:ext cx="420150" cy="266700"/>
                </a:xfrm>
                <a:custGeom>
                  <a:avLst/>
                  <a:gdLst/>
                  <a:ahLst/>
                  <a:cxnLst/>
                  <a:rect l="l" t="t" r="r" b="b"/>
                  <a:pathLst>
                    <a:path w="16806" h="10668" fill="none" extrusionOk="0">
                      <a:moveTo>
                        <a:pt x="16319" y="0"/>
                      </a:moveTo>
                      <a:lnTo>
                        <a:pt x="488" y="0"/>
                      </a:lnTo>
                      <a:lnTo>
                        <a:pt x="488" y="0"/>
                      </a:lnTo>
                      <a:lnTo>
                        <a:pt x="390" y="0"/>
                      </a:lnTo>
                      <a:lnTo>
                        <a:pt x="293" y="25"/>
                      </a:lnTo>
                      <a:lnTo>
                        <a:pt x="196" y="73"/>
                      </a:lnTo>
                      <a:lnTo>
                        <a:pt x="123" y="146"/>
                      </a:lnTo>
                      <a:lnTo>
                        <a:pt x="74" y="219"/>
                      </a:lnTo>
                      <a:lnTo>
                        <a:pt x="25" y="292"/>
                      </a:lnTo>
                      <a:lnTo>
                        <a:pt x="1" y="390"/>
                      </a:lnTo>
                      <a:lnTo>
                        <a:pt x="1" y="487"/>
                      </a:lnTo>
                      <a:lnTo>
                        <a:pt x="1" y="10181"/>
                      </a:lnTo>
                      <a:lnTo>
                        <a:pt x="1" y="10181"/>
                      </a:lnTo>
                      <a:lnTo>
                        <a:pt x="1" y="10278"/>
                      </a:lnTo>
                      <a:lnTo>
                        <a:pt x="25" y="10375"/>
                      </a:lnTo>
                      <a:lnTo>
                        <a:pt x="74" y="10448"/>
                      </a:lnTo>
                      <a:lnTo>
                        <a:pt x="123" y="10522"/>
                      </a:lnTo>
                      <a:lnTo>
                        <a:pt x="196" y="10570"/>
                      </a:lnTo>
                      <a:lnTo>
                        <a:pt x="293" y="10619"/>
                      </a:lnTo>
                      <a:lnTo>
                        <a:pt x="390" y="10643"/>
                      </a:lnTo>
                      <a:lnTo>
                        <a:pt x="488" y="10668"/>
                      </a:lnTo>
                      <a:lnTo>
                        <a:pt x="16319" y="10668"/>
                      </a:lnTo>
                      <a:lnTo>
                        <a:pt x="16319" y="10668"/>
                      </a:lnTo>
                      <a:lnTo>
                        <a:pt x="16416" y="10643"/>
                      </a:lnTo>
                      <a:lnTo>
                        <a:pt x="16513" y="10619"/>
                      </a:lnTo>
                      <a:lnTo>
                        <a:pt x="16611" y="10570"/>
                      </a:lnTo>
                      <a:lnTo>
                        <a:pt x="16684" y="10522"/>
                      </a:lnTo>
                      <a:lnTo>
                        <a:pt x="16733" y="10448"/>
                      </a:lnTo>
                      <a:lnTo>
                        <a:pt x="16781" y="10375"/>
                      </a:lnTo>
                      <a:lnTo>
                        <a:pt x="16806" y="10278"/>
                      </a:lnTo>
                      <a:lnTo>
                        <a:pt x="16806" y="10181"/>
                      </a:lnTo>
                      <a:lnTo>
                        <a:pt x="16806" y="487"/>
                      </a:lnTo>
                      <a:lnTo>
                        <a:pt x="16806" y="487"/>
                      </a:lnTo>
                      <a:lnTo>
                        <a:pt x="16806" y="390"/>
                      </a:lnTo>
                      <a:lnTo>
                        <a:pt x="16781" y="292"/>
                      </a:lnTo>
                      <a:lnTo>
                        <a:pt x="16733" y="219"/>
                      </a:lnTo>
                      <a:lnTo>
                        <a:pt x="16684" y="146"/>
                      </a:lnTo>
                      <a:lnTo>
                        <a:pt x="16611" y="73"/>
                      </a:lnTo>
                      <a:lnTo>
                        <a:pt x="16513" y="25"/>
                      </a:lnTo>
                      <a:lnTo>
                        <a:pt x="16416" y="0"/>
                      </a:lnTo>
                      <a:lnTo>
                        <a:pt x="16319" y="0"/>
                      </a:lnTo>
                      <a:lnTo>
                        <a:pt x="16319" y="0"/>
                      </a:lnTo>
                      <a:close/>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8"/>
                <p:cNvSpPr/>
                <p:nvPr/>
              </p:nvSpPr>
              <p:spPr>
                <a:xfrm>
                  <a:off x="5490475" y="3681900"/>
                  <a:ext cx="24375" cy="25000"/>
                </a:xfrm>
                <a:custGeom>
                  <a:avLst/>
                  <a:gdLst/>
                  <a:ahLst/>
                  <a:cxnLst/>
                  <a:rect l="l" t="t" r="r" b="b"/>
                  <a:pathLst>
                    <a:path w="975" h="1000" fill="none" extrusionOk="0">
                      <a:moveTo>
                        <a:pt x="974" y="999"/>
                      </a:moveTo>
                      <a:lnTo>
                        <a:pt x="974" y="488"/>
                      </a:lnTo>
                      <a:lnTo>
                        <a:pt x="974" y="488"/>
                      </a:lnTo>
                      <a:lnTo>
                        <a:pt x="974" y="390"/>
                      </a:lnTo>
                      <a:lnTo>
                        <a:pt x="926" y="293"/>
                      </a:lnTo>
                      <a:lnTo>
                        <a:pt x="901" y="220"/>
                      </a:lnTo>
                      <a:lnTo>
                        <a:pt x="828" y="147"/>
                      </a:lnTo>
                      <a:lnTo>
                        <a:pt x="755" y="74"/>
                      </a:lnTo>
                      <a:lnTo>
                        <a:pt x="682" y="49"/>
                      </a:lnTo>
                      <a:lnTo>
                        <a:pt x="585" y="1"/>
                      </a:lnTo>
                      <a:lnTo>
                        <a:pt x="487" y="1"/>
                      </a:lnTo>
                      <a:lnTo>
                        <a:pt x="487" y="1"/>
                      </a:lnTo>
                      <a:lnTo>
                        <a:pt x="390" y="1"/>
                      </a:lnTo>
                      <a:lnTo>
                        <a:pt x="292" y="49"/>
                      </a:lnTo>
                      <a:lnTo>
                        <a:pt x="219" y="74"/>
                      </a:lnTo>
                      <a:lnTo>
                        <a:pt x="146" y="147"/>
                      </a:lnTo>
                      <a:lnTo>
                        <a:pt x="73" y="220"/>
                      </a:lnTo>
                      <a:lnTo>
                        <a:pt x="49" y="293"/>
                      </a:lnTo>
                      <a:lnTo>
                        <a:pt x="0" y="390"/>
                      </a:lnTo>
                      <a:lnTo>
                        <a:pt x="0" y="488"/>
                      </a:lnTo>
                      <a:lnTo>
                        <a:pt x="0" y="999"/>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8"/>
                <p:cNvSpPr/>
                <p:nvPr/>
              </p:nvSpPr>
              <p:spPr>
                <a:xfrm>
                  <a:off x="5358350" y="3973550"/>
                  <a:ext cx="60900" cy="81625"/>
                </a:xfrm>
                <a:custGeom>
                  <a:avLst/>
                  <a:gdLst/>
                  <a:ahLst/>
                  <a:cxnLst/>
                  <a:rect l="l" t="t" r="r" b="b"/>
                  <a:pathLst>
                    <a:path w="2436" h="3265" fill="none" extrusionOk="0">
                      <a:moveTo>
                        <a:pt x="1340" y="1"/>
                      </a:moveTo>
                      <a:lnTo>
                        <a:pt x="49" y="2558"/>
                      </a:lnTo>
                      <a:lnTo>
                        <a:pt x="49" y="2558"/>
                      </a:lnTo>
                      <a:lnTo>
                        <a:pt x="24" y="2631"/>
                      </a:lnTo>
                      <a:lnTo>
                        <a:pt x="0" y="2728"/>
                      </a:lnTo>
                      <a:lnTo>
                        <a:pt x="0" y="2826"/>
                      </a:lnTo>
                      <a:lnTo>
                        <a:pt x="24" y="2923"/>
                      </a:lnTo>
                      <a:lnTo>
                        <a:pt x="73" y="2996"/>
                      </a:lnTo>
                      <a:lnTo>
                        <a:pt x="122" y="3094"/>
                      </a:lnTo>
                      <a:lnTo>
                        <a:pt x="195" y="3142"/>
                      </a:lnTo>
                      <a:lnTo>
                        <a:pt x="268" y="3215"/>
                      </a:lnTo>
                      <a:lnTo>
                        <a:pt x="268" y="3215"/>
                      </a:lnTo>
                      <a:lnTo>
                        <a:pt x="390" y="3240"/>
                      </a:lnTo>
                      <a:lnTo>
                        <a:pt x="487" y="3264"/>
                      </a:lnTo>
                      <a:lnTo>
                        <a:pt x="487" y="3264"/>
                      </a:lnTo>
                      <a:lnTo>
                        <a:pt x="633" y="3240"/>
                      </a:lnTo>
                      <a:lnTo>
                        <a:pt x="755" y="3191"/>
                      </a:lnTo>
                      <a:lnTo>
                        <a:pt x="853" y="3094"/>
                      </a:lnTo>
                      <a:lnTo>
                        <a:pt x="926" y="2996"/>
                      </a:lnTo>
                      <a:lnTo>
                        <a:pt x="2436" y="1"/>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8"/>
                <p:cNvSpPr/>
                <p:nvPr/>
              </p:nvSpPr>
              <p:spPr>
                <a:xfrm>
                  <a:off x="5586050" y="3973550"/>
                  <a:ext cx="60925" cy="81625"/>
                </a:xfrm>
                <a:custGeom>
                  <a:avLst/>
                  <a:gdLst/>
                  <a:ahLst/>
                  <a:cxnLst/>
                  <a:rect l="l" t="t" r="r" b="b"/>
                  <a:pathLst>
                    <a:path w="2437" h="3265" fill="none" extrusionOk="0">
                      <a:moveTo>
                        <a:pt x="1" y="1"/>
                      </a:moveTo>
                      <a:lnTo>
                        <a:pt x="1511" y="2996"/>
                      </a:lnTo>
                      <a:lnTo>
                        <a:pt x="1511" y="2996"/>
                      </a:lnTo>
                      <a:lnTo>
                        <a:pt x="1584" y="3094"/>
                      </a:lnTo>
                      <a:lnTo>
                        <a:pt x="1681" y="3191"/>
                      </a:lnTo>
                      <a:lnTo>
                        <a:pt x="1803" y="3240"/>
                      </a:lnTo>
                      <a:lnTo>
                        <a:pt x="1949" y="3264"/>
                      </a:lnTo>
                      <a:lnTo>
                        <a:pt x="1949" y="3264"/>
                      </a:lnTo>
                      <a:lnTo>
                        <a:pt x="2047" y="3240"/>
                      </a:lnTo>
                      <a:lnTo>
                        <a:pt x="2168" y="3215"/>
                      </a:lnTo>
                      <a:lnTo>
                        <a:pt x="2168" y="3215"/>
                      </a:lnTo>
                      <a:lnTo>
                        <a:pt x="2241" y="3142"/>
                      </a:lnTo>
                      <a:lnTo>
                        <a:pt x="2315" y="3094"/>
                      </a:lnTo>
                      <a:lnTo>
                        <a:pt x="2363" y="2996"/>
                      </a:lnTo>
                      <a:lnTo>
                        <a:pt x="2412" y="2923"/>
                      </a:lnTo>
                      <a:lnTo>
                        <a:pt x="2436" y="2826"/>
                      </a:lnTo>
                      <a:lnTo>
                        <a:pt x="2436" y="2728"/>
                      </a:lnTo>
                      <a:lnTo>
                        <a:pt x="2412" y="2631"/>
                      </a:lnTo>
                      <a:lnTo>
                        <a:pt x="2388" y="2558"/>
                      </a:lnTo>
                      <a:lnTo>
                        <a:pt x="1097" y="1"/>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8"/>
                <p:cNvSpPr/>
                <p:nvPr/>
              </p:nvSpPr>
              <p:spPr>
                <a:xfrm>
                  <a:off x="5316925" y="3731225"/>
                  <a:ext cx="371450" cy="218000"/>
                </a:xfrm>
                <a:custGeom>
                  <a:avLst/>
                  <a:gdLst/>
                  <a:ahLst/>
                  <a:cxnLst/>
                  <a:rect l="l" t="t" r="r" b="b"/>
                  <a:pathLst>
                    <a:path w="14858" h="8720" fill="none" extrusionOk="0">
                      <a:moveTo>
                        <a:pt x="1" y="0"/>
                      </a:moveTo>
                      <a:lnTo>
                        <a:pt x="1" y="8719"/>
                      </a:lnTo>
                      <a:lnTo>
                        <a:pt x="14857" y="8719"/>
                      </a:lnTo>
                      <a:lnTo>
                        <a:pt x="14857" y="0"/>
                      </a:lnTo>
                      <a:lnTo>
                        <a:pt x="1" y="0"/>
                      </a:lnTo>
                      <a:close/>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8"/>
                <p:cNvSpPr/>
                <p:nvPr/>
              </p:nvSpPr>
              <p:spPr>
                <a:xfrm>
                  <a:off x="5380250" y="3784800"/>
                  <a:ext cx="230200" cy="115725"/>
                </a:xfrm>
                <a:custGeom>
                  <a:avLst/>
                  <a:gdLst/>
                  <a:ahLst/>
                  <a:cxnLst/>
                  <a:rect l="l" t="t" r="r" b="b"/>
                  <a:pathLst>
                    <a:path w="9208" h="4629" fill="none" extrusionOk="0">
                      <a:moveTo>
                        <a:pt x="9207" y="1"/>
                      </a:moveTo>
                      <a:lnTo>
                        <a:pt x="5213" y="3995"/>
                      </a:lnTo>
                      <a:lnTo>
                        <a:pt x="5213" y="3995"/>
                      </a:lnTo>
                      <a:lnTo>
                        <a:pt x="5140" y="4044"/>
                      </a:lnTo>
                      <a:lnTo>
                        <a:pt x="5067" y="4092"/>
                      </a:lnTo>
                      <a:lnTo>
                        <a:pt x="4969" y="4117"/>
                      </a:lnTo>
                      <a:lnTo>
                        <a:pt x="4872" y="4141"/>
                      </a:lnTo>
                      <a:lnTo>
                        <a:pt x="4774" y="4117"/>
                      </a:lnTo>
                      <a:lnTo>
                        <a:pt x="4677" y="4092"/>
                      </a:lnTo>
                      <a:lnTo>
                        <a:pt x="4604" y="4044"/>
                      </a:lnTo>
                      <a:lnTo>
                        <a:pt x="4531" y="3995"/>
                      </a:lnTo>
                      <a:lnTo>
                        <a:pt x="2582" y="2046"/>
                      </a:lnTo>
                      <a:lnTo>
                        <a:pt x="1" y="4628"/>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8"/>
                <p:cNvSpPr/>
                <p:nvPr/>
              </p:nvSpPr>
              <p:spPr>
                <a:xfrm>
                  <a:off x="5547700" y="3779925"/>
                  <a:ext cx="68825" cy="68825"/>
                </a:xfrm>
                <a:custGeom>
                  <a:avLst/>
                  <a:gdLst/>
                  <a:ahLst/>
                  <a:cxnLst/>
                  <a:rect l="l" t="t" r="r" b="b"/>
                  <a:pathLst>
                    <a:path w="2753" h="2753" fill="none" extrusionOk="0">
                      <a:moveTo>
                        <a:pt x="0" y="1"/>
                      </a:moveTo>
                      <a:lnTo>
                        <a:pt x="2265" y="1"/>
                      </a:lnTo>
                      <a:lnTo>
                        <a:pt x="2265" y="1"/>
                      </a:lnTo>
                      <a:lnTo>
                        <a:pt x="2363" y="1"/>
                      </a:lnTo>
                      <a:lnTo>
                        <a:pt x="2460" y="25"/>
                      </a:lnTo>
                      <a:lnTo>
                        <a:pt x="2533" y="74"/>
                      </a:lnTo>
                      <a:lnTo>
                        <a:pt x="2606" y="147"/>
                      </a:lnTo>
                      <a:lnTo>
                        <a:pt x="2680" y="220"/>
                      </a:lnTo>
                      <a:lnTo>
                        <a:pt x="2728" y="293"/>
                      </a:lnTo>
                      <a:lnTo>
                        <a:pt x="2753" y="390"/>
                      </a:lnTo>
                      <a:lnTo>
                        <a:pt x="2753" y="488"/>
                      </a:lnTo>
                      <a:lnTo>
                        <a:pt x="2753" y="2753"/>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2" name="Google Shape;1382;p8"/>
              <p:cNvGrpSpPr/>
              <p:nvPr/>
            </p:nvGrpSpPr>
            <p:grpSpPr>
              <a:xfrm>
                <a:off x="1912377" y="1478895"/>
                <a:ext cx="345971" cy="325505"/>
                <a:chOff x="5972700" y="2330200"/>
                <a:chExt cx="411625" cy="387275"/>
              </a:xfrm>
            </p:grpSpPr>
            <p:sp>
              <p:nvSpPr>
                <p:cNvPr id="1383" name="Google Shape;1383;p8"/>
                <p:cNvSpPr/>
                <p:nvPr/>
              </p:nvSpPr>
              <p:spPr>
                <a:xfrm>
                  <a:off x="5972700" y="2476950"/>
                  <a:ext cx="98050" cy="219825"/>
                </a:xfrm>
                <a:custGeom>
                  <a:avLst/>
                  <a:gdLst/>
                  <a:ahLst/>
                  <a:cxnLst/>
                  <a:rect l="l" t="t" r="r" b="b"/>
                  <a:pathLst>
                    <a:path w="3922" h="8793" fill="none" extrusionOk="0">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8"/>
                <p:cNvSpPr/>
                <p:nvPr/>
              </p:nvSpPr>
              <p:spPr>
                <a:xfrm>
                  <a:off x="6078025" y="2330200"/>
                  <a:ext cx="306300" cy="387275"/>
                </a:xfrm>
                <a:custGeom>
                  <a:avLst/>
                  <a:gdLst/>
                  <a:ahLst/>
                  <a:cxnLst/>
                  <a:rect l="l" t="t" r="r" b="b"/>
                  <a:pathLst>
                    <a:path w="12252" h="15491" fill="none" extrusionOk="0">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385" name="Google Shape;1385;p8"/>
            <p:cNvGrpSpPr/>
            <p:nvPr/>
          </p:nvGrpSpPr>
          <p:grpSpPr>
            <a:xfrm>
              <a:off x="249624" y="4198335"/>
              <a:ext cx="1960111" cy="430924"/>
              <a:chOff x="249624" y="4045438"/>
              <a:chExt cx="1960111" cy="430924"/>
            </a:xfrm>
          </p:grpSpPr>
          <p:sp>
            <p:nvSpPr>
              <p:cNvPr id="1386" name="Google Shape;1386;p8"/>
              <p:cNvSpPr/>
              <p:nvPr/>
            </p:nvSpPr>
            <p:spPr>
              <a:xfrm>
                <a:off x="249624" y="4092516"/>
                <a:ext cx="336767" cy="336767"/>
              </a:xfrm>
              <a:custGeom>
                <a:avLst/>
                <a:gdLst/>
                <a:ahLst/>
                <a:cxnLst/>
                <a:rect l="l" t="t" r="r" b="b"/>
                <a:pathLst>
                  <a:path w="16027" h="16027" fill="none" extrusionOk="0">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87" name="Google Shape;1387;p8"/>
              <p:cNvGrpSpPr/>
              <p:nvPr/>
            </p:nvGrpSpPr>
            <p:grpSpPr>
              <a:xfrm>
                <a:off x="1053374" y="4085866"/>
                <a:ext cx="342882" cy="350068"/>
                <a:chOff x="3951850" y="2985350"/>
                <a:chExt cx="407950" cy="416500"/>
              </a:xfrm>
            </p:grpSpPr>
            <p:sp>
              <p:nvSpPr>
                <p:cNvPr id="1388" name="Google Shape;1388;p8"/>
                <p:cNvSpPr/>
                <p:nvPr/>
              </p:nvSpPr>
              <p:spPr>
                <a:xfrm>
                  <a:off x="3951850" y="2985350"/>
                  <a:ext cx="314800" cy="314825"/>
                </a:xfrm>
                <a:custGeom>
                  <a:avLst/>
                  <a:gdLst/>
                  <a:ahLst/>
                  <a:cxnLst/>
                  <a:rect l="l" t="t"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8"/>
                <p:cNvSpPr/>
                <p:nvPr/>
              </p:nvSpPr>
              <p:spPr>
                <a:xfrm>
                  <a:off x="3988375" y="3021875"/>
                  <a:ext cx="241750" cy="241750"/>
                </a:xfrm>
                <a:custGeom>
                  <a:avLst/>
                  <a:gdLst/>
                  <a:ahLst/>
                  <a:cxnLst/>
                  <a:rect l="l" t="t"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8"/>
                <p:cNvSpPr/>
                <p:nvPr/>
              </p:nvSpPr>
              <p:spPr>
                <a:xfrm>
                  <a:off x="4024300" y="3058425"/>
                  <a:ext cx="84650" cy="84650"/>
                </a:xfrm>
                <a:custGeom>
                  <a:avLst/>
                  <a:gdLst/>
                  <a:ahLst/>
                  <a:cxnLst/>
                  <a:rect l="l" t="t"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8"/>
                <p:cNvSpPr/>
                <p:nvPr/>
              </p:nvSpPr>
              <p:spPr>
                <a:xfrm>
                  <a:off x="4205750" y="3248375"/>
                  <a:ext cx="154050" cy="153475"/>
                </a:xfrm>
                <a:custGeom>
                  <a:avLst/>
                  <a:gdLst/>
                  <a:ahLst/>
                  <a:cxnLst/>
                  <a:rect l="l" t="t" r="r" b="b"/>
                  <a:pathLst>
                    <a:path w="6162" h="6139" fill="none" extrusionOk="0">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92" name="Google Shape;1392;p8"/>
              <p:cNvSpPr/>
              <p:nvPr/>
            </p:nvSpPr>
            <p:spPr>
              <a:xfrm>
                <a:off x="1960989" y="4045438"/>
                <a:ext cx="248746" cy="430924"/>
              </a:xfrm>
              <a:custGeom>
                <a:avLst/>
                <a:gdLst/>
                <a:ahLst/>
                <a:cxnLst/>
                <a:rect l="l" t="t" r="r" b="b"/>
                <a:pathLst>
                  <a:path w="11838" h="20508" fill="none" extrusionOk="0">
                    <a:moveTo>
                      <a:pt x="10547" y="1"/>
                    </a:moveTo>
                    <a:lnTo>
                      <a:pt x="1292" y="1"/>
                    </a:lnTo>
                    <a:lnTo>
                      <a:pt x="1292" y="1"/>
                    </a:lnTo>
                    <a:lnTo>
                      <a:pt x="1024" y="25"/>
                    </a:lnTo>
                    <a:lnTo>
                      <a:pt x="780" y="98"/>
                    </a:lnTo>
                    <a:lnTo>
                      <a:pt x="561" y="220"/>
                    </a:lnTo>
                    <a:lnTo>
                      <a:pt x="366" y="366"/>
                    </a:lnTo>
                    <a:lnTo>
                      <a:pt x="220" y="561"/>
                    </a:lnTo>
                    <a:lnTo>
                      <a:pt x="98" y="780"/>
                    </a:lnTo>
                    <a:lnTo>
                      <a:pt x="25" y="1024"/>
                    </a:lnTo>
                    <a:lnTo>
                      <a:pt x="1" y="1292"/>
                    </a:lnTo>
                    <a:lnTo>
                      <a:pt x="1" y="19217"/>
                    </a:lnTo>
                    <a:lnTo>
                      <a:pt x="1" y="19217"/>
                    </a:lnTo>
                    <a:lnTo>
                      <a:pt x="25" y="19485"/>
                    </a:lnTo>
                    <a:lnTo>
                      <a:pt x="98" y="19728"/>
                    </a:lnTo>
                    <a:lnTo>
                      <a:pt x="220" y="19948"/>
                    </a:lnTo>
                    <a:lnTo>
                      <a:pt x="366" y="20142"/>
                    </a:lnTo>
                    <a:lnTo>
                      <a:pt x="561" y="20289"/>
                    </a:lnTo>
                    <a:lnTo>
                      <a:pt x="780" y="20410"/>
                    </a:lnTo>
                    <a:lnTo>
                      <a:pt x="1024" y="20483"/>
                    </a:lnTo>
                    <a:lnTo>
                      <a:pt x="1292" y="20508"/>
                    </a:lnTo>
                    <a:lnTo>
                      <a:pt x="10547" y="20508"/>
                    </a:lnTo>
                    <a:lnTo>
                      <a:pt x="10547" y="20508"/>
                    </a:lnTo>
                    <a:lnTo>
                      <a:pt x="10814" y="20483"/>
                    </a:lnTo>
                    <a:lnTo>
                      <a:pt x="11058" y="20410"/>
                    </a:lnTo>
                    <a:lnTo>
                      <a:pt x="11277" y="20289"/>
                    </a:lnTo>
                    <a:lnTo>
                      <a:pt x="11472" y="20142"/>
                    </a:lnTo>
                    <a:lnTo>
                      <a:pt x="11618" y="19948"/>
                    </a:lnTo>
                    <a:lnTo>
                      <a:pt x="11740" y="19728"/>
                    </a:lnTo>
                    <a:lnTo>
                      <a:pt x="11813" y="19485"/>
                    </a:lnTo>
                    <a:lnTo>
                      <a:pt x="11837" y="19217"/>
                    </a:lnTo>
                    <a:lnTo>
                      <a:pt x="11837" y="1292"/>
                    </a:lnTo>
                    <a:lnTo>
                      <a:pt x="11837" y="1292"/>
                    </a:lnTo>
                    <a:lnTo>
                      <a:pt x="11813" y="1024"/>
                    </a:lnTo>
                    <a:lnTo>
                      <a:pt x="11740" y="780"/>
                    </a:lnTo>
                    <a:lnTo>
                      <a:pt x="11618" y="561"/>
                    </a:lnTo>
                    <a:lnTo>
                      <a:pt x="11472" y="366"/>
                    </a:lnTo>
                    <a:lnTo>
                      <a:pt x="11277" y="220"/>
                    </a:lnTo>
                    <a:lnTo>
                      <a:pt x="11058" y="98"/>
                    </a:lnTo>
                    <a:lnTo>
                      <a:pt x="10814" y="25"/>
                    </a:lnTo>
                    <a:lnTo>
                      <a:pt x="10547" y="1"/>
                    </a:lnTo>
                    <a:lnTo>
                      <a:pt x="10547" y="1"/>
                    </a:lnTo>
                    <a:close/>
                    <a:moveTo>
                      <a:pt x="5554" y="975"/>
                    </a:moveTo>
                    <a:lnTo>
                      <a:pt x="6284" y="975"/>
                    </a:lnTo>
                    <a:lnTo>
                      <a:pt x="6284" y="975"/>
                    </a:lnTo>
                    <a:lnTo>
                      <a:pt x="6406" y="999"/>
                    </a:lnTo>
                    <a:lnTo>
                      <a:pt x="6479" y="1073"/>
                    </a:lnTo>
                    <a:lnTo>
                      <a:pt x="6552" y="1146"/>
                    </a:lnTo>
                    <a:lnTo>
                      <a:pt x="6577" y="1267"/>
                    </a:lnTo>
                    <a:lnTo>
                      <a:pt x="6577" y="1267"/>
                    </a:lnTo>
                    <a:lnTo>
                      <a:pt x="6552" y="1365"/>
                    </a:lnTo>
                    <a:lnTo>
                      <a:pt x="6479" y="1462"/>
                    </a:lnTo>
                    <a:lnTo>
                      <a:pt x="6406" y="1511"/>
                    </a:lnTo>
                    <a:lnTo>
                      <a:pt x="6284" y="1535"/>
                    </a:lnTo>
                    <a:lnTo>
                      <a:pt x="5554" y="1535"/>
                    </a:lnTo>
                    <a:lnTo>
                      <a:pt x="5554" y="1535"/>
                    </a:lnTo>
                    <a:lnTo>
                      <a:pt x="5432" y="1511"/>
                    </a:lnTo>
                    <a:lnTo>
                      <a:pt x="5359" y="1462"/>
                    </a:lnTo>
                    <a:lnTo>
                      <a:pt x="5286" y="1365"/>
                    </a:lnTo>
                    <a:lnTo>
                      <a:pt x="5262" y="1267"/>
                    </a:lnTo>
                    <a:lnTo>
                      <a:pt x="5262" y="1267"/>
                    </a:lnTo>
                    <a:lnTo>
                      <a:pt x="5286" y="1146"/>
                    </a:lnTo>
                    <a:lnTo>
                      <a:pt x="5359" y="1073"/>
                    </a:lnTo>
                    <a:lnTo>
                      <a:pt x="5432" y="999"/>
                    </a:lnTo>
                    <a:lnTo>
                      <a:pt x="5554" y="975"/>
                    </a:lnTo>
                    <a:lnTo>
                      <a:pt x="5554" y="975"/>
                    </a:lnTo>
                    <a:close/>
                    <a:moveTo>
                      <a:pt x="5919" y="19436"/>
                    </a:moveTo>
                    <a:lnTo>
                      <a:pt x="5919" y="19436"/>
                    </a:lnTo>
                    <a:lnTo>
                      <a:pt x="5749" y="19412"/>
                    </a:lnTo>
                    <a:lnTo>
                      <a:pt x="5578" y="19363"/>
                    </a:lnTo>
                    <a:lnTo>
                      <a:pt x="5432" y="19290"/>
                    </a:lnTo>
                    <a:lnTo>
                      <a:pt x="5310" y="19193"/>
                    </a:lnTo>
                    <a:lnTo>
                      <a:pt x="5213" y="19071"/>
                    </a:lnTo>
                    <a:lnTo>
                      <a:pt x="5140" y="18925"/>
                    </a:lnTo>
                    <a:lnTo>
                      <a:pt x="5091" y="18754"/>
                    </a:lnTo>
                    <a:lnTo>
                      <a:pt x="5067" y="18584"/>
                    </a:lnTo>
                    <a:lnTo>
                      <a:pt x="5067" y="18584"/>
                    </a:lnTo>
                    <a:lnTo>
                      <a:pt x="5091" y="18413"/>
                    </a:lnTo>
                    <a:lnTo>
                      <a:pt x="5140" y="18243"/>
                    </a:lnTo>
                    <a:lnTo>
                      <a:pt x="5213" y="18097"/>
                    </a:lnTo>
                    <a:lnTo>
                      <a:pt x="5310" y="17975"/>
                    </a:lnTo>
                    <a:lnTo>
                      <a:pt x="5432" y="17877"/>
                    </a:lnTo>
                    <a:lnTo>
                      <a:pt x="5578" y="17804"/>
                    </a:lnTo>
                    <a:lnTo>
                      <a:pt x="5749" y="17756"/>
                    </a:lnTo>
                    <a:lnTo>
                      <a:pt x="5919" y="17731"/>
                    </a:lnTo>
                    <a:lnTo>
                      <a:pt x="5919" y="17731"/>
                    </a:lnTo>
                    <a:lnTo>
                      <a:pt x="6090" y="17756"/>
                    </a:lnTo>
                    <a:lnTo>
                      <a:pt x="6260" y="17804"/>
                    </a:lnTo>
                    <a:lnTo>
                      <a:pt x="6406" y="17877"/>
                    </a:lnTo>
                    <a:lnTo>
                      <a:pt x="6528" y="17975"/>
                    </a:lnTo>
                    <a:lnTo>
                      <a:pt x="6625" y="18097"/>
                    </a:lnTo>
                    <a:lnTo>
                      <a:pt x="6699" y="18243"/>
                    </a:lnTo>
                    <a:lnTo>
                      <a:pt x="6747" y="18413"/>
                    </a:lnTo>
                    <a:lnTo>
                      <a:pt x="6772" y="18584"/>
                    </a:lnTo>
                    <a:lnTo>
                      <a:pt x="6772" y="18584"/>
                    </a:lnTo>
                    <a:lnTo>
                      <a:pt x="6747" y="18754"/>
                    </a:lnTo>
                    <a:lnTo>
                      <a:pt x="6699" y="18925"/>
                    </a:lnTo>
                    <a:lnTo>
                      <a:pt x="6625" y="19071"/>
                    </a:lnTo>
                    <a:lnTo>
                      <a:pt x="6528" y="19193"/>
                    </a:lnTo>
                    <a:lnTo>
                      <a:pt x="6406" y="19290"/>
                    </a:lnTo>
                    <a:lnTo>
                      <a:pt x="6260" y="19363"/>
                    </a:lnTo>
                    <a:lnTo>
                      <a:pt x="6090" y="19412"/>
                    </a:lnTo>
                    <a:lnTo>
                      <a:pt x="5919" y="19436"/>
                    </a:lnTo>
                    <a:lnTo>
                      <a:pt x="5919" y="19436"/>
                    </a:lnTo>
                    <a:close/>
                    <a:moveTo>
                      <a:pt x="10547" y="16660"/>
                    </a:moveTo>
                    <a:lnTo>
                      <a:pt x="1292" y="16660"/>
                    </a:lnTo>
                    <a:lnTo>
                      <a:pt x="1292" y="2558"/>
                    </a:lnTo>
                    <a:lnTo>
                      <a:pt x="10547" y="2558"/>
                    </a:lnTo>
                    <a:lnTo>
                      <a:pt x="10547" y="16660"/>
                    </a:lnTo>
                    <a:close/>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3" name="Google Shape;1393;p8"/>
            <p:cNvGrpSpPr/>
            <p:nvPr/>
          </p:nvGrpSpPr>
          <p:grpSpPr>
            <a:xfrm>
              <a:off x="200497" y="3010834"/>
              <a:ext cx="2080366" cy="329077"/>
              <a:chOff x="200497" y="2866629"/>
              <a:chExt cx="2080366" cy="329077"/>
            </a:xfrm>
          </p:grpSpPr>
          <p:grpSp>
            <p:nvGrpSpPr>
              <p:cNvPr id="1394" name="Google Shape;1394;p8"/>
              <p:cNvGrpSpPr/>
              <p:nvPr/>
            </p:nvGrpSpPr>
            <p:grpSpPr>
              <a:xfrm>
                <a:off x="200497" y="2869445"/>
                <a:ext cx="435022" cy="323445"/>
                <a:chOff x="5247525" y="3007275"/>
                <a:chExt cx="517575" cy="384825"/>
              </a:xfrm>
            </p:grpSpPr>
            <p:sp>
              <p:nvSpPr>
                <p:cNvPr id="1395" name="Google Shape;1395;p8"/>
                <p:cNvSpPr/>
                <p:nvPr/>
              </p:nvSpPr>
              <p:spPr>
                <a:xfrm>
                  <a:off x="5247525" y="3007275"/>
                  <a:ext cx="348900" cy="348900"/>
                </a:xfrm>
                <a:custGeom>
                  <a:avLst/>
                  <a:gdLst/>
                  <a:ahLst/>
                  <a:cxnLst/>
                  <a:rect l="l" t="t" r="r" b="b"/>
                  <a:pathLst>
                    <a:path w="13956" h="13956" fill="none" extrusionOk="0">
                      <a:moveTo>
                        <a:pt x="13323" y="5772"/>
                      </a:moveTo>
                      <a:lnTo>
                        <a:pt x="11861" y="5626"/>
                      </a:lnTo>
                      <a:lnTo>
                        <a:pt x="11861" y="5626"/>
                      </a:lnTo>
                      <a:lnTo>
                        <a:pt x="11788" y="5334"/>
                      </a:lnTo>
                      <a:lnTo>
                        <a:pt x="11667" y="5042"/>
                      </a:lnTo>
                      <a:lnTo>
                        <a:pt x="11545" y="4750"/>
                      </a:lnTo>
                      <a:lnTo>
                        <a:pt x="11399" y="4482"/>
                      </a:lnTo>
                      <a:lnTo>
                        <a:pt x="12300" y="3337"/>
                      </a:lnTo>
                      <a:lnTo>
                        <a:pt x="12300" y="3337"/>
                      </a:lnTo>
                      <a:lnTo>
                        <a:pt x="12373" y="3240"/>
                      </a:lnTo>
                      <a:lnTo>
                        <a:pt x="12422" y="3118"/>
                      </a:lnTo>
                      <a:lnTo>
                        <a:pt x="12446" y="2996"/>
                      </a:lnTo>
                      <a:lnTo>
                        <a:pt x="12446" y="2850"/>
                      </a:lnTo>
                      <a:lnTo>
                        <a:pt x="12422" y="2728"/>
                      </a:lnTo>
                      <a:lnTo>
                        <a:pt x="12397" y="2606"/>
                      </a:lnTo>
                      <a:lnTo>
                        <a:pt x="12324" y="2485"/>
                      </a:lnTo>
                      <a:lnTo>
                        <a:pt x="12251" y="2387"/>
                      </a:lnTo>
                      <a:lnTo>
                        <a:pt x="11569" y="1705"/>
                      </a:lnTo>
                      <a:lnTo>
                        <a:pt x="11569" y="1705"/>
                      </a:lnTo>
                      <a:lnTo>
                        <a:pt x="11472" y="1632"/>
                      </a:lnTo>
                      <a:lnTo>
                        <a:pt x="11350" y="1559"/>
                      </a:lnTo>
                      <a:lnTo>
                        <a:pt x="11228" y="1510"/>
                      </a:lnTo>
                      <a:lnTo>
                        <a:pt x="11106" y="1510"/>
                      </a:lnTo>
                      <a:lnTo>
                        <a:pt x="10960" y="1510"/>
                      </a:lnTo>
                      <a:lnTo>
                        <a:pt x="10838" y="1535"/>
                      </a:lnTo>
                      <a:lnTo>
                        <a:pt x="10717" y="1583"/>
                      </a:lnTo>
                      <a:lnTo>
                        <a:pt x="10619" y="1656"/>
                      </a:lnTo>
                      <a:lnTo>
                        <a:pt x="9475" y="2558"/>
                      </a:lnTo>
                      <a:lnTo>
                        <a:pt x="9475" y="2558"/>
                      </a:lnTo>
                      <a:lnTo>
                        <a:pt x="9207" y="2411"/>
                      </a:lnTo>
                      <a:lnTo>
                        <a:pt x="8914" y="2290"/>
                      </a:lnTo>
                      <a:lnTo>
                        <a:pt x="8622" y="2168"/>
                      </a:lnTo>
                      <a:lnTo>
                        <a:pt x="8330" y="2070"/>
                      </a:lnTo>
                      <a:lnTo>
                        <a:pt x="8159" y="634"/>
                      </a:lnTo>
                      <a:lnTo>
                        <a:pt x="8159" y="634"/>
                      </a:lnTo>
                      <a:lnTo>
                        <a:pt x="8135" y="512"/>
                      </a:lnTo>
                      <a:lnTo>
                        <a:pt x="8086" y="390"/>
                      </a:lnTo>
                      <a:lnTo>
                        <a:pt x="8013" y="293"/>
                      </a:lnTo>
                      <a:lnTo>
                        <a:pt x="7940" y="195"/>
                      </a:lnTo>
                      <a:lnTo>
                        <a:pt x="7818" y="122"/>
                      </a:lnTo>
                      <a:lnTo>
                        <a:pt x="7721" y="49"/>
                      </a:lnTo>
                      <a:lnTo>
                        <a:pt x="7575" y="25"/>
                      </a:lnTo>
                      <a:lnTo>
                        <a:pt x="7453" y="0"/>
                      </a:lnTo>
                      <a:lnTo>
                        <a:pt x="6479" y="0"/>
                      </a:lnTo>
                      <a:lnTo>
                        <a:pt x="6479" y="0"/>
                      </a:lnTo>
                      <a:lnTo>
                        <a:pt x="6357" y="25"/>
                      </a:lnTo>
                      <a:lnTo>
                        <a:pt x="6235" y="49"/>
                      </a:lnTo>
                      <a:lnTo>
                        <a:pt x="6114" y="122"/>
                      </a:lnTo>
                      <a:lnTo>
                        <a:pt x="6016" y="195"/>
                      </a:lnTo>
                      <a:lnTo>
                        <a:pt x="5919" y="293"/>
                      </a:lnTo>
                      <a:lnTo>
                        <a:pt x="5846" y="390"/>
                      </a:lnTo>
                      <a:lnTo>
                        <a:pt x="5797" y="512"/>
                      </a:lnTo>
                      <a:lnTo>
                        <a:pt x="5773" y="634"/>
                      </a:lnTo>
                      <a:lnTo>
                        <a:pt x="5602" y="2070"/>
                      </a:lnTo>
                      <a:lnTo>
                        <a:pt x="5602" y="2070"/>
                      </a:lnTo>
                      <a:lnTo>
                        <a:pt x="5310" y="2168"/>
                      </a:lnTo>
                      <a:lnTo>
                        <a:pt x="5018" y="2290"/>
                      </a:lnTo>
                      <a:lnTo>
                        <a:pt x="4750" y="2411"/>
                      </a:lnTo>
                      <a:lnTo>
                        <a:pt x="4482" y="2558"/>
                      </a:lnTo>
                      <a:lnTo>
                        <a:pt x="3337" y="1656"/>
                      </a:lnTo>
                      <a:lnTo>
                        <a:pt x="3337" y="1656"/>
                      </a:lnTo>
                      <a:lnTo>
                        <a:pt x="3215" y="1583"/>
                      </a:lnTo>
                      <a:lnTo>
                        <a:pt x="3094" y="1535"/>
                      </a:lnTo>
                      <a:lnTo>
                        <a:pt x="2972" y="1510"/>
                      </a:lnTo>
                      <a:lnTo>
                        <a:pt x="2850" y="1510"/>
                      </a:lnTo>
                      <a:lnTo>
                        <a:pt x="2728" y="1510"/>
                      </a:lnTo>
                      <a:lnTo>
                        <a:pt x="2582" y="1559"/>
                      </a:lnTo>
                      <a:lnTo>
                        <a:pt x="2485" y="1632"/>
                      </a:lnTo>
                      <a:lnTo>
                        <a:pt x="2387" y="1705"/>
                      </a:lnTo>
                      <a:lnTo>
                        <a:pt x="1705" y="2387"/>
                      </a:lnTo>
                      <a:lnTo>
                        <a:pt x="1705" y="2387"/>
                      </a:lnTo>
                      <a:lnTo>
                        <a:pt x="1608" y="2485"/>
                      </a:lnTo>
                      <a:lnTo>
                        <a:pt x="1559" y="2606"/>
                      </a:lnTo>
                      <a:lnTo>
                        <a:pt x="1511" y="2728"/>
                      </a:lnTo>
                      <a:lnTo>
                        <a:pt x="1486" y="2850"/>
                      </a:lnTo>
                      <a:lnTo>
                        <a:pt x="1486" y="2996"/>
                      </a:lnTo>
                      <a:lnTo>
                        <a:pt x="1511" y="3118"/>
                      </a:lnTo>
                      <a:lnTo>
                        <a:pt x="1559" y="3240"/>
                      </a:lnTo>
                      <a:lnTo>
                        <a:pt x="1632" y="3337"/>
                      </a:lnTo>
                      <a:lnTo>
                        <a:pt x="2533" y="4482"/>
                      </a:lnTo>
                      <a:lnTo>
                        <a:pt x="2533" y="4482"/>
                      </a:lnTo>
                      <a:lnTo>
                        <a:pt x="2387" y="4750"/>
                      </a:lnTo>
                      <a:lnTo>
                        <a:pt x="2266" y="5042"/>
                      </a:lnTo>
                      <a:lnTo>
                        <a:pt x="2168" y="5334"/>
                      </a:lnTo>
                      <a:lnTo>
                        <a:pt x="2071" y="5626"/>
                      </a:lnTo>
                      <a:lnTo>
                        <a:pt x="634" y="5772"/>
                      </a:lnTo>
                      <a:lnTo>
                        <a:pt x="634" y="5772"/>
                      </a:lnTo>
                      <a:lnTo>
                        <a:pt x="512" y="5821"/>
                      </a:lnTo>
                      <a:lnTo>
                        <a:pt x="390" y="5870"/>
                      </a:lnTo>
                      <a:lnTo>
                        <a:pt x="268" y="5943"/>
                      </a:lnTo>
                      <a:lnTo>
                        <a:pt x="171" y="6016"/>
                      </a:lnTo>
                      <a:lnTo>
                        <a:pt x="98" y="6138"/>
                      </a:lnTo>
                      <a:lnTo>
                        <a:pt x="49" y="6235"/>
                      </a:lnTo>
                      <a:lnTo>
                        <a:pt x="1" y="6381"/>
                      </a:lnTo>
                      <a:lnTo>
                        <a:pt x="1" y="6503"/>
                      </a:lnTo>
                      <a:lnTo>
                        <a:pt x="1" y="7453"/>
                      </a:lnTo>
                      <a:lnTo>
                        <a:pt x="1" y="7453"/>
                      </a:lnTo>
                      <a:lnTo>
                        <a:pt x="1" y="7599"/>
                      </a:lnTo>
                      <a:lnTo>
                        <a:pt x="49" y="7721"/>
                      </a:lnTo>
                      <a:lnTo>
                        <a:pt x="98" y="7843"/>
                      </a:lnTo>
                      <a:lnTo>
                        <a:pt x="171" y="7940"/>
                      </a:lnTo>
                      <a:lnTo>
                        <a:pt x="268" y="8037"/>
                      </a:lnTo>
                      <a:lnTo>
                        <a:pt x="390" y="8111"/>
                      </a:lnTo>
                      <a:lnTo>
                        <a:pt x="512" y="8159"/>
                      </a:lnTo>
                      <a:lnTo>
                        <a:pt x="634" y="8184"/>
                      </a:lnTo>
                      <a:lnTo>
                        <a:pt x="2071" y="8354"/>
                      </a:lnTo>
                      <a:lnTo>
                        <a:pt x="2071" y="8354"/>
                      </a:lnTo>
                      <a:lnTo>
                        <a:pt x="2168" y="8646"/>
                      </a:lnTo>
                      <a:lnTo>
                        <a:pt x="2266" y="8914"/>
                      </a:lnTo>
                      <a:lnTo>
                        <a:pt x="2387" y="9206"/>
                      </a:lnTo>
                      <a:lnTo>
                        <a:pt x="2533" y="9474"/>
                      </a:lnTo>
                      <a:lnTo>
                        <a:pt x="1632" y="10619"/>
                      </a:lnTo>
                      <a:lnTo>
                        <a:pt x="1632" y="10619"/>
                      </a:lnTo>
                      <a:lnTo>
                        <a:pt x="1559" y="10741"/>
                      </a:lnTo>
                      <a:lnTo>
                        <a:pt x="1511" y="10863"/>
                      </a:lnTo>
                      <a:lnTo>
                        <a:pt x="1486" y="10984"/>
                      </a:lnTo>
                      <a:lnTo>
                        <a:pt x="1486" y="11106"/>
                      </a:lnTo>
                      <a:lnTo>
                        <a:pt x="1511" y="11228"/>
                      </a:lnTo>
                      <a:lnTo>
                        <a:pt x="1559" y="11350"/>
                      </a:lnTo>
                      <a:lnTo>
                        <a:pt x="1608" y="11472"/>
                      </a:lnTo>
                      <a:lnTo>
                        <a:pt x="1705" y="11569"/>
                      </a:lnTo>
                      <a:lnTo>
                        <a:pt x="2387" y="12251"/>
                      </a:lnTo>
                      <a:lnTo>
                        <a:pt x="2387" y="12251"/>
                      </a:lnTo>
                      <a:lnTo>
                        <a:pt x="2485" y="12348"/>
                      </a:lnTo>
                      <a:lnTo>
                        <a:pt x="2582" y="12397"/>
                      </a:lnTo>
                      <a:lnTo>
                        <a:pt x="2728" y="12446"/>
                      </a:lnTo>
                      <a:lnTo>
                        <a:pt x="2850" y="12470"/>
                      </a:lnTo>
                      <a:lnTo>
                        <a:pt x="2972" y="12470"/>
                      </a:lnTo>
                      <a:lnTo>
                        <a:pt x="3094" y="12421"/>
                      </a:lnTo>
                      <a:lnTo>
                        <a:pt x="3215" y="12373"/>
                      </a:lnTo>
                      <a:lnTo>
                        <a:pt x="3337" y="12324"/>
                      </a:lnTo>
                      <a:lnTo>
                        <a:pt x="4482" y="11423"/>
                      </a:lnTo>
                      <a:lnTo>
                        <a:pt x="4482" y="11423"/>
                      </a:lnTo>
                      <a:lnTo>
                        <a:pt x="4750" y="11545"/>
                      </a:lnTo>
                      <a:lnTo>
                        <a:pt x="5018" y="11691"/>
                      </a:lnTo>
                      <a:lnTo>
                        <a:pt x="5310" y="11788"/>
                      </a:lnTo>
                      <a:lnTo>
                        <a:pt x="5602" y="11886"/>
                      </a:lnTo>
                      <a:lnTo>
                        <a:pt x="5773" y="13322"/>
                      </a:lnTo>
                      <a:lnTo>
                        <a:pt x="5773" y="13322"/>
                      </a:lnTo>
                      <a:lnTo>
                        <a:pt x="5797" y="13444"/>
                      </a:lnTo>
                      <a:lnTo>
                        <a:pt x="5846" y="13566"/>
                      </a:lnTo>
                      <a:lnTo>
                        <a:pt x="5919" y="13688"/>
                      </a:lnTo>
                      <a:lnTo>
                        <a:pt x="6016" y="13785"/>
                      </a:lnTo>
                      <a:lnTo>
                        <a:pt x="6114" y="13858"/>
                      </a:lnTo>
                      <a:lnTo>
                        <a:pt x="6235" y="13907"/>
                      </a:lnTo>
                      <a:lnTo>
                        <a:pt x="6357" y="13956"/>
                      </a:lnTo>
                      <a:lnTo>
                        <a:pt x="6479" y="13956"/>
                      </a:lnTo>
                      <a:lnTo>
                        <a:pt x="7453" y="13956"/>
                      </a:lnTo>
                      <a:lnTo>
                        <a:pt x="7453" y="13956"/>
                      </a:lnTo>
                      <a:lnTo>
                        <a:pt x="7575" y="13956"/>
                      </a:lnTo>
                      <a:lnTo>
                        <a:pt x="7721" y="13907"/>
                      </a:lnTo>
                      <a:lnTo>
                        <a:pt x="7818" y="13858"/>
                      </a:lnTo>
                      <a:lnTo>
                        <a:pt x="7940" y="13785"/>
                      </a:lnTo>
                      <a:lnTo>
                        <a:pt x="8013" y="13688"/>
                      </a:lnTo>
                      <a:lnTo>
                        <a:pt x="8086" y="13566"/>
                      </a:lnTo>
                      <a:lnTo>
                        <a:pt x="8135" y="13444"/>
                      </a:lnTo>
                      <a:lnTo>
                        <a:pt x="8159" y="13322"/>
                      </a:lnTo>
                      <a:lnTo>
                        <a:pt x="8330" y="11886"/>
                      </a:lnTo>
                      <a:lnTo>
                        <a:pt x="8330" y="11886"/>
                      </a:lnTo>
                      <a:lnTo>
                        <a:pt x="8622" y="11788"/>
                      </a:lnTo>
                      <a:lnTo>
                        <a:pt x="8914" y="11691"/>
                      </a:lnTo>
                      <a:lnTo>
                        <a:pt x="9207" y="11545"/>
                      </a:lnTo>
                      <a:lnTo>
                        <a:pt x="9475" y="11423"/>
                      </a:lnTo>
                      <a:lnTo>
                        <a:pt x="10619" y="12324"/>
                      </a:lnTo>
                      <a:lnTo>
                        <a:pt x="10619" y="12324"/>
                      </a:lnTo>
                      <a:lnTo>
                        <a:pt x="10717" y="12373"/>
                      </a:lnTo>
                      <a:lnTo>
                        <a:pt x="10838" y="12421"/>
                      </a:lnTo>
                      <a:lnTo>
                        <a:pt x="10960" y="12470"/>
                      </a:lnTo>
                      <a:lnTo>
                        <a:pt x="11106" y="12470"/>
                      </a:lnTo>
                      <a:lnTo>
                        <a:pt x="11228" y="12446"/>
                      </a:lnTo>
                      <a:lnTo>
                        <a:pt x="11350" y="12397"/>
                      </a:lnTo>
                      <a:lnTo>
                        <a:pt x="11472" y="12348"/>
                      </a:lnTo>
                      <a:lnTo>
                        <a:pt x="11569" y="12251"/>
                      </a:lnTo>
                      <a:lnTo>
                        <a:pt x="12251" y="11569"/>
                      </a:lnTo>
                      <a:lnTo>
                        <a:pt x="12251" y="11569"/>
                      </a:lnTo>
                      <a:lnTo>
                        <a:pt x="12324" y="11472"/>
                      </a:lnTo>
                      <a:lnTo>
                        <a:pt x="12397" y="11350"/>
                      </a:lnTo>
                      <a:lnTo>
                        <a:pt x="12422" y="11228"/>
                      </a:lnTo>
                      <a:lnTo>
                        <a:pt x="12446" y="11106"/>
                      </a:lnTo>
                      <a:lnTo>
                        <a:pt x="12446" y="10984"/>
                      </a:lnTo>
                      <a:lnTo>
                        <a:pt x="12422" y="10863"/>
                      </a:lnTo>
                      <a:lnTo>
                        <a:pt x="12373" y="10741"/>
                      </a:lnTo>
                      <a:lnTo>
                        <a:pt x="12300" y="10619"/>
                      </a:lnTo>
                      <a:lnTo>
                        <a:pt x="11399" y="9474"/>
                      </a:lnTo>
                      <a:lnTo>
                        <a:pt x="11399" y="9474"/>
                      </a:lnTo>
                      <a:lnTo>
                        <a:pt x="11545" y="9206"/>
                      </a:lnTo>
                      <a:lnTo>
                        <a:pt x="11667" y="8914"/>
                      </a:lnTo>
                      <a:lnTo>
                        <a:pt x="11788" y="8646"/>
                      </a:lnTo>
                      <a:lnTo>
                        <a:pt x="11861" y="8354"/>
                      </a:lnTo>
                      <a:lnTo>
                        <a:pt x="13323" y="8184"/>
                      </a:lnTo>
                      <a:lnTo>
                        <a:pt x="13323" y="8184"/>
                      </a:lnTo>
                      <a:lnTo>
                        <a:pt x="13444" y="8159"/>
                      </a:lnTo>
                      <a:lnTo>
                        <a:pt x="13566" y="8111"/>
                      </a:lnTo>
                      <a:lnTo>
                        <a:pt x="13664" y="8037"/>
                      </a:lnTo>
                      <a:lnTo>
                        <a:pt x="13761" y="7940"/>
                      </a:lnTo>
                      <a:lnTo>
                        <a:pt x="13834" y="7843"/>
                      </a:lnTo>
                      <a:lnTo>
                        <a:pt x="13907" y="7721"/>
                      </a:lnTo>
                      <a:lnTo>
                        <a:pt x="13932" y="7599"/>
                      </a:lnTo>
                      <a:lnTo>
                        <a:pt x="13956" y="7453"/>
                      </a:lnTo>
                      <a:lnTo>
                        <a:pt x="13956" y="6503"/>
                      </a:lnTo>
                      <a:lnTo>
                        <a:pt x="13956" y="6503"/>
                      </a:lnTo>
                      <a:lnTo>
                        <a:pt x="13932" y="6381"/>
                      </a:lnTo>
                      <a:lnTo>
                        <a:pt x="13907" y="6235"/>
                      </a:lnTo>
                      <a:lnTo>
                        <a:pt x="13834" y="6138"/>
                      </a:lnTo>
                      <a:lnTo>
                        <a:pt x="13761" y="6016"/>
                      </a:lnTo>
                      <a:lnTo>
                        <a:pt x="13664" y="5943"/>
                      </a:lnTo>
                      <a:lnTo>
                        <a:pt x="13566" y="5870"/>
                      </a:lnTo>
                      <a:lnTo>
                        <a:pt x="13444" y="5821"/>
                      </a:lnTo>
                      <a:lnTo>
                        <a:pt x="13323" y="5772"/>
                      </a:lnTo>
                      <a:lnTo>
                        <a:pt x="13323" y="5772"/>
                      </a:lnTo>
                      <a:close/>
                      <a:moveTo>
                        <a:pt x="8573" y="8598"/>
                      </a:moveTo>
                      <a:lnTo>
                        <a:pt x="8573" y="8598"/>
                      </a:lnTo>
                      <a:lnTo>
                        <a:pt x="8403" y="8744"/>
                      </a:lnTo>
                      <a:lnTo>
                        <a:pt x="8232" y="8890"/>
                      </a:lnTo>
                      <a:lnTo>
                        <a:pt x="8038" y="8987"/>
                      </a:lnTo>
                      <a:lnTo>
                        <a:pt x="7818" y="9085"/>
                      </a:lnTo>
                      <a:lnTo>
                        <a:pt x="7624" y="9158"/>
                      </a:lnTo>
                      <a:lnTo>
                        <a:pt x="7404" y="9206"/>
                      </a:lnTo>
                      <a:lnTo>
                        <a:pt x="7185" y="9231"/>
                      </a:lnTo>
                      <a:lnTo>
                        <a:pt x="6966" y="9255"/>
                      </a:lnTo>
                      <a:lnTo>
                        <a:pt x="6747" y="9231"/>
                      </a:lnTo>
                      <a:lnTo>
                        <a:pt x="6528" y="9206"/>
                      </a:lnTo>
                      <a:lnTo>
                        <a:pt x="6333" y="9158"/>
                      </a:lnTo>
                      <a:lnTo>
                        <a:pt x="6114" y="9085"/>
                      </a:lnTo>
                      <a:lnTo>
                        <a:pt x="5919" y="8987"/>
                      </a:lnTo>
                      <a:lnTo>
                        <a:pt x="5724" y="8890"/>
                      </a:lnTo>
                      <a:lnTo>
                        <a:pt x="5529" y="8744"/>
                      </a:lnTo>
                      <a:lnTo>
                        <a:pt x="5359" y="8598"/>
                      </a:lnTo>
                      <a:lnTo>
                        <a:pt x="5359" y="8598"/>
                      </a:lnTo>
                      <a:lnTo>
                        <a:pt x="5212" y="8427"/>
                      </a:lnTo>
                      <a:lnTo>
                        <a:pt x="5066" y="8232"/>
                      </a:lnTo>
                      <a:lnTo>
                        <a:pt x="4969" y="8037"/>
                      </a:lnTo>
                      <a:lnTo>
                        <a:pt x="4871" y="7843"/>
                      </a:lnTo>
                      <a:lnTo>
                        <a:pt x="4798" y="7623"/>
                      </a:lnTo>
                      <a:lnTo>
                        <a:pt x="4750" y="7404"/>
                      </a:lnTo>
                      <a:lnTo>
                        <a:pt x="4701" y="7209"/>
                      </a:lnTo>
                      <a:lnTo>
                        <a:pt x="4701" y="6990"/>
                      </a:lnTo>
                      <a:lnTo>
                        <a:pt x="4701" y="6771"/>
                      </a:lnTo>
                      <a:lnTo>
                        <a:pt x="4750" y="6552"/>
                      </a:lnTo>
                      <a:lnTo>
                        <a:pt x="4798" y="6333"/>
                      </a:lnTo>
                      <a:lnTo>
                        <a:pt x="4871" y="6138"/>
                      </a:lnTo>
                      <a:lnTo>
                        <a:pt x="4969" y="5919"/>
                      </a:lnTo>
                      <a:lnTo>
                        <a:pt x="5066" y="5724"/>
                      </a:lnTo>
                      <a:lnTo>
                        <a:pt x="5212" y="5553"/>
                      </a:lnTo>
                      <a:lnTo>
                        <a:pt x="5359" y="5383"/>
                      </a:lnTo>
                      <a:lnTo>
                        <a:pt x="5359" y="5383"/>
                      </a:lnTo>
                      <a:lnTo>
                        <a:pt x="5529" y="5212"/>
                      </a:lnTo>
                      <a:lnTo>
                        <a:pt x="5724" y="5091"/>
                      </a:lnTo>
                      <a:lnTo>
                        <a:pt x="5919" y="4969"/>
                      </a:lnTo>
                      <a:lnTo>
                        <a:pt x="6114" y="4871"/>
                      </a:lnTo>
                      <a:lnTo>
                        <a:pt x="6333" y="4798"/>
                      </a:lnTo>
                      <a:lnTo>
                        <a:pt x="6528" y="4750"/>
                      </a:lnTo>
                      <a:lnTo>
                        <a:pt x="6747" y="4725"/>
                      </a:lnTo>
                      <a:lnTo>
                        <a:pt x="6966" y="4701"/>
                      </a:lnTo>
                      <a:lnTo>
                        <a:pt x="7185" y="4725"/>
                      </a:lnTo>
                      <a:lnTo>
                        <a:pt x="7404" y="4750"/>
                      </a:lnTo>
                      <a:lnTo>
                        <a:pt x="7624" y="4798"/>
                      </a:lnTo>
                      <a:lnTo>
                        <a:pt x="7818" y="4871"/>
                      </a:lnTo>
                      <a:lnTo>
                        <a:pt x="8038" y="4969"/>
                      </a:lnTo>
                      <a:lnTo>
                        <a:pt x="8232" y="5091"/>
                      </a:lnTo>
                      <a:lnTo>
                        <a:pt x="8403" y="5212"/>
                      </a:lnTo>
                      <a:lnTo>
                        <a:pt x="8573" y="5383"/>
                      </a:lnTo>
                      <a:lnTo>
                        <a:pt x="8573" y="5383"/>
                      </a:lnTo>
                      <a:lnTo>
                        <a:pt x="8744" y="5553"/>
                      </a:lnTo>
                      <a:lnTo>
                        <a:pt x="8866" y="5724"/>
                      </a:lnTo>
                      <a:lnTo>
                        <a:pt x="8987" y="5919"/>
                      </a:lnTo>
                      <a:lnTo>
                        <a:pt x="9085" y="6138"/>
                      </a:lnTo>
                      <a:lnTo>
                        <a:pt x="9158" y="6333"/>
                      </a:lnTo>
                      <a:lnTo>
                        <a:pt x="9207" y="6552"/>
                      </a:lnTo>
                      <a:lnTo>
                        <a:pt x="9231" y="6771"/>
                      </a:lnTo>
                      <a:lnTo>
                        <a:pt x="9231" y="6990"/>
                      </a:lnTo>
                      <a:lnTo>
                        <a:pt x="9231" y="7209"/>
                      </a:lnTo>
                      <a:lnTo>
                        <a:pt x="9207" y="7404"/>
                      </a:lnTo>
                      <a:lnTo>
                        <a:pt x="9158" y="7623"/>
                      </a:lnTo>
                      <a:lnTo>
                        <a:pt x="9085" y="7843"/>
                      </a:lnTo>
                      <a:lnTo>
                        <a:pt x="8987" y="8037"/>
                      </a:lnTo>
                      <a:lnTo>
                        <a:pt x="8866" y="8232"/>
                      </a:lnTo>
                      <a:lnTo>
                        <a:pt x="8744" y="8427"/>
                      </a:lnTo>
                      <a:lnTo>
                        <a:pt x="8573" y="8598"/>
                      </a:lnTo>
                      <a:lnTo>
                        <a:pt x="8573" y="8598"/>
                      </a:lnTo>
                      <a:close/>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8"/>
                <p:cNvSpPr/>
                <p:nvPr/>
              </p:nvSpPr>
              <p:spPr>
                <a:xfrm>
                  <a:off x="5566575" y="3193575"/>
                  <a:ext cx="198525" cy="198525"/>
                </a:xfrm>
                <a:custGeom>
                  <a:avLst/>
                  <a:gdLst/>
                  <a:ahLst/>
                  <a:cxnLst/>
                  <a:rect l="l" t="t" r="r" b="b"/>
                  <a:pathLst>
                    <a:path w="7941" h="7941" fill="none" extrusionOk="0">
                      <a:moveTo>
                        <a:pt x="7258" y="2144"/>
                      </a:moveTo>
                      <a:lnTo>
                        <a:pt x="6138" y="2388"/>
                      </a:lnTo>
                      <a:lnTo>
                        <a:pt x="6138" y="2388"/>
                      </a:lnTo>
                      <a:lnTo>
                        <a:pt x="6016" y="2217"/>
                      </a:lnTo>
                      <a:lnTo>
                        <a:pt x="5870" y="2071"/>
                      </a:lnTo>
                      <a:lnTo>
                        <a:pt x="6260" y="975"/>
                      </a:lnTo>
                      <a:lnTo>
                        <a:pt x="6260" y="975"/>
                      </a:lnTo>
                      <a:lnTo>
                        <a:pt x="6284" y="902"/>
                      </a:lnTo>
                      <a:lnTo>
                        <a:pt x="6284" y="829"/>
                      </a:lnTo>
                      <a:lnTo>
                        <a:pt x="6260" y="683"/>
                      </a:lnTo>
                      <a:lnTo>
                        <a:pt x="6162" y="561"/>
                      </a:lnTo>
                      <a:lnTo>
                        <a:pt x="6114" y="488"/>
                      </a:lnTo>
                      <a:lnTo>
                        <a:pt x="6065" y="464"/>
                      </a:lnTo>
                      <a:lnTo>
                        <a:pt x="5553" y="196"/>
                      </a:lnTo>
                      <a:lnTo>
                        <a:pt x="5553" y="196"/>
                      </a:lnTo>
                      <a:lnTo>
                        <a:pt x="5480" y="171"/>
                      </a:lnTo>
                      <a:lnTo>
                        <a:pt x="5407" y="171"/>
                      </a:lnTo>
                      <a:lnTo>
                        <a:pt x="5261" y="171"/>
                      </a:lnTo>
                      <a:lnTo>
                        <a:pt x="5115" y="244"/>
                      </a:lnTo>
                      <a:lnTo>
                        <a:pt x="5066" y="293"/>
                      </a:lnTo>
                      <a:lnTo>
                        <a:pt x="5018" y="342"/>
                      </a:lnTo>
                      <a:lnTo>
                        <a:pt x="4384" y="1316"/>
                      </a:lnTo>
                      <a:lnTo>
                        <a:pt x="4384" y="1316"/>
                      </a:lnTo>
                      <a:lnTo>
                        <a:pt x="4165" y="1292"/>
                      </a:lnTo>
                      <a:lnTo>
                        <a:pt x="3970" y="1292"/>
                      </a:lnTo>
                      <a:lnTo>
                        <a:pt x="3483" y="244"/>
                      </a:lnTo>
                      <a:lnTo>
                        <a:pt x="3483" y="244"/>
                      </a:lnTo>
                      <a:lnTo>
                        <a:pt x="3435" y="171"/>
                      </a:lnTo>
                      <a:lnTo>
                        <a:pt x="3386" y="123"/>
                      </a:lnTo>
                      <a:lnTo>
                        <a:pt x="3264" y="50"/>
                      </a:lnTo>
                      <a:lnTo>
                        <a:pt x="3118" y="1"/>
                      </a:lnTo>
                      <a:lnTo>
                        <a:pt x="3045" y="1"/>
                      </a:lnTo>
                      <a:lnTo>
                        <a:pt x="2972" y="25"/>
                      </a:lnTo>
                      <a:lnTo>
                        <a:pt x="2436" y="196"/>
                      </a:lnTo>
                      <a:lnTo>
                        <a:pt x="2436" y="196"/>
                      </a:lnTo>
                      <a:lnTo>
                        <a:pt x="2363" y="220"/>
                      </a:lnTo>
                      <a:lnTo>
                        <a:pt x="2290" y="269"/>
                      </a:lnTo>
                      <a:lnTo>
                        <a:pt x="2192" y="391"/>
                      </a:lnTo>
                      <a:lnTo>
                        <a:pt x="2144" y="537"/>
                      </a:lnTo>
                      <a:lnTo>
                        <a:pt x="2144" y="610"/>
                      </a:lnTo>
                      <a:lnTo>
                        <a:pt x="2144" y="683"/>
                      </a:lnTo>
                      <a:lnTo>
                        <a:pt x="2387" y="1828"/>
                      </a:lnTo>
                      <a:lnTo>
                        <a:pt x="2387" y="1828"/>
                      </a:lnTo>
                      <a:lnTo>
                        <a:pt x="2217" y="1949"/>
                      </a:lnTo>
                      <a:lnTo>
                        <a:pt x="2071" y="2095"/>
                      </a:lnTo>
                      <a:lnTo>
                        <a:pt x="999" y="1681"/>
                      </a:lnTo>
                      <a:lnTo>
                        <a:pt x="999" y="1681"/>
                      </a:lnTo>
                      <a:lnTo>
                        <a:pt x="926" y="1681"/>
                      </a:lnTo>
                      <a:lnTo>
                        <a:pt x="829" y="1657"/>
                      </a:lnTo>
                      <a:lnTo>
                        <a:pt x="682" y="1706"/>
                      </a:lnTo>
                      <a:lnTo>
                        <a:pt x="561" y="1779"/>
                      </a:lnTo>
                      <a:lnTo>
                        <a:pt x="512" y="1828"/>
                      </a:lnTo>
                      <a:lnTo>
                        <a:pt x="463" y="1901"/>
                      </a:lnTo>
                      <a:lnTo>
                        <a:pt x="220" y="2388"/>
                      </a:lnTo>
                      <a:lnTo>
                        <a:pt x="220" y="2388"/>
                      </a:lnTo>
                      <a:lnTo>
                        <a:pt x="195" y="2461"/>
                      </a:lnTo>
                      <a:lnTo>
                        <a:pt x="171" y="2534"/>
                      </a:lnTo>
                      <a:lnTo>
                        <a:pt x="195" y="2704"/>
                      </a:lnTo>
                      <a:lnTo>
                        <a:pt x="244" y="2826"/>
                      </a:lnTo>
                      <a:lnTo>
                        <a:pt x="293" y="2899"/>
                      </a:lnTo>
                      <a:lnTo>
                        <a:pt x="366" y="2948"/>
                      </a:lnTo>
                      <a:lnTo>
                        <a:pt x="1340" y="3581"/>
                      </a:lnTo>
                      <a:lnTo>
                        <a:pt x="1340" y="3581"/>
                      </a:lnTo>
                      <a:lnTo>
                        <a:pt x="1316" y="3776"/>
                      </a:lnTo>
                      <a:lnTo>
                        <a:pt x="1291" y="3995"/>
                      </a:lnTo>
                      <a:lnTo>
                        <a:pt x="244" y="4482"/>
                      </a:lnTo>
                      <a:lnTo>
                        <a:pt x="244" y="4482"/>
                      </a:lnTo>
                      <a:lnTo>
                        <a:pt x="195" y="4507"/>
                      </a:lnTo>
                      <a:lnTo>
                        <a:pt x="122" y="4555"/>
                      </a:lnTo>
                      <a:lnTo>
                        <a:pt x="49" y="4701"/>
                      </a:lnTo>
                      <a:lnTo>
                        <a:pt x="0" y="4848"/>
                      </a:lnTo>
                      <a:lnTo>
                        <a:pt x="25" y="4921"/>
                      </a:lnTo>
                      <a:lnTo>
                        <a:pt x="25" y="4994"/>
                      </a:lnTo>
                      <a:lnTo>
                        <a:pt x="220" y="5530"/>
                      </a:lnTo>
                      <a:lnTo>
                        <a:pt x="220" y="5530"/>
                      </a:lnTo>
                      <a:lnTo>
                        <a:pt x="244" y="5578"/>
                      </a:lnTo>
                      <a:lnTo>
                        <a:pt x="293" y="5651"/>
                      </a:lnTo>
                      <a:lnTo>
                        <a:pt x="390" y="5749"/>
                      </a:lnTo>
                      <a:lnTo>
                        <a:pt x="536" y="5797"/>
                      </a:lnTo>
                      <a:lnTo>
                        <a:pt x="609" y="5797"/>
                      </a:lnTo>
                      <a:lnTo>
                        <a:pt x="682" y="5797"/>
                      </a:lnTo>
                      <a:lnTo>
                        <a:pt x="1827" y="5554"/>
                      </a:lnTo>
                      <a:lnTo>
                        <a:pt x="1827" y="5554"/>
                      </a:lnTo>
                      <a:lnTo>
                        <a:pt x="1949" y="5724"/>
                      </a:lnTo>
                      <a:lnTo>
                        <a:pt x="2095" y="5870"/>
                      </a:lnTo>
                      <a:lnTo>
                        <a:pt x="1705" y="6966"/>
                      </a:lnTo>
                      <a:lnTo>
                        <a:pt x="1705" y="6966"/>
                      </a:lnTo>
                      <a:lnTo>
                        <a:pt x="1681" y="7040"/>
                      </a:lnTo>
                      <a:lnTo>
                        <a:pt x="1681" y="7113"/>
                      </a:lnTo>
                      <a:lnTo>
                        <a:pt x="1705" y="7259"/>
                      </a:lnTo>
                      <a:lnTo>
                        <a:pt x="1778" y="7380"/>
                      </a:lnTo>
                      <a:lnTo>
                        <a:pt x="1851" y="7429"/>
                      </a:lnTo>
                      <a:lnTo>
                        <a:pt x="1900" y="7478"/>
                      </a:lnTo>
                      <a:lnTo>
                        <a:pt x="2412" y="7721"/>
                      </a:lnTo>
                      <a:lnTo>
                        <a:pt x="2412" y="7721"/>
                      </a:lnTo>
                      <a:lnTo>
                        <a:pt x="2485" y="7770"/>
                      </a:lnTo>
                      <a:lnTo>
                        <a:pt x="2558" y="7770"/>
                      </a:lnTo>
                      <a:lnTo>
                        <a:pt x="2704" y="7770"/>
                      </a:lnTo>
                      <a:lnTo>
                        <a:pt x="2850" y="7697"/>
                      </a:lnTo>
                      <a:lnTo>
                        <a:pt x="2899" y="7648"/>
                      </a:lnTo>
                      <a:lnTo>
                        <a:pt x="2947" y="7600"/>
                      </a:lnTo>
                      <a:lnTo>
                        <a:pt x="3581" y="6625"/>
                      </a:lnTo>
                      <a:lnTo>
                        <a:pt x="3581" y="6625"/>
                      </a:lnTo>
                      <a:lnTo>
                        <a:pt x="3800" y="6650"/>
                      </a:lnTo>
                      <a:lnTo>
                        <a:pt x="3995" y="6650"/>
                      </a:lnTo>
                      <a:lnTo>
                        <a:pt x="4482" y="7697"/>
                      </a:lnTo>
                      <a:lnTo>
                        <a:pt x="4482" y="7697"/>
                      </a:lnTo>
                      <a:lnTo>
                        <a:pt x="4531" y="7770"/>
                      </a:lnTo>
                      <a:lnTo>
                        <a:pt x="4579" y="7819"/>
                      </a:lnTo>
                      <a:lnTo>
                        <a:pt x="4701" y="7892"/>
                      </a:lnTo>
                      <a:lnTo>
                        <a:pt x="4847" y="7941"/>
                      </a:lnTo>
                      <a:lnTo>
                        <a:pt x="4920" y="7941"/>
                      </a:lnTo>
                      <a:lnTo>
                        <a:pt x="4993" y="7916"/>
                      </a:lnTo>
                      <a:lnTo>
                        <a:pt x="5529" y="7746"/>
                      </a:lnTo>
                      <a:lnTo>
                        <a:pt x="5529" y="7746"/>
                      </a:lnTo>
                      <a:lnTo>
                        <a:pt x="5602" y="7721"/>
                      </a:lnTo>
                      <a:lnTo>
                        <a:pt x="5651" y="7673"/>
                      </a:lnTo>
                      <a:lnTo>
                        <a:pt x="5748" y="7551"/>
                      </a:lnTo>
                      <a:lnTo>
                        <a:pt x="5821" y="7405"/>
                      </a:lnTo>
                      <a:lnTo>
                        <a:pt x="5821" y="7332"/>
                      </a:lnTo>
                      <a:lnTo>
                        <a:pt x="5821" y="7259"/>
                      </a:lnTo>
                      <a:lnTo>
                        <a:pt x="5578" y="6114"/>
                      </a:lnTo>
                      <a:lnTo>
                        <a:pt x="5578" y="6114"/>
                      </a:lnTo>
                      <a:lnTo>
                        <a:pt x="5724" y="5992"/>
                      </a:lnTo>
                      <a:lnTo>
                        <a:pt x="5894" y="5846"/>
                      </a:lnTo>
                      <a:lnTo>
                        <a:pt x="6966" y="6260"/>
                      </a:lnTo>
                      <a:lnTo>
                        <a:pt x="6966" y="6260"/>
                      </a:lnTo>
                      <a:lnTo>
                        <a:pt x="7039" y="6260"/>
                      </a:lnTo>
                      <a:lnTo>
                        <a:pt x="7112" y="6285"/>
                      </a:lnTo>
                      <a:lnTo>
                        <a:pt x="7258" y="6236"/>
                      </a:lnTo>
                      <a:lnTo>
                        <a:pt x="7404" y="6163"/>
                      </a:lnTo>
                      <a:lnTo>
                        <a:pt x="7453" y="6114"/>
                      </a:lnTo>
                      <a:lnTo>
                        <a:pt x="7502" y="6041"/>
                      </a:lnTo>
                      <a:lnTo>
                        <a:pt x="7745" y="5530"/>
                      </a:lnTo>
                      <a:lnTo>
                        <a:pt x="7745" y="5530"/>
                      </a:lnTo>
                      <a:lnTo>
                        <a:pt x="7770" y="5481"/>
                      </a:lnTo>
                      <a:lnTo>
                        <a:pt x="7794" y="5383"/>
                      </a:lnTo>
                      <a:lnTo>
                        <a:pt x="7770" y="5237"/>
                      </a:lnTo>
                      <a:lnTo>
                        <a:pt x="7697" y="5115"/>
                      </a:lnTo>
                      <a:lnTo>
                        <a:pt x="7648" y="5042"/>
                      </a:lnTo>
                      <a:lnTo>
                        <a:pt x="7599" y="4994"/>
                      </a:lnTo>
                      <a:lnTo>
                        <a:pt x="6625" y="4360"/>
                      </a:lnTo>
                      <a:lnTo>
                        <a:pt x="6625" y="4360"/>
                      </a:lnTo>
                      <a:lnTo>
                        <a:pt x="6649" y="4166"/>
                      </a:lnTo>
                      <a:lnTo>
                        <a:pt x="6649" y="3946"/>
                      </a:lnTo>
                      <a:lnTo>
                        <a:pt x="7697" y="3459"/>
                      </a:lnTo>
                      <a:lnTo>
                        <a:pt x="7697" y="3459"/>
                      </a:lnTo>
                      <a:lnTo>
                        <a:pt x="7770" y="3435"/>
                      </a:lnTo>
                      <a:lnTo>
                        <a:pt x="7843" y="3386"/>
                      </a:lnTo>
                      <a:lnTo>
                        <a:pt x="7916" y="3240"/>
                      </a:lnTo>
                      <a:lnTo>
                        <a:pt x="7940" y="3094"/>
                      </a:lnTo>
                      <a:lnTo>
                        <a:pt x="7940" y="3021"/>
                      </a:lnTo>
                      <a:lnTo>
                        <a:pt x="7940" y="2948"/>
                      </a:lnTo>
                      <a:lnTo>
                        <a:pt x="7745" y="2412"/>
                      </a:lnTo>
                      <a:lnTo>
                        <a:pt x="7745" y="2412"/>
                      </a:lnTo>
                      <a:lnTo>
                        <a:pt x="7721" y="2339"/>
                      </a:lnTo>
                      <a:lnTo>
                        <a:pt x="7672" y="2290"/>
                      </a:lnTo>
                      <a:lnTo>
                        <a:pt x="7551" y="2193"/>
                      </a:lnTo>
                      <a:lnTo>
                        <a:pt x="7429" y="2144"/>
                      </a:lnTo>
                      <a:lnTo>
                        <a:pt x="7356" y="2144"/>
                      </a:lnTo>
                      <a:lnTo>
                        <a:pt x="7258" y="2144"/>
                      </a:lnTo>
                      <a:lnTo>
                        <a:pt x="7258" y="2144"/>
                      </a:lnTo>
                      <a:close/>
                      <a:moveTo>
                        <a:pt x="5480" y="4726"/>
                      </a:moveTo>
                      <a:lnTo>
                        <a:pt x="5480" y="4726"/>
                      </a:lnTo>
                      <a:lnTo>
                        <a:pt x="5383" y="4872"/>
                      </a:lnTo>
                      <a:lnTo>
                        <a:pt x="5286" y="4994"/>
                      </a:lnTo>
                      <a:lnTo>
                        <a:pt x="5188" y="5140"/>
                      </a:lnTo>
                      <a:lnTo>
                        <a:pt x="5066" y="5237"/>
                      </a:lnTo>
                      <a:lnTo>
                        <a:pt x="4945" y="5335"/>
                      </a:lnTo>
                      <a:lnTo>
                        <a:pt x="4798" y="5432"/>
                      </a:lnTo>
                      <a:lnTo>
                        <a:pt x="4652" y="5505"/>
                      </a:lnTo>
                      <a:lnTo>
                        <a:pt x="4506" y="5554"/>
                      </a:lnTo>
                      <a:lnTo>
                        <a:pt x="4360" y="5603"/>
                      </a:lnTo>
                      <a:lnTo>
                        <a:pt x="4190" y="5627"/>
                      </a:lnTo>
                      <a:lnTo>
                        <a:pt x="4043" y="5651"/>
                      </a:lnTo>
                      <a:lnTo>
                        <a:pt x="3873" y="5627"/>
                      </a:lnTo>
                      <a:lnTo>
                        <a:pt x="3702" y="5627"/>
                      </a:lnTo>
                      <a:lnTo>
                        <a:pt x="3556" y="5578"/>
                      </a:lnTo>
                      <a:lnTo>
                        <a:pt x="3386" y="5530"/>
                      </a:lnTo>
                      <a:lnTo>
                        <a:pt x="3240" y="5456"/>
                      </a:lnTo>
                      <a:lnTo>
                        <a:pt x="3240" y="5456"/>
                      </a:lnTo>
                      <a:lnTo>
                        <a:pt x="3094" y="5383"/>
                      </a:lnTo>
                      <a:lnTo>
                        <a:pt x="2947" y="5286"/>
                      </a:lnTo>
                      <a:lnTo>
                        <a:pt x="2826" y="5164"/>
                      </a:lnTo>
                      <a:lnTo>
                        <a:pt x="2704" y="5067"/>
                      </a:lnTo>
                      <a:lnTo>
                        <a:pt x="2606" y="4921"/>
                      </a:lnTo>
                      <a:lnTo>
                        <a:pt x="2533" y="4799"/>
                      </a:lnTo>
                      <a:lnTo>
                        <a:pt x="2460" y="4653"/>
                      </a:lnTo>
                      <a:lnTo>
                        <a:pt x="2387" y="4507"/>
                      </a:lnTo>
                      <a:lnTo>
                        <a:pt x="2363" y="4336"/>
                      </a:lnTo>
                      <a:lnTo>
                        <a:pt x="2314" y="4190"/>
                      </a:lnTo>
                      <a:lnTo>
                        <a:pt x="2314" y="4020"/>
                      </a:lnTo>
                      <a:lnTo>
                        <a:pt x="2314" y="3873"/>
                      </a:lnTo>
                      <a:lnTo>
                        <a:pt x="2339" y="3703"/>
                      </a:lnTo>
                      <a:lnTo>
                        <a:pt x="2363" y="3532"/>
                      </a:lnTo>
                      <a:lnTo>
                        <a:pt x="2412" y="3386"/>
                      </a:lnTo>
                      <a:lnTo>
                        <a:pt x="2485" y="3216"/>
                      </a:lnTo>
                      <a:lnTo>
                        <a:pt x="2485" y="3216"/>
                      </a:lnTo>
                      <a:lnTo>
                        <a:pt x="2582" y="3070"/>
                      </a:lnTo>
                      <a:lnTo>
                        <a:pt x="2680" y="2948"/>
                      </a:lnTo>
                      <a:lnTo>
                        <a:pt x="2777" y="2802"/>
                      </a:lnTo>
                      <a:lnTo>
                        <a:pt x="2899" y="2704"/>
                      </a:lnTo>
                      <a:lnTo>
                        <a:pt x="3020" y="2607"/>
                      </a:lnTo>
                      <a:lnTo>
                        <a:pt x="3167" y="2509"/>
                      </a:lnTo>
                      <a:lnTo>
                        <a:pt x="3313" y="2436"/>
                      </a:lnTo>
                      <a:lnTo>
                        <a:pt x="3459" y="2388"/>
                      </a:lnTo>
                      <a:lnTo>
                        <a:pt x="3605" y="2339"/>
                      </a:lnTo>
                      <a:lnTo>
                        <a:pt x="3775" y="2315"/>
                      </a:lnTo>
                      <a:lnTo>
                        <a:pt x="3922" y="2290"/>
                      </a:lnTo>
                      <a:lnTo>
                        <a:pt x="4092" y="2315"/>
                      </a:lnTo>
                      <a:lnTo>
                        <a:pt x="4263" y="2315"/>
                      </a:lnTo>
                      <a:lnTo>
                        <a:pt x="4409" y="2363"/>
                      </a:lnTo>
                      <a:lnTo>
                        <a:pt x="4579" y="2412"/>
                      </a:lnTo>
                      <a:lnTo>
                        <a:pt x="4725" y="2485"/>
                      </a:lnTo>
                      <a:lnTo>
                        <a:pt x="4725" y="2485"/>
                      </a:lnTo>
                      <a:lnTo>
                        <a:pt x="4871" y="2558"/>
                      </a:lnTo>
                      <a:lnTo>
                        <a:pt x="5018" y="2656"/>
                      </a:lnTo>
                      <a:lnTo>
                        <a:pt x="5139" y="2777"/>
                      </a:lnTo>
                      <a:lnTo>
                        <a:pt x="5261" y="2875"/>
                      </a:lnTo>
                      <a:lnTo>
                        <a:pt x="5359" y="3021"/>
                      </a:lnTo>
                      <a:lnTo>
                        <a:pt x="5432" y="3143"/>
                      </a:lnTo>
                      <a:lnTo>
                        <a:pt x="5505" y="3289"/>
                      </a:lnTo>
                      <a:lnTo>
                        <a:pt x="5578" y="3435"/>
                      </a:lnTo>
                      <a:lnTo>
                        <a:pt x="5602" y="3605"/>
                      </a:lnTo>
                      <a:lnTo>
                        <a:pt x="5626" y="3752"/>
                      </a:lnTo>
                      <a:lnTo>
                        <a:pt x="5651" y="3922"/>
                      </a:lnTo>
                      <a:lnTo>
                        <a:pt x="5651" y="4068"/>
                      </a:lnTo>
                      <a:lnTo>
                        <a:pt x="5626" y="4239"/>
                      </a:lnTo>
                      <a:lnTo>
                        <a:pt x="5602" y="4409"/>
                      </a:lnTo>
                      <a:lnTo>
                        <a:pt x="5553" y="4555"/>
                      </a:lnTo>
                      <a:lnTo>
                        <a:pt x="5480" y="4726"/>
                      </a:lnTo>
                      <a:lnTo>
                        <a:pt x="5480" y="4726"/>
                      </a:lnTo>
                      <a:close/>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7" name="Google Shape;1397;p8"/>
              <p:cNvGrpSpPr/>
              <p:nvPr/>
            </p:nvGrpSpPr>
            <p:grpSpPr>
              <a:xfrm>
                <a:off x="1057965" y="2866629"/>
                <a:ext cx="333700" cy="329077"/>
                <a:chOff x="3292425" y="3664250"/>
                <a:chExt cx="397025" cy="391525"/>
              </a:xfrm>
            </p:grpSpPr>
            <p:sp>
              <p:nvSpPr>
                <p:cNvPr id="1398" name="Google Shape;1398;p8"/>
                <p:cNvSpPr/>
                <p:nvPr/>
              </p:nvSpPr>
              <p:spPr>
                <a:xfrm>
                  <a:off x="3292425" y="3680675"/>
                  <a:ext cx="375100" cy="375100"/>
                </a:xfrm>
                <a:custGeom>
                  <a:avLst/>
                  <a:gdLst/>
                  <a:ahLst/>
                  <a:cxnLst/>
                  <a:rect l="l" t="t" r="r" b="b"/>
                  <a:pathLst>
                    <a:path w="15004" h="15004" fill="none" extrusionOk="0">
                      <a:moveTo>
                        <a:pt x="7502" y="1"/>
                      </a:moveTo>
                      <a:lnTo>
                        <a:pt x="7502" y="1"/>
                      </a:lnTo>
                      <a:lnTo>
                        <a:pt x="7112" y="1"/>
                      </a:lnTo>
                      <a:lnTo>
                        <a:pt x="6747" y="50"/>
                      </a:lnTo>
                      <a:lnTo>
                        <a:pt x="6357" y="98"/>
                      </a:lnTo>
                      <a:lnTo>
                        <a:pt x="5992" y="147"/>
                      </a:lnTo>
                      <a:lnTo>
                        <a:pt x="5627" y="244"/>
                      </a:lnTo>
                      <a:lnTo>
                        <a:pt x="5261" y="342"/>
                      </a:lnTo>
                      <a:lnTo>
                        <a:pt x="4921" y="464"/>
                      </a:lnTo>
                      <a:lnTo>
                        <a:pt x="4580" y="585"/>
                      </a:lnTo>
                      <a:lnTo>
                        <a:pt x="4239" y="732"/>
                      </a:lnTo>
                      <a:lnTo>
                        <a:pt x="3922" y="902"/>
                      </a:lnTo>
                      <a:lnTo>
                        <a:pt x="3605" y="1097"/>
                      </a:lnTo>
                      <a:lnTo>
                        <a:pt x="3313" y="1292"/>
                      </a:lnTo>
                      <a:lnTo>
                        <a:pt x="3021" y="1487"/>
                      </a:lnTo>
                      <a:lnTo>
                        <a:pt x="2729" y="1706"/>
                      </a:lnTo>
                      <a:lnTo>
                        <a:pt x="2461" y="1949"/>
                      </a:lnTo>
                      <a:lnTo>
                        <a:pt x="2193" y="2193"/>
                      </a:lnTo>
                      <a:lnTo>
                        <a:pt x="1949" y="2461"/>
                      </a:lnTo>
                      <a:lnTo>
                        <a:pt x="1706" y="2729"/>
                      </a:lnTo>
                      <a:lnTo>
                        <a:pt x="1486" y="3021"/>
                      </a:lnTo>
                      <a:lnTo>
                        <a:pt x="1292" y="3313"/>
                      </a:lnTo>
                      <a:lnTo>
                        <a:pt x="1097" y="3605"/>
                      </a:lnTo>
                      <a:lnTo>
                        <a:pt x="902" y="3922"/>
                      </a:lnTo>
                      <a:lnTo>
                        <a:pt x="731" y="4239"/>
                      </a:lnTo>
                      <a:lnTo>
                        <a:pt x="585" y="4580"/>
                      </a:lnTo>
                      <a:lnTo>
                        <a:pt x="464" y="4921"/>
                      </a:lnTo>
                      <a:lnTo>
                        <a:pt x="342" y="5262"/>
                      </a:lnTo>
                      <a:lnTo>
                        <a:pt x="244" y="5627"/>
                      </a:lnTo>
                      <a:lnTo>
                        <a:pt x="147" y="5992"/>
                      </a:lnTo>
                      <a:lnTo>
                        <a:pt x="98" y="6358"/>
                      </a:lnTo>
                      <a:lnTo>
                        <a:pt x="50" y="6747"/>
                      </a:lnTo>
                      <a:lnTo>
                        <a:pt x="1" y="7113"/>
                      </a:lnTo>
                      <a:lnTo>
                        <a:pt x="1" y="7502"/>
                      </a:lnTo>
                      <a:lnTo>
                        <a:pt x="1" y="7502"/>
                      </a:lnTo>
                      <a:lnTo>
                        <a:pt x="1" y="7892"/>
                      </a:lnTo>
                      <a:lnTo>
                        <a:pt x="50" y="8257"/>
                      </a:lnTo>
                      <a:lnTo>
                        <a:pt x="98" y="8647"/>
                      </a:lnTo>
                      <a:lnTo>
                        <a:pt x="147" y="9012"/>
                      </a:lnTo>
                      <a:lnTo>
                        <a:pt x="244" y="9378"/>
                      </a:lnTo>
                      <a:lnTo>
                        <a:pt x="342" y="9743"/>
                      </a:lnTo>
                      <a:lnTo>
                        <a:pt x="464" y="10084"/>
                      </a:lnTo>
                      <a:lnTo>
                        <a:pt x="585" y="10425"/>
                      </a:lnTo>
                      <a:lnTo>
                        <a:pt x="731" y="10766"/>
                      </a:lnTo>
                      <a:lnTo>
                        <a:pt x="902" y="11082"/>
                      </a:lnTo>
                      <a:lnTo>
                        <a:pt x="1097" y="11399"/>
                      </a:lnTo>
                      <a:lnTo>
                        <a:pt x="1292" y="11691"/>
                      </a:lnTo>
                      <a:lnTo>
                        <a:pt x="1486" y="11984"/>
                      </a:lnTo>
                      <a:lnTo>
                        <a:pt x="1706" y="12276"/>
                      </a:lnTo>
                      <a:lnTo>
                        <a:pt x="1949" y="12544"/>
                      </a:lnTo>
                      <a:lnTo>
                        <a:pt x="2193" y="12812"/>
                      </a:lnTo>
                      <a:lnTo>
                        <a:pt x="2461" y="13055"/>
                      </a:lnTo>
                      <a:lnTo>
                        <a:pt x="2729" y="13299"/>
                      </a:lnTo>
                      <a:lnTo>
                        <a:pt x="3021" y="13518"/>
                      </a:lnTo>
                      <a:lnTo>
                        <a:pt x="3313" y="13713"/>
                      </a:lnTo>
                      <a:lnTo>
                        <a:pt x="3605" y="13908"/>
                      </a:lnTo>
                      <a:lnTo>
                        <a:pt x="3922" y="14102"/>
                      </a:lnTo>
                      <a:lnTo>
                        <a:pt x="4239" y="14273"/>
                      </a:lnTo>
                      <a:lnTo>
                        <a:pt x="4580" y="14419"/>
                      </a:lnTo>
                      <a:lnTo>
                        <a:pt x="4921" y="14541"/>
                      </a:lnTo>
                      <a:lnTo>
                        <a:pt x="5261" y="14663"/>
                      </a:lnTo>
                      <a:lnTo>
                        <a:pt x="5627" y="14760"/>
                      </a:lnTo>
                      <a:lnTo>
                        <a:pt x="5992" y="14857"/>
                      </a:lnTo>
                      <a:lnTo>
                        <a:pt x="6357" y="14906"/>
                      </a:lnTo>
                      <a:lnTo>
                        <a:pt x="6747" y="14955"/>
                      </a:lnTo>
                      <a:lnTo>
                        <a:pt x="7112" y="15004"/>
                      </a:lnTo>
                      <a:lnTo>
                        <a:pt x="7502" y="15004"/>
                      </a:lnTo>
                      <a:lnTo>
                        <a:pt x="7502" y="15004"/>
                      </a:lnTo>
                      <a:lnTo>
                        <a:pt x="7892" y="15004"/>
                      </a:lnTo>
                      <a:lnTo>
                        <a:pt x="8257" y="14955"/>
                      </a:lnTo>
                      <a:lnTo>
                        <a:pt x="8647" y="14906"/>
                      </a:lnTo>
                      <a:lnTo>
                        <a:pt x="9012" y="14857"/>
                      </a:lnTo>
                      <a:lnTo>
                        <a:pt x="9377" y="14760"/>
                      </a:lnTo>
                      <a:lnTo>
                        <a:pt x="9743" y="14663"/>
                      </a:lnTo>
                      <a:lnTo>
                        <a:pt x="10084" y="14541"/>
                      </a:lnTo>
                      <a:lnTo>
                        <a:pt x="10425" y="14419"/>
                      </a:lnTo>
                      <a:lnTo>
                        <a:pt x="10766" y="14273"/>
                      </a:lnTo>
                      <a:lnTo>
                        <a:pt x="11082" y="14102"/>
                      </a:lnTo>
                      <a:lnTo>
                        <a:pt x="11399" y="13908"/>
                      </a:lnTo>
                      <a:lnTo>
                        <a:pt x="11691" y="13713"/>
                      </a:lnTo>
                      <a:lnTo>
                        <a:pt x="11983" y="13518"/>
                      </a:lnTo>
                      <a:lnTo>
                        <a:pt x="12276" y="13299"/>
                      </a:lnTo>
                      <a:lnTo>
                        <a:pt x="12544" y="13055"/>
                      </a:lnTo>
                      <a:lnTo>
                        <a:pt x="12812" y="12812"/>
                      </a:lnTo>
                      <a:lnTo>
                        <a:pt x="13055" y="12544"/>
                      </a:lnTo>
                      <a:lnTo>
                        <a:pt x="13299" y="12276"/>
                      </a:lnTo>
                      <a:lnTo>
                        <a:pt x="13518" y="11984"/>
                      </a:lnTo>
                      <a:lnTo>
                        <a:pt x="13713" y="11691"/>
                      </a:lnTo>
                      <a:lnTo>
                        <a:pt x="13907" y="11399"/>
                      </a:lnTo>
                      <a:lnTo>
                        <a:pt x="14102" y="11082"/>
                      </a:lnTo>
                      <a:lnTo>
                        <a:pt x="14273" y="10766"/>
                      </a:lnTo>
                      <a:lnTo>
                        <a:pt x="14419" y="10425"/>
                      </a:lnTo>
                      <a:lnTo>
                        <a:pt x="14541" y="10084"/>
                      </a:lnTo>
                      <a:lnTo>
                        <a:pt x="14662" y="9743"/>
                      </a:lnTo>
                      <a:lnTo>
                        <a:pt x="14760" y="9378"/>
                      </a:lnTo>
                      <a:lnTo>
                        <a:pt x="14857" y="9012"/>
                      </a:lnTo>
                      <a:lnTo>
                        <a:pt x="14906" y="8647"/>
                      </a:lnTo>
                      <a:lnTo>
                        <a:pt x="14955" y="8257"/>
                      </a:lnTo>
                      <a:lnTo>
                        <a:pt x="15003" y="7892"/>
                      </a:lnTo>
                      <a:lnTo>
                        <a:pt x="15003" y="7502"/>
                      </a:lnTo>
                      <a:lnTo>
                        <a:pt x="7502" y="7502"/>
                      </a:lnTo>
                      <a:lnTo>
                        <a:pt x="7502" y="1"/>
                      </a:lnTo>
                      <a:close/>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8"/>
                <p:cNvSpPr/>
                <p:nvPr/>
              </p:nvSpPr>
              <p:spPr>
                <a:xfrm>
                  <a:off x="3504325" y="3664250"/>
                  <a:ext cx="131525" cy="153450"/>
                </a:xfrm>
                <a:custGeom>
                  <a:avLst/>
                  <a:gdLst/>
                  <a:ahLst/>
                  <a:cxnLst/>
                  <a:rect l="l" t="t" r="r" b="b"/>
                  <a:pathLst>
                    <a:path w="5261" h="6138" fill="none" extrusionOk="0">
                      <a:moveTo>
                        <a:pt x="0" y="0"/>
                      </a:moveTo>
                      <a:lnTo>
                        <a:pt x="0" y="0"/>
                      </a:lnTo>
                      <a:lnTo>
                        <a:pt x="390" y="25"/>
                      </a:lnTo>
                      <a:lnTo>
                        <a:pt x="780" y="98"/>
                      </a:lnTo>
                      <a:lnTo>
                        <a:pt x="1169" y="171"/>
                      </a:lnTo>
                      <a:lnTo>
                        <a:pt x="1559" y="268"/>
                      </a:lnTo>
                      <a:lnTo>
                        <a:pt x="1924" y="414"/>
                      </a:lnTo>
                      <a:lnTo>
                        <a:pt x="2314" y="560"/>
                      </a:lnTo>
                      <a:lnTo>
                        <a:pt x="2655" y="731"/>
                      </a:lnTo>
                      <a:lnTo>
                        <a:pt x="3020" y="901"/>
                      </a:lnTo>
                      <a:lnTo>
                        <a:pt x="3020" y="901"/>
                      </a:lnTo>
                      <a:lnTo>
                        <a:pt x="3337" y="1121"/>
                      </a:lnTo>
                      <a:lnTo>
                        <a:pt x="3654" y="1340"/>
                      </a:lnTo>
                      <a:lnTo>
                        <a:pt x="3946" y="1559"/>
                      </a:lnTo>
                      <a:lnTo>
                        <a:pt x="4238" y="1803"/>
                      </a:lnTo>
                      <a:lnTo>
                        <a:pt x="4530" y="2070"/>
                      </a:lnTo>
                      <a:lnTo>
                        <a:pt x="4774" y="2363"/>
                      </a:lnTo>
                      <a:lnTo>
                        <a:pt x="5017" y="2655"/>
                      </a:lnTo>
                      <a:lnTo>
                        <a:pt x="5261" y="2972"/>
                      </a:lnTo>
                      <a:lnTo>
                        <a:pt x="0" y="6138"/>
                      </a:lnTo>
                      <a:lnTo>
                        <a:pt x="0" y="0"/>
                      </a:lnTo>
                      <a:close/>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8"/>
                <p:cNvSpPr/>
                <p:nvPr/>
              </p:nvSpPr>
              <p:spPr>
                <a:xfrm>
                  <a:off x="3501875" y="3749500"/>
                  <a:ext cx="187575" cy="96825"/>
                </a:xfrm>
                <a:custGeom>
                  <a:avLst/>
                  <a:gdLst/>
                  <a:ahLst/>
                  <a:cxnLst/>
                  <a:rect l="l" t="t" r="r" b="b"/>
                  <a:pathLst>
                    <a:path w="7503" h="3873" fill="none" extrusionOk="0">
                      <a:moveTo>
                        <a:pt x="6431" y="0"/>
                      </a:moveTo>
                      <a:lnTo>
                        <a:pt x="1" y="3872"/>
                      </a:lnTo>
                      <a:lnTo>
                        <a:pt x="7502" y="3872"/>
                      </a:lnTo>
                      <a:lnTo>
                        <a:pt x="7502" y="3872"/>
                      </a:lnTo>
                      <a:lnTo>
                        <a:pt x="7478" y="3337"/>
                      </a:lnTo>
                      <a:lnTo>
                        <a:pt x="7429" y="2825"/>
                      </a:lnTo>
                      <a:lnTo>
                        <a:pt x="7332" y="2314"/>
                      </a:lnTo>
                      <a:lnTo>
                        <a:pt x="7210" y="1827"/>
                      </a:lnTo>
                      <a:lnTo>
                        <a:pt x="7064" y="1340"/>
                      </a:lnTo>
                      <a:lnTo>
                        <a:pt x="6893" y="877"/>
                      </a:lnTo>
                      <a:lnTo>
                        <a:pt x="6674" y="438"/>
                      </a:lnTo>
                      <a:lnTo>
                        <a:pt x="6431" y="0"/>
                      </a:lnTo>
                      <a:lnTo>
                        <a:pt x="6431" y="0"/>
                      </a:lnTo>
                      <a:close/>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1" name="Google Shape;1401;p8"/>
              <p:cNvGrpSpPr/>
              <p:nvPr/>
            </p:nvGrpSpPr>
            <p:grpSpPr>
              <a:xfrm>
                <a:off x="1889862" y="2899125"/>
                <a:ext cx="391001" cy="264085"/>
                <a:chOff x="564675" y="1700625"/>
                <a:chExt cx="465200" cy="314200"/>
              </a:xfrm>
            </p:grpSpPr>
            <p:sp>
              <p:nvSpPr>
                <p:cNvPr id="1402" name="Google Shape;1402;p8"/>
                <p:cNvSpPr/>
                <p:nvPr/>
              </p:nvSpPr>
              <p:spPr>
                <a:xfrm>
                  <a:off x="564675" y="1700625"/>
                  <a:ext cx="465200" cy="29250"/>
                </a:xfrm>
                <a:custGeom>
                  <a:avLst/>
                  <a:gdLst/>
                  <a:ahLst/>
                  <a:cxnLst/>
                  <a:rect l="l" t="t" r="r" b="b"/>
                  <a:pathLst>
                    <a:path w="18608" h="1170" fill="none" extrusionOk="0">
                      <a:moveTo>
                        <a:pt x="18608" y="1170"/>
                      </a:moveTo>
                      <a:lnTo>
                        <a:pt x="18608" y="488"/>
                      </a:lnTo>
                      <a:lnTo>
                        <a:pt x="18608" y="488"/>
                      </a:lnTo>
                      <a:lnTo>
                        <a:pt x="18608" y="390"/>
                      </a:lnTo>
                      <a:lnTo>
                        <a:pt x="18559" y="293"/>
                      </a:lnTo>
                      <a:lnTo>
                        <a:pt x="18535" y="220"/>
                      </a:lnTo>
                      <a:lnTo>
                        <a:pt x="18462" y="147"/>
                      </a:lnTo>
                      <a:lnTo>
                        <a:pt x="18389" y="74"/>
                      </a:lnTo>
                      <a:lnTo>
                        <a:pt x="18316" y="49"/>
                      </a:lnTo>
                      <a:lnTo>
                        <a:pt x="18218" y="1"/>
                      </a:lnTo>
                      <a:lnTo>
                        <a:pt x="18121" y="1"/>
                      </a:lnTo>
                      <a:lnTo>
                        <a:pt x="488" y="1"/>
                      </a:lnTo>
                      <a:lnTo>
                        <a:pt x="488" y="1"/>
                      </a:lnTo>
                      <a:lnTo>
                        <a:pt x="390" y="1"/>
                      </a:lnTo>
                      <a:lnTo>
                        <a:pt x="293" y="49"/>
                      </a:lnTo>
                      <a:lnTo>
                        <a:pt x="220" y="74"/>
                      </a:lnTo>
                      <a:lnTo>
                        <a:pt x="147" y="147"/>
                      </a:lnTo>
                      <a:lnTo>
                        <a:pt x="74" y="220"/>
                      </a:lnTo>
                      <a:lnTo>
                        <a:pt x="49" y="293"/>
                      </a:lnTo>
                      <a:lnTo>
                        <a:pt x="1" y="390"/>
                      </a:lnTo>
                      <a:lnTo>
                        <a:pt x="1" y="488"/>
                      </a:lnTo>
                      <a:lnTo>
                        <a:pt x="1" y="1170"/>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8"/>
                <p:cNvSpPr/>
                <p:nvPr/>
              </p:nvSpPr>
              <p:spPr>
                <a:xfrm>
                  <a:off x="564675" y="1732300"/>
                  <a:ext cx="465200" cy="272175"/>
                </a:xfrm>
                <a:custGeom>
                  <a:avLst/>
                  <a:gdLst/>
                  <a:ahLst/>
                  <a:cxnLst/>
                  <a:rect l="l" t="t" r="r" b="b"/>
                  <a:pathLst>
                    <a:path w="18608" h="10887" fill="none" extrusionOk="0">
                      <a:moveTo>
                        <a:pt x="13493" y="7209"/>
                      </a:moveTo>
                      <a:lnTo>
                        <a:pt x="18608" y="10887"/>
                      </a:lnTo>
                      <a:lnTo>
                        <a:pt x="18608" y="10887"/>
                      </a:lnTo>
                      <a:lnTo>
                        <a:pt x="18608" y="10814"/>
                      </a:lnTo>
                      <a:lnTo>
                        <a:pt x="18608" y="0"/>
                      </a:lnTo>
                      <a:lnTo>
                        <a:pt x="9450" y="6625"/>
                      </a:lnTo>
                      <a:lnTo>
                        <a:pt x="9450" y="6625"/>
                      </a:lnTo>
                      <a:lnTo>
                        <a:pt x="9377" y="6673"/>
                      </a:lnTo>
                      <a:lnTo>
                        <a:pt x="9304" y="6673"/>
                      </a:lnTo>
                      <a:lnTo>
                        <a:pt x="9304" y="6673"/>
                      </a:lnTo>
                      <a:lnTo>
                        <a:pt x="9231" y="6673"/>
                      </a:lnTo>
                      <a:lnTo>
                        <a:pt x="9158" y="6625"/>
                      </a:lnTo>
                      <a:lnTo>
                        <a:pt x="1" y="0"/>
                      </a:lnTo>
                      <a:lnTo>
                        <a:pt x="1" y="10814"/>
                      </a:lnTo>
                      <a:lnTo>
                        <a:pt x="1" y="10814"/>
                      </a:lnTo>
                      <a:lnTo>
                        <a:pt x="1" y="10887"/>
                      </a:lnTo>
                      <a:lnTo>
                        <a:pt x="5115" y="7209"/>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8"/>
                <p:cNvSpPr/>
                <p:nvPr/>
              </p:nvSpPr>
              <p:spPr>
                <a:xfrm>
                  <a:off x="572600" y="2014200"/>
                  <a:ext cx="449375" cy="625"/>
                </a:xfrm>
                <a:custGeom>
                  <a:avLst/>
                  <a:gdLst/>
                  <a:ahLst/>
                  <a:cxnLst/>
                  <a:rect l="l" t="t" r="r" b="b"/>
                  <a:pathLst>
                    <a:path w="17975" h="25" fill="none" extrusionOk="0">
                      <a:moveTo>
                        <a:pt x="0" y="0"/>
                      </a:moveTo>
                      <a:lnTo>
                        <a:pt x="0" y="0"/>
                      </a:lnTo>
                      <a:lnTo>
                        <a:pt x="98" y="25"/>
                      </a:lnTo>
                      <a:lnTo>
                        <a:pt x="171" y="25"/>
                      </a:lnTo>
                      <a:lnTo>
                        <a:pt x="17804" y="25"/>
                      </a:lnTo>
                      <a:lnTo>
                        <a:pt x="17804" y="25"/>
                      </a:lnTo>
                      <a:lnTo>
                        <a:pt x="17877" y="25"/>
                      </a:lnTo>
                      <a:lnTo>
                        <a:pt x="17974" y="0"/>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405" name="Google Shape;1405;p8"/>
            <p:cNvGrpSpPr/>
            <p:nvPr/>
          </p:nvGrpSpPr>
          <p:grpSpPr>
            <a:xfrm>
              <a:off x="-217232" y="1088316"/>
              <a:ext cx="2042491" cy="376691"/>
              <a:chOff x="-217232" y="814472"/>
              <a:chExt cx="2042491" cy="376691"/>
            </a:xfrm>
          </p:grpSpPr>
          <p:sp>
            <p:nvSpPr>
              <p:cNvPr id="1406" name="Google Shape;1406;p8"/>
              <p:cNvSpPr/>
              <p:nvPr/>
            </p:nvSpPr>
            <p:spPr>
              <a:xfrm>
                <a:off x="671965" y="848260"/>
                <a:ext cx="339835" cy="309115"/>
              </a:xfrm>
              <a:custGeom>
                <a:avLst/>
                <a:gdLst/>
                <a:ahLst/>
                <a:cxnLst/>
                <a:rect l="l" t="t" r="r" b="b"/>
                <a:pathLst>
                  <a:path w="16173" h="14711" fill="none" extrusionOk="0">
                    <a:moveTo>
                      <a:pt x="8087" y="1"/>
                    </a:moveTo>
                    <a:lnTo>
                      <a:pt x="8087" y="1"/>
                    </a:lnTo>
                    <a:lnTo>
                      <a:pt x="7672" y="1"/>
                    </a:lnTo>
                    <a:lnTo>
                      <a:pt x="7258" y="25"/>
                    </a:lnTo>
                    <a:lnTo>
                      <a:pt x="6844" y="74"/>
                    </a:lnTo>
                    <a:lnTo>
                      <a:pt x="6455" y="122"/>
                    </a:lnTo>
                    <a:lnTo>
                      <a:pt x="6065" y="195"/>
                    </a:lnTo>
                    <a:lnTo>
                      <a:pt x="5675" y="293"/>
                    </a:lnTo>
                    <a:lnTo>
                      <a:pt x="5310" y="415"/>
                    </a:lnTo>
                    <a:lnTo>
                      <a:pt x="4945" y="536"/>
                    </a:lnTo>
                    <a:lnTo>
                      <a:pt x="4579" y="658"/>
                    </a:lnTo>
                    <a:lnTo>
                      <a:pt x="4238" y="829"/>
                    </a:lnTo>
                    <a:lnTo>
                      <a:pt x="3897" y="975"/>
                    </a:lnTo>
                    <a:lnTo>
                      <a:pt x="3557" y="1170"/>
                    </a:lnTo>
                    <a:lnTo>
                      <a:pt x="3240" y="1364"/>
                    </a:lnTo>
                    <a:lnTo>
                      <a:pt x="2948" y="1559"/>
                    </a:lnTo>
                    <a:lnTo>
                      <a:pt x="2655" y="1778"/>
                    </a:lnTo>
                    <a:lnTo>
                      <a:pt x="2363" y="1998"/>
                    </a:lnTo>
                    <a:lnTo>
                      <a:pt x="2095" y="2241"/>
                    </a:lnTo>
                    <a:lnTo>
                      <a:pt x="1852" y="2485"/>
                    </a:lnTo>
                    <a:lnTo>
                      <a:pt x="1608" y="2753"/>
                    </a:lnTo>
                    <a:lnTo>
                      <a:pt x="1389" y="3021"/>
                    </a:lnTo>
                    <a:lnTo>
                      <a:pt x="1170" y="3288"/>
                    </a:lnTo>
                    <a:lnTo>
                      <a:pt x="975" y="3581"/>
                    </a:lnTo>
                    <a:lnTo>
                      <a:pt x="804" y="3873"/>
                    </a:lnTo>
                    <a:lnTo>
                      <a:pt x="634" y="4190"/>
                    </a:lnTo>
                    <a:lnTo>
                      <a:pt x="488" y="4506"/>
                    </a:lnTo>
                    <a:lnTo>
                      <a:pt x="366" y="4823"/>
                    </a:lnTo>
                    <a:lnTo>
                      <a:pt x="244" y="5139"/>
                    </a:lnTo>
                    <a:lnTo>
                      <a:pt x="171" y="5480"/>
                    </a:lnTo>
                    <a:lnTo>
                      <a:pt x="98" y="5821"/>
                    </a:lnTo>
                    <a:lnTo>
                      <a:pt x="49" y="6162"/>
                    </a:lnTo>
                    <a:lnTo>
                      <a:pt x="1" y="6503"/>
                    </a:lnTo>
                    <a:lnTo>
                      <a:pt x="1" y="6869"/>
                    </a:lnTo>
                    <a:lnTo>
                      <a:pt x="1" y="6869"/>
                    </a:lnTo>
                    <a:lnTo>
                      <a:pt x="1" y="7234"/>
                    </a:lnTo>
                    <a:lnTo>
                      <a:pt x="49" y="7624"/>
                    </a:lnTo>
                    <a:lnTo>
                      <a:pt x="98" y="7989"/>
                    </a:lnTo>
                    <a:lnTo>
                      <a:pt x="196" y="8330"/>
                    </a:lnTo>
                    <a:lnTo>
                      <a:pt x="293" y="8695"/>
                    </a:lnTo>
                    <a:lnTo>
                      <a:pt x="415" y="9036"/>
                    </a:lnTo>
                    <a:lnTo>
                      <a:pt x="561" y="9377"/>
                    </a:lnTo>
                    <a:lnTo>
                      <a:pt x="731" y="9718"/>
                    </a:lnTo>
                    <a:lnTo>
                      <a:pt x="902" y="10035"/>
                    </a:lnTo>
                    <a:lnTo>
                      <a:pt x="1097" y="10327"/>
                    </a:lnTo>
                    <a:lnTo>
                      <a:pt x="1340" y="10644"/>
                    </a:lnTo>
                    <a:lnTo>
                      <a:pt x="1559" y="10936"/>
                    </a:lnTo>
                    <a:lnTo>
                      <a:pt x="1827" y="11204"/>
                    </a:lnTo>
                    <a:lnTo>
                      <a:pt x="2095" y="11472"/>
                    </a:lnTo>
                    <a:lnTo>
                      <a:pt x="2387" y="11740"/>
                    </a:lnTo>
                    <a:lnTo>
                      <a:pt x="2680" y="11983"/>
                    </a:lnTo>
                    <a:lnTo>
                      <a:pt x="2680" y="11983"/>
                    </a:lnTo>
                    <a:lnTo>
                      <a:pt x="2485" y="12349"/>
                    </a:lnTo>
                    <a:lnTo>
                      <a:pt x="2266" y="12714"/>
                    </a:lnTo>
                    <a:lnTo>
                      <a:pt x="2022" y="13104"/>
                    </a:lnTo>
                    <a:lnTo>
                      <a:pt x="1706" y="13469"/>
                    </a:lnTo>
                    <a:lnTo>
                      <a:pt x="1365" y="13834"/>
                    </a:lnTo>
                    <a:lnTo>
                      <a:pt x="1170" y="14005"/>
                    </a:lnTo>
                    <a:lnTo>
                      <a:pt x="951" y="14151"/>
                    </a:lnTo>
                    <a:lnTo>
                      <a:pt x="731" y="14297"/>
                    </a:lnTo>
                    <a:lnTo>
                      <a:pt x="512" y="14443"/>
                    </a:lnTo>
                    <a:lnTo>
                      <a:pt x="269" y="14540"/>
                    </a:lnTo>
                    <a:lnTo>
                      <a:pt x="1" y="14662"/>
                    </a:lnTo>
                    <a:lnTo>
                      <a:pt x="1" y="14662"/>
                    </a:lnTo>
                    <a:lnTo>
                      <a:pt x="122" y="14662"/>
                    </a:lnTo>
                    <a:lnTo>
                      <a:pt x="488" y="14711"/>
                    </a:lnTo>
                    <a:lnTo>
                      <a:pt x="1024" y="14711"/>
                    </a:lnTo>
                    <a:lnTo>
                      <a:pt x="1365" y="14711"/>
                    </a:lnTo>
                    <a:lnTo>
                      <a:pt x="1706" y="14687"/>
                    </a:lnTo>
                    <a:lnTo>
                      <a:pt x="2095" y="14614"/>
                    </a:lnTo>
                    <a:lnTo>
                      <a:pt x="2485" y="14540"/>
                    </a:lnTo>
                    <a:lnTo>
                      <a:pt x="2899" y="14419"/>
                    </a:lnTo>
                    <a:lnTo>
                      <a:pt x="3313" y="14273"/>
                    </a:lnTo>
                    <a:lnTo>
                      <a:pt x="3751" y="14078"/>
                    </a:lnTo>
                    <a:lnTo>
                      <a:pt x="4165" y="13834"/>
                    </a:lnTo>
                    <a:lnTo>
                      <a:pt x="4579" y="13566"/>
                    </a:lnTo>
                    <a:lnTo>
                      <a:pt x="4969" y="13201"/>
                    </a:lnTo>
                    <a:lnTo>
                      <a:pt x="4969" y="13201"/>
                    </a:lnTo>
                    <a:lnTo>
                      <a:pt x="5334" y="13323"/>
                    </a:lnTo>
                    <a:lnTo>
                      <a:pt x="5700" y="13444"/>
                    </a:lnTo>
                    <a:lnTo>
                      <a:pt x="6089" y="13518"/>
                    </a:lnTo>
                    <a:lnTo>
                      <a:pt x="6479" y="13591"/>
                    </a:lnTo>
                    <a:lnTo>
                      <a:pt x="6869" y="13664"/>
                    </a:lnTo>
                    <a:lnTo>
                      <a:pt x="7258" y="13712"/>
                    </a:lnTo>
                    <a:lnTo>
                      <a:pt x="7672" y="13737"/>
                    </a:lnTo>
                    <a:lnTo>
                      <a:pt x="8087" y="13737"/>
                    </a:lnTo>
                    <a:lnTo>
                      <a:pt x="8087" y="13737"/>
                    </a:lnTo>
                    <a:lnTo>
                      <a:pt x="8501" y="13737"/>
                    </a:lnTo>
                    <a:lnTo>
                      <a:pt x="8915" y="13712"/>
                    </a:lnTo>
                    <a:lnTo>
                      <a:pt x="9329" y="13664"/>
                    </a:lnTo>
                    <a:lnTo>
                      <a:pt x="9718" y="13591"/>
                    </a:lnTo>
                    <a:lnTo>
                      <a:pt x="10108" y="13518"/>
                    </a:lnTo>
                    <a:lnTo>
                      <a:pt x="10498" y="13420"/>
                    </a:lnTo>
                    <a:lnTo>
                      <a:pt x="10863" y="13323"/>
                    </a:lnTo>
                    <a:lnTo>
                      <a:pt x="11228" y="13201"/>
                    </a:lnTo>
                    <a:lnTo>
                      <a:pt x="11594" y="13055"/>
                    </a:lnTo>
                    <a:lnTo>
                      <a:pt x="11935" y="12909"/>
                    </a:lnTo>
                    <a:lnTo>
                      <a:pt x="12276" y="12738"/>
                    </a:lnTo>
                    <a:lnTo>
                      <a:pt x="12617" y="12568"/>
                    </a:lnTo>
                    <a:lnTo>
                      <a:pt x="12933" y="12373"/>
                    </a:lnTo>
                    <a:lnTo>
                      <a:pt x="13225" y="12178"/>
                    </a:lnTo>
                    <a:lnTo>
                      <a:pt x="13518" y="11959"/>
                    </a:lnTo>
                    <a:lnTo>
                      <a:pt x="13810" y="11715"/>
                    </a:lnTo>
                    <a:lnTo>
                      <a:pt x="14078" y="11496"/>
                    </a:lnTo>
                    <a:lnTo>
                      <a:pt x="14321" y="11228"/>
                    </a:lnTo>
                    <a:lnTo>
                      <a:pt x="14565" y="10985"/>
                    </a:lnTo>
                    <a:lnTo>
                      <a:pt x="14784" y="10717"/>
                    </a:lnTo>
                    <a:lnTo>
                      <a:pt x="15003" y="10424"/>
                    </a:lnTo>
                    <a:lnTo>
                      <a:pt x="15198" y="10132"/>
                    </a:lnTo>
                    <a:lnTo>
                      <a:pt x="15369" y="9840"/>
                    </a:lnTo>
                    <a:lnTo>
                      <a:pt x="15539" y="9548"/>
                    </a:lnTo>
                    <a:lnTo>
                      <a:pt x="15685" y="9231"/>
                    </a:lnTo>
                    <a:lnTo>
                      <a:pt x="15807" y="8914"/>
                    </a:lnTo>
                    <a:lnTo>
                      <a:pt x="15929" y="8574"/>
                    </a:lnTo>
                    <a:lnTo>
                      <a:pt x="16002" y="8257"/>
                    </a:lnTo>
                    <a:lnTo>
                      <a:pt x="16075" y="7916"/>
                    </a:lnTo>
                    <a:lnTo>
                      <a:pt x="16124" y="7575"/>
                    </a:lnTo>
                    <a:lnTo>
                      <a:pt x="16172" y="7210"/>
                    </a:lnTo>
                    <a:lnTo>
                      <a:pt x="16172" y="6869"/>
                    </a:lnTo>
                    <a:lnTo>
                      <a:pt x="16172" y="6869"/>
                    </a:lnTo>
                    <a:lnTo>
                      <a:pt x="16172" y="6503"/>
                    </a:lnTo>
                    <a:lnTo>
                      <a:pt x="16124" y="6162"/>
                    </a:lnTo>
                    <a:lnTo>
                      <a:pt x="16075" y="5821"/>
                    </a:lnTo>
                    <a:lnTo>
                      <a:pt x="16002" y="5480"/>
                    </a:lnTo>
                    <a:lnTo>
                      <a:pt x="15929" y="5139"/>
                    </a:lnTo>
                    <a:lnTo>
                      <a:pt x="15807" y="4823"/>
                    </a:lnTo>
                    <a:lnTo>
                      <a:pt x="15685" y="4506"/>
                    </a:lnTo>
                    <a:lnTo>
                      <a:pt x="15539" y="4190"/>
                    </a:lnTo>
                    <a:lnTo>
                      <a:pt x="15369" y="3873"/>
                    </a:lnTo>
                    <a:lnTo>
                      <a:pt x="15198" y="3581"/>
                    </a:lnTo>
                    <a:lnTo>
                      <a:pt x="15003" y="3288"/>
                    </a:lnTo>
                    <a:lnTo>
                      <a:pt x="14784" y="3021"/>
                    </a:lnTo>
                    <a:lnTo>
                      <a:pt x="14565" y="2753"/>
                    </a:lnTo>
                    <a:lnTo>
                      <a:pt x="14321" y="2485"/>
                    </a:lnTo>
                    <a:lnTo>
                      <a:pt x="14078" y="2241"/>
                    </a:lnTo>
                    <a:lnTo>
                      <a:pt x="13810" y="1998"/>
                    </a:lnTo>
                    <a:lnTo>
                      <a:pt x="13518" y="1778"/>
                    </a:lnTo>
                    <a:lnTo>
                      <a:pt x="13225" y="1559"/>
                    </a:lnTo>
                    <a:lnTo>
                      <a:pt x="12933" y="1364"/>
                    </a:lnTo>
                    <a:lnTo>
                      <a:pt x="12617" y="1170"/>
                    </a:lnTo>
                    <a:lnTo>
                      <a:pt x="12276" y="975"/>
                    </a:lnTo>
                    <a:lnTo>
                      <a:pt x="11935" y="829"/>
                    </a:lnTo>
                    <a:lnTo>
                      <a:pt x="11594" y="658"/>
                    </a:lnTo>
                    <a:lnTo>
                      <a:pt x="11228" y="536"/>
                    </a:lnTo>
                    <a:lnTo>
                      <a:pt x="10863" y="415"/>
                    </a:lnTo>
                    <a:lnTo>
                      <a:pt x="10498" y="293"/>
                    </a:lnTo>
                    <a:lnTo>
                      <a:pt x="10108" y="195"/>
                    </a:lnTo>
                    <a:lnTo>
                      <a:pt x="9718" y="122"/>
                    </a:lnTo>
                    <a:lnTo>
                      <a:pt x="9329" y="74"/>
                    </a:lnTo>
                    <a:lnTo>
                      <a:pt x="8915" y="25"/>
                    </a:lnTo>
                    <a:lnTo>
                      <a:pt x="8501" y="1"/>
                    </a:lnTo>
                    <a:lnTo>
                      <a:pt x="8087" y="1"/>
                    </a:lnTo>
                    <a:lnTo>
                      <a:pt x="8087" y="1"/>
                    </a:lnTo>
                    <a:close/>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7" name="Google Shape;1407;p8"/>
              <p:cNvGrpSpPr/>
              <p:nvPr/>
            </p:nvGrpSpPr>
            <p:grpSpPr>
              <a:xfrm>
                <a:off x="-217232" y="870775"/>
                <a:ext cx="391001" cy="264085"/>
                <a:chOff x="564675" y="1700625"/>
                <a:chExt cx="465200" cy="314200"/>
              </a:xfrm>
            </p:grpSpPr>
            <p:sp>
              <p:nvSpPr>
                <p:cNvPr id="1408" name="Google Shape;1408;p8"/>
                <p:cNvSpPr/>
                <p:nvPr/>
              </p:nvSpPr>
              <p:spPr>
                <a:xfrm>
                  <a:off x="564675" y="1700625"/>
                  <a:ext cx="465200" cy="29250"/>
                </a:xfrm>
                <a:custGeom>
                  <a:avLst/>
                  <a:gdLst/>
                  <a:ahLst/>
                  <a:cxnLst/>
                  <a:rect l="l" t="t" r="r" b="b"/>
                  <a:pathLst>
                    <a:path w="18608" h="1170" fill="none" extrusionOk="0">
                      <a:moveTo>
                        <a:pt x="18608" y="1170"/>
                      </a:moveTo>
                      <a:lnTo>
                        <a:pt x="18608" y="488"/>
                      </a:lnTo>
                      <a:lnTo>
                        <a:pt x="18608" y="488"/>
                      </a:lnTo>
                      <a:lnTo>
                        <a:pt x="18608" y="390"/>
                      </a:lnTo>
                      <a:lnTo>
                        <a:pt x="18559" y="293"/>
                      </a:lnTo>
                      <a:lnTo>
                        <a:pt x="18535" y="220"/>
                      </a:lnTo>
                      <a:lnTo>
                        <a:pt x="18462" y="147"/>
                      </a:lnTo>
                      <a:lnTo>
                        <a:pt x="18389" y="74"/>
                      </a:lnTo>
                      <a:lnTo>
                        <a:pt x="18316" y="49"/>
                      </a:lnTo>
                      <a:lnTo>
                        <a:pt x="18218" y="1"/>
                      </a:lnTo>
                      <a:lnTo>
                        <a:pt x="18121" y="1"/>
                      </a:lnTo>
                      <a:lnTo>
                        <a:pt x="488" y="1"/>
                      </a:lnTo>
                      <a:lnTo>
                        <a:pt x="488" y="1"/>
                      </a:lnTo>
                      <a:lnTo>
                        <a:pt x="390" y="1"/>
                      </a:lnTo>
                      <a:lnTo>
                        <a:pt x="293" y="49"/>
                      </a:lnTo>
                      <a:lnTo>
                        <a:pt x="220" y="74"/>
                      </a:lnTo>
                      <a:lnTo>
                        <a:pt x="147" y="147"/>
                      </a:lnTo>
                      <a:lnTo>
                        <a:pt x="74" y="220"/>
                      </a:lnTo>
                      <a:lnTo>
                        <a:pt x="49" y="293"/>
                      </a:lnTo>
                      <a:lnTo>
                        <a:pt x="1" y="390"/>
                      </a:lnTo>
                      <a:lnTo>
                        <a:pt x="1" y="488"/>
                      </a:lnTo>
                      <a:lnTo>
                        <a:pt x="1" y="1170"/>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8"/>
                <p:cNvSpPr/>
                <p:nvPr/>
              </p:nvSpPr>
              <p:spPr>
                <a:xfrm>
                  <a:off x="564675" y="1732300"/>
                  <a:ext cx="465200" cy="272175"/>
                </a:xfrm>
                <a:custGeom>
                  <a:avLst/>
                  <a:gdLst/>
                  <a:ahLst/>
                  <a:cxnLst/>
                  <a:rect l="l" t="t" r="r" b="b"/>
                  <a:pathLst>
                    <a:path w="18608" h="10887" fill="none" extrusionOk="0">
                      <a:moveTo>
                        <a:pt x="13493" y="7209"/>
                      </a:moveTo>
                      <a:lnTo>
                        <a:pt x="18608" y="10887"/>
                      </a:lnTo>
                      <a:lnTo>
                        <a:pt x="18608" y="10887"/>
                      </a:lnTo>
                      <a:lnTo>
                        <a:pt x="18608" y="10814"/>
                      </a:lnTo>
                      <a:lnTo>
                        <a:pt x="18608" y="0"/>
                      </a:lnTo>
                      <a:lnTo>
                        <a:pt x="9450" y="6625"/>
                      </a:lnTo>
                      <a:lnTo>
                        <a:pt x="9450" y="6625"/>
                      </a:lnTo>
                      <a:lnTo>
                        <a:pt x="9377" y="6673"/>
                      </a:lnTo>
                      <a:lnTo>
                        <a:pt x="9304" y="6673"/>
                      </a:lnTo>
                      <a:lnTo>
                        <a:pt x="9304" y="6673"/>
                      </a:lnTo>
                      <a:lnTo>
                        <a:pt x="9231" y="6673"/>
                      </a:lnTo>
                      <a:lnTo>
                        <a:pt x="9158" y="6625"/>
                      </a:lnTo>
                      <a:lnTo>
                        <a:pt x="1" y="0"/>
                      </a:lnTo>
                      <a:lnTo>
                        <a:pt x="1" y="10814"/>
                      </a:lnTo>
                      <a:lnTo>
                        <a:pt x="1" y="10814"/>
                      </a:lnTo>
                      <a:lnTo>
                        <a:pt x="1" y="10887"/>
                      </a:lnTo>
                      <a:lnTo>
                        <a:pt x="5115" y="7209"/>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8"/>
                <p:cNvSpPr/>
                <p:nvPr/>
              </p:nvSpPr>
              <p:spPr>
                <a:xfrm>
                  <a:off x="572600" y="2014200"/>
                  <a:ext cx="449375" cy="625"/>
                </a:xfrm>
                <a:custGeom>
                  <a:avLst/>
                  <a:gdLst/>
                  <a:ahLst/>
                  <a:cxnLst/>
                  <a:rect l="l" t="t" r="r" b="b"/>
                  <a:pathLst>
                    <a:path w="17975" h="25" fill="none" extrusionOk="0">
                      <a:moveTo>
                        <a:pt x="0" y="0"/>
                      </a:moveTo>
                      <a:lnTo>
                        <a:pt x="0" y="0"/>
                      </a:lnTo>
                      <a:lnTo>
                        <a:pt x="98" y="25"/>
                      </a:lnTo>
                      <a:lnTo>
                        <a:pt x="171" y="25"/>
                      </a:lnTo>
                      <a:lnTo>
                        <a:pt x="17804" y="25"/>
                      </a:lnTo>
                      <a:lnTo>
                        <a:pt x="17804" y="25"/>
                      </a:lnTo>
                      <a:lnTo>
                        <a:pt x="17877" y="25"/>
                      </a:lnTo>
                      <a:lnTo>
                        <a:pt x="17974" y="0"/>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1" name="Google Shape;1411;p8"/>
              <p:cNvGrpSpPr/>
              <p:nvPr/>
            </p:nvGrpSpPr>
            <p:grpSpPr>
              <a:xfrm>
                <a:off x="1465987" y="814472"/>
                <a:ext cx="359272" cy="376691"/>
                <a:chOff x="5961125" y="1623900"/>
                <a:chExt cx="427450" cy="448175"/>
              </a:xfrm>
            </p:grpSpPr>
            <p:sp>
              <p:nvSpPr>
                <p:cNvPr id="1412" name="Google Shape;1412;p8"/>
                <p:cNvSpPr/>
                <p:nvPr/>
              </p:nvSpPr>
              <p:spPr>
                <a:xfrm>
                  <a:off x="5961125" y="1678700"/>
                  <a:ext cx="376925" cy="376925"/>
                </a:xfrm>
                <a:custGeom>
                  <a:avLst/>
                  <a:gdLst/>
                  <a:ahLst/>
                  <a:cxnLst/>
                  <a:rect l="l" t="t" r="r" b="b"/>
                  <a:pathLst>
                    <a:path w="15077" h="15077" fill="none" extrusionOk="0">
                      <a:moveTo>
                        <a:pt x="11813" y="1340"/>
                      </a:moveTo>
                      <a:lnTo>
                        <a:pt x="11813" y="1340"/>
                      </a:lnTo>
                      <a:lnTo>
                        <a:pt x="11350" y="1024"/>
                      </a:lnTo>
                      <a:lnTo>
                        <a:pt x="10863" y="780"/>
                      </a:lnTo>
                      <a:lnTo>
                        <a:pt x="10351" y="537"/>
                      </a:lnTo>
                      <a:lnTo>
                        <a:pt x="9816" y="342"/>
                      </a:lnTo>
                      <a:lnTo>
                        <a:pt x="9280" y="196"/>
                      </a:lnTo>
                      <a:lnTo>
                        <a:pt x="8720" y="98"/>
                      </a:lnTo>
                      <a:lnTo>
                        <a:pt x="8135" y="25"/>
                      </a:lnTo>
                      <a:lnTo>
                        <a:pt x="7551" y="1"/>
                      </a:lnTo>
                      <a:lnTo>
                        <a:pt x="7551" y="1"/>
                      </a:lnTo>
                      <a:lnTo>
                        <a:pt x="7161" y="1"/>
                      </a:lnTo>
                      <a:lnTo>
                        <a:pt x="6771" y="50"/>
                      </a:lnTo>
                      <a:lnTo>
                        <a:pt x="6406" y="98"/>
                      </a:lnTo>
                      <a:lnTo>
                        <a:pt x="6041" y="147"/>
                      </a:lnTo>
                      <a:lnTo>
                        <a:pt x="5675" y="244"/>
                      </a:lnTo>
                      <a:lnTo>
                        <a:pt x="5310" y="342"/>
                      </a:lnTo>
                      <a:lnTo>
                        <a:pt x="4969" y="464"/>
                      </a:lnTo>
                      <a:lnTo>
                        <a:pt x="4628" y="585"/>
                      </a:lnTo>
                      <a:lnTo>
                        <a:pt x="4287" y="731"/>
                      </a:lnTo>
                      <a:lnTo>
                        <a:pt x="3970" y="902"/>
                      </a:lnTo>
                      <a:lnTo>
                        <a:pt x="3654" y="1097"/>
                      </a:lnTo>
                      <a:lnTo>
                        <a:pt x="3337" y="1292"/>
                      </a:lnTo>
                      <a:lnTo>
                        <a:pt x="3045" y="1486"/>
                      </a:lnTo>
                      <a:lnTo>
                        <a:pt x="2753" y="1730"/>
                      </a:lnTo>
                      <a:lnTo>
                        <a:pt x="2485" y="1949"/>
                      </a:lnTo>
                      <a:lnTo>
                        <a:pt x="2217" y="2217"/>
                      </a:lnTo>
                      <a:lnTo>
                        <a:pt x="1973" y="2461"/>
                      </a:lnTo>
                      <a:lnTo>
                        <a:pt x="1730" y="2753"/>
                      </a:lnTo>
                      <a:lnTo>
                        <a:pt x="1510" y="3021"/>
                      </a:lnTo>
                      <a:lnTo>
                        <a:pt x="1291" y="3313"/>
                      </a:lnTo>
                      <a:lnTo>
                        <a:pt x="1096" y="3630"/>
                      </a:lnTo>
                      <a:lnTo>
                        <a:pt x="926" y="3946"/>
                      </a:lnTo>
                      <a:lnTo>
                        <a:pt x="755" y="4263"/>
                      </a:lnTo>
                      <a:lnTo>
                        <a:pt x="609" y="4604"/>
                      </a:lnTo>
                      <a:lnTo>
                        <a:pt x="463" y="4945"/>
                      </a:lnTo>
                      <a:lnTo>
                        <a:pt x="341" y="5286"/>
                      </a:lnTo>
                      <a:lnTo>
                        <a:pt x="244" y="5651"/>
                      </a:lnTo>
                      <a:lnTo>
                        <a:pt x="171" y="6016"/>
                      </a:lnTo>
                      <a:lnTo>
                        <a:pt x="98" y="6382"/>
                      </a:lnTo>
                      <a:lnTo>
                        <a:pt x="49" y="6771"/>
                      </a:lnTo>
                      <a:lnTo>
                        <a:pt x="25" y="7137"/>
                      </a:lnTo>
                      <a:lnTo>
                        <a:pt x="0" y="7526"/>
                      </a:lnTo>
                      <a:lnTo>
                        <a:pt x="0" y="7526"/>
                      </a:lnTo>
                      <a:lnTo>
                        <a:pt x="25" y="7916"/>
                      </a:lnTo>
                      <a:lnTo>
                        <a:pt x="49" y="8306"/>
                      </a:lnTo>
                      <a:lnTo>
                        <a:pt x="98" y="8671"/>
                      </a:lnTo>
                      <a:lnTo>
                        <a:pt x="171" y="9061"/>
                      </a:lnTo>
                      <a:lnTo>
                        <a:pt x="244" y="9426"/>
                      </a:lnTo>
                      <a:lnTo>
                        <a:pt x="341" y="9767"/>
                      </a:lnTo>
                      <a:lnTo>
                        <a:pt x="463" y="10132"/>
                      </a:lnTo>
                      <a:lnTo>
                        <a:pt x="609" y="10473"/>
                      </a:lnTo>
                      <a:lnTo>
                        <a:pt x="755" y="10790"/>
                      </a:lnTo>
                      <a:lnTo>
                        <a:pt x="926" y="11131"/>
                      </a:lnTo>
                      <a:lnTo>
                        <a:pt x="1096" y="11448"/>
                      </a:lnTo>
                      <a:lnTo>
                        <a:pt x="1291" y="11740"/>
                      </a:lnTo>
                      <a:lnTo>
                        <a:pt x="1510" y="12032"/>
                      </a:lnTo>
                      <a:lnTo>
                        <a:pt x="1730" y="12324"/>
                      </a:lnTo>
                      <a:lnTo>
                        <a:pt x="1973" y="12592"/>
                      </a:lnTo>
                      <a:lnTo>
                        <a:pt x="2217" y="12860"/>
                      </a:lnTo>
                      <a:lnTo>
                        <a:pt x="2485" y="13104"/>
                      </a:lnTo>
                      <a:lnTo>
                        <a:pt x="2753" y="13347"/>
                      </a:lnTo>
                      <a:lnTo>
                        <a:pt x="3045" y="13567"/>
                      </a:lnTo>
                      <a:lnTo>
                        <a:pt x="3337" y="13786"/>
                      </a:lnTo>
                      <a:lnTo>
                        <a:pt x="3654" y="13981"/>
                      </a:lnTo>
                      <a:lnTo>
                        <a:pt x="3970" y="14151"/>
                      </a:lnTo>
                      <a:lnTo>
                        <a:pt x="4287" y="14322"/>
                      </a:lnTo>
                      <a:lnTo>
                        <a:pt x="4628" y="14468"/>
                      </a:lnTo>
                      <a:lnTo>
                        <a:pt x="4969" y="14614"/>
                      </a:lnTo>
                      <a:lnTo>
                        <a:pt x="5310" y="14736"/>
                      </a:lnTo>
                      <a:lnTo>
                        <a:pt x="5675" y="14833"/>
                      </a:lnTo>
                      <a:lnTo>
                        <a:pt x="6041" y="14906"/>
                      </a:lnTo>
                      <a:lnTo>
                        <a:pt x="6406" y="14979"/>
                      </a:lnTo>
                      <a:lnTo>
                        <a:pt x="6771" y="15028"/>
                      </a:lnTo>
                      <a:lnTo>
                        <a:pt x="7161" y="15052"/>
                      </a:lnTo>
                      <a:lnTo>
                        <a:pt x="7551" y="15077"/>
                      </a:lnTo>
                      <a:lnTo>
                        <a:pt x="7551" y="15077"/>
                      </a:lnTo>
                      <a:lnTo>
                        <a:pt x="7940" y="15052"/>
                      </a:lnTo>
                      <a:lnTo>
                        <a:pt x="8306" y="15028"/>
                      </a:lnTo>
                      <a:lnTo>
                        <a:pt x="8695" y="14979"/>
                      </a:lnTo>
                      <a:lnTo>
                        <a:pt x="9061" y="14906"/>
                      </a:lnTo>
                      <a:lnTo>
                        <a:pt x="9426" y="14833"/>
                      </a:lnTo>
                      <a:lnTo>
                        <a:pt x="9791" y="14736"/>
                      </a:lnTo>
                      <a:lnTo>
                        <a:pt x="10132" y="14614"/>
                      </a:lnTo>
                      <a:lnTo>
                        <a:pt x="10473" y="14468"/>
                      </a:lnTo>
                      <a:lnTo>
                        <a:pt x="10814" y="14322"/>
                      </a:lnTo>
                      <a:lnTo>
                        <a:pt x="11131" y="14151"/>
                      </a:lnTo>
                      <a:lnTo>
                        <a:pt x="11447" y="13981"/>
                      </a:lnTo>
                      <a:lnTo>
                        <a:pt x="11764" y="13786"/>
                      </a:lnTo>
                      <a:lnTo>
                        <a:pt x="12056" y="13567"/>
                      </a:lnTo>
                      <a:lnTo>
                        <a:pt x="12348" y="13347"/>
                      </a:lnTo>
                      <a:lnTo>
                        <a:pt x="12616" y="13104"/>
                      </a:lnTo>
                      <a:lnTo>
                        <a:pt x="12884" y="12860"/>
                      </a:lnTo>
                      <a:lnTo>
                        <a:pt x="13128" y="12592"/>
                      </a:lnTo>
                      <a:lnTo>
                        <a:pt x="13371" y="12324"/>
                      </a:lnTo>
                      <a:lnTo>
                        <a:pt x="13591" y="12032"/>
                      </a:lnTo>
                      <a:lnTo>
                        <a:pt x="13785" y="11740"/>
                      </a:lnTo>
                      <a:lnTo>
                        <a:pt x="13980" y="11448"/>
                      </a:lnTo>
                      <a:lnTo>
                        <a:pt x="14175" y="11131"/>
                      </a:lnTo>
                      <a:lnTo>
                        <a:pt x="14346" y="10790"/>
                      </a:lnTo>
                      <a:lnTo>
                        <a:pt x="14492" y="10473"/>
                      </a:lnTo>
                      <a:lnTo>
                        <a:pt x="14613" y="10132"/>
                      </a:lnTo>
                      <a:lnTo>
                        <a:pt x="14735" y="9767"/>
                      </a:lnTo>
                      <a:lnTo>
                        <a:pt x="14857" y="9426"/>
                      </a:lnTo>
                      <a:lnTo>
                        <a:pt x="14930" y="9061"/>
                      </a:lnTo>
                      <a:lnTo>
                        <a:pt x="15003" y="8671"/>
                      </a:lnTo>
                      <a:lnTo>
                        <a:pt x="15052" y="8306"/>
                      </a:lnTo>
                      <a:lnTo>
                        <a:pt x="15076" y="7916"/>
                      </a:lnTo>
                      <a:lnTo>
                        <a:pt x="15076" y="7526"/>
                      </a:lnTo>
                      <a:lnTo>
                        <a:pt x="15076" y="7526"/>
                      </a:lnTo>
                      <a:lnTo>
                        <a:pt x="15052" y="6918"/>
                      </a:lnTo>
                      <a:lnTo>
                        <a:pt x="14979" y="6309"/>
                      </a:lnTo>
                      <a:lnTo>
                        <a:pt x="14857" y="5724"/>
                      </a:lnTo>
                      <a:lnTo>
                        <a:pt x="14687" y="5164"/>
                      </a:lnTo>
                      <a:lnTo>
                        <a:pt x="14492" y="4604"/>
                      </a:lnTo>
                      <a:lnTo>
                        <a:pt x="14248" y="4068"/>
                      </a:lnTo>
                      <a:lnTo>
                        <a:pt x="13956" y="3581"/>
                      </a:lnTo>
                      <a:lnTo>
                        <a:pt x="13615" y="3094"/>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8"/>
                <p:cNvSpPr/>
                <p:nvPr/>
              </p:nvSpPr>
              <p:spPr>
                <a:xfrm>
                  <a:off x="6009825" y="1727425"/>
                  <a:ext cx="279500" cy="279500"/>
                </a:xfrm>
                <a:custGeom>
                  <a:avLst/>
                  <a:gdLst/>
                  <a:ahLst/>
                  <a:cxnLst/>
                  <a:rect l="l" t="t" r="r" b="b"/>
                  <a:pathLst>
                    <a:path w="11180" h="11180" fill="none" extrusionOk="0">
                      <a:moveTo>
                        <a:pt x="10181" y="2387"/>
                      </a:moveTo>
                      <a:lnTo>
                        <a:pt x="10181" y="2387"/>
                      </a:lnTo>
                      <a:lnTo>
                        <a:pt x="10400" y="2728"/>
                      </a:lnTo>
                      <a:lnTo>
                        <a:pt x="10595" y="3093"/>
                      </a:lnTo>
                      <a:lnTo>
                        <a:pt x="10766" y="3483"/>
                      </a:lnTo>
                      <a:lnTo>
                        <a:pt x="10912" y="3873"/>
                      </a:lnTo>
                      <a:lnTo>
                        <a:pt x="11034" y="4287"/>
                      </a:lnTo>
                      <a:lnTo>
                        <a:pt x="11107" y="4701"/>
                      </a:lnTo>
                      <a:lnTo>
                        <a:pt x="11180" y="5139"/>
                      </a:lnTo>
                      <a:lnTo>
                        <a:pt x="11180" y="5577"/>
                      </a:lnTo>
                      <a:lnTo>
                        <a:pt x="11180" y="5577"/>
                      </a:lnTo>
                      <a:lnTo>
                        <a:pt x="11155" y="6162"/>
                      </a:lnTo>
                      <a:lnTo>
                        <a:pt x="11082" y="6722"/>
                      </a:lnTo>
                      <a:lnTo>
                        <a:pt x="10936" y="7234"/>
                      </a:lnTo>
                      <a:lnTo>
                        <a:pt x="10741" y="7769"/>
                      </a:lnTo>
                      <a:lnTo>
                        <a:pt x="10522" y="8257"/>
                      </a:lnTo>
                      <a:lnTo>
                        <a:pt x="10230" y="8695"/>
                      </a:lnTo>
                      <a:lnTo>
                        <a:pt x="9913" y="9133"/>
                      </a:lnTo>
                      <a:lnTo>
                        <a:pt x="9548" y="9523"/>
                      </a:lnTo>
                      <a:lnTo>
                        <a:pt x="9158" y="9888"/>
                      </a:lnTo>
                      <a:lnTo>
                        <a:pt x="8720" y="10205"/>
                      </a:lnTo>
                      <a:lnTo>
                        <a:pt x="8257" y="10497"/>
                      </a:lnTo>
                      <a:lnTo>
                        <a:pt x="7770" y="10741"/>
                      </a:lnTo>
                      <a:lnTo>
                        <a:pt x="7259" y="10911"/>
                      </a:lnTo>
                      <a:lnTo>
                        <a:pt x="6723" y="11057"/>
                      </a:lnTo>
                      <a:lnTo>
                        <a:pt x="6163" y="11155"/>
                      </a:lnTo>
                      <a:lnTo>
                        <a:pt x="5603" y="11179"/>
                      </a:lnTo>
                      <a:lnTo>
                        <a:pt x="5603" y="11179"/>
                      </a:lnTo>
                      <a:lnTo>
                        <a:pt x="5018" y="11155"/>
                      </a:lnTo>
                      <a:lnTo>
                        <a:pt x="4482" y="11057"/>
                      </a:lnTo>
                      <a:lnTo>
                        <a:pt x="3946" y="10911"/>
                      </a:lnTo>
                      <a:lnTo>
                        <a:pt x="3435" y="10741"/>
                      </a:lnTo>
                      <a:lnTo>
                        <a:pt x="2948" y="10497"/>
                      </a:lnTo>
                      <a:lnTo>
                        <a:pt x="2485" y="10205"/>
                      </a:lnTo>
                      <a:lnTo>
                        <a:pt x="2047" y="9888"/>
                      </a:lnTo>
                      <a:lnTo>
                        <a:pt x="1657" y="9523"/>
                      </a:lnTo>
                      <a:lnTo>
                        <a:pt x="1292" y="9133"/>
                      </a:lnTo>
                      <a:lnTo>
                        <a:pt x="975" y="8695"/>
                      </a:lnTo>
                      <a:lnTo>
                        <a:pt x="683" y="8257"/>
                      </a:lnTo>
                      <a:lnTo>
                        <a:pt x="464" y="7769"/>
                      </a:lnTo>
                      <a:lnTo>
                        <a:pt x="269" y="7234"/>
                      </a:lnTo>
                      <a:lnTo>
                        <a:pt x="123" y="6722"/>
                      </a:lnTo>
                      <a:lnTo>
                        <a:pt x="50" y="6162"/>
                      </a:lnTo>
                      <a:lnTo>
                        <a:pt x="1" y="5577"/>
                      </a:lnTo>
                      <a:lnTo>
                        <a:pt x="1" y="5577"/>
                      </a:lnTo>
                      <a:lnTo>
                        <a:pt x="50" y="5017"/>
                      </a:lnTo>
                      <a:lnTo>
                        <a:pt x="123" y="4457"/>
                      </a:lnTo>
                      <a:lnTo>
                        <a:pt x="269" y="3921"/>
                      </a:lnTo>
                      <a:lnTo>
                        <a:pt x="464" y="3410"/>
                      </a:lnTo>
                      <a:lnTo>
                        <a:pt x="683" y="2923"/>
                      </a:lnTo>
                      <a:lnTo>
                        <a:pt x="975" y="2460"/>
                      </a:lnTo>
                      <a:lnTo>
                        <a:pt x="1292" y="2046"/>
                      </a:lnTo>
                      <a:lnTo>
                        <a:pt x="1657" y="1632"/>
                      </a:lnTo>
                      <a:lnTo>
                        <a:pt x="2047" y="1267"/>
                      </a:lnTo>
                      <a:lnTo>
                        <a:pt x="2485" y="950"/>
                      </a:lnTo>
                      <a:lnTo>
                        <a:pt x="2948" y="682"/>
                      </a:lnTo>
                      <a:lnTo>
                        <a:pt x="3435" y="439"/>
                      </a:lnTo>
                      <a:lnTo>
                        <a:pt x="3946" y="244"/>
                      </a:lnTo>
                      <a:lnTo>
                        <a:pt x="4482" y="122"/>
                      </a:lnTo>
                      <a:lnTo>
                        <a:pt x="5018" y="25"/>
                      </a:lnTo>
                      <a:lnTo>
                        <a:pt x="5603" y="0"/>
                      </a:lnTo>
                      <a:lnTo>
                        <a:pt x="5603" y="0"/>
                      </a:lnTo>
                      <a:lnTo>
                        <a:pt x="6041" y="25"/>
                      </a:lnTo>
                      <a:lnTo>
                        <a:pt x="6479" y="73"/>
                      </a:lnTo>
                      <a:lnTo>
                        <a:pt x="6893" y="146"/>
                      </a:lnTo>
                      <a:lnTo>
                        <a:pt x="7307" y="268"/>
                      </a:lnTo>
                      <a:lnTo>
                        <a:pt x="7697" y="414"/>
                      </a:lnTo>
                      <a:lnTo>
                        <a:pt x="8087" y="585"/>
                      </a:lnTo>
                      <a:lnTo>
                        <a:pt x="8452" y="780"/>
                      </a:lnTo>
                      <a:lnTo>
                        <a:pt x="8793" y="999"/>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8"/>
                <p:cNvSpPr/>
                <p:nvPr/>
              </p:nvSpPr>
              <p:spPr>
                <a:xfrm>
                  <a:off x="6107250" y="1824850"/>
                  <a:ext cx="84650" cy="84650"/>
                </a:xfrm>
                <a:custGeom>
                  <a:avLst/>
                  <a:gdLst/>
                  <a:ahLst/>
                  <a:cxnLst/>
                  <a:rect l="l" t="t" r="r" b="b"/>
                  <a:pathLst>
                    <a:path w="3386" h="3386" fill="none" extrusionOk="0">
                      <a:moveTo>
                        <a:pt x="3362" y="1388"/>
                      </a:moveTo>
                      <a:lnTo>
                        <a:pt x="3362" y="1388"/>
                      </a:lnTo>
                      <a:lnTo>
                        <a:pt x="3386" y="1680"/>
                      </a:lnTo>
                      <a:lnTo>
                        <a:pt x="3386" y="1680"/>
                      </a:lnTo>
                      <a:lnTo>
                        <a:pt x="3386" y="1851"/>
                      </a:lnTo>
                      <a:lnTo>
                        <a:pt x="3362" y="2021"/>
                      </a:lnTo>
                      <a:lnTo>
                        <a:pt x="3313" y="2192"/>
                      </a:lnTo>
                      <a:lnTo>
                        <a:pt x="3264" y="2338"/>
                      </a:lnTo>
                      <a:lnTo>
                        <a:pt x="3191" y="2484"/>
                      </a:lnTo>
                      <a:lnTo>
                        <a:pt x="3118" y="2630"/>
                      </a:lnTo>
                      <a:lnTo>
                        <a:pt x="3021" y="2776"/>
                      </a:lnTo>
                      <a:lnTo>
                        <a:pt x="2899" y="2898"/>
                      </a:lnTo>
                      <a:lnTo>
                        <a:pt x="2777" y="2996"/>
                      </a:lnTo>
                      <a:lnTo>
                        <a:pt x="2655" y="3093"/>
                      </a:lnTo>
                      <a:lnTo>
                        <a:pt x="2509" y="3191"/>
                      </a:lnTo>
                      <a:lnTo>
                        <a:pt x="2363" y="3239"/>
                      </a:lnTo>
                      <a:lnTo>
                        <a:pt x="2217" y="3312"/>
                      </a:lnTo>
                      <a:lnTo>
                        <a:pt x="2046" y="3337"/>
                      </a:lnTo>
                      <a:lnTo>
                        <a:pt x="1876" y="3385"/>
                      </a:lnTo>
                      <a:lnTo>
                        <a:pt x="1706" y="3385"/>
                      </a:lnTo>
                      <a:lnTo>
                        <a:pt x="1706" y="3385"/>
                      </a:lnTo>
                      <a:lnTo>
                        <a:pt x="1535" y="3385"/>
                      </a:lnTo>
                      <a:lnTo>
                        <a:pt x="1365" y="3337"/>
                      </a:lnTo>
                      <a:lnTo>
                        <a:pt x="1194" y="3312"/>
                      </a:lnTo>
                      <a:lnTo>
                        <a:pt x="1048" y="3239"/>
                      </a:lnTo>
                      <a:lnTo>
                        <a:pt x="902" y="3191"/>
                      </a:lnTo>
                      <a:lnTo>
                        <a:pt x="756" y="3093"/>
                      </a:lnTo>
                      <a:lnTo>
                        <a:pt x="634" y="2996"/>
                      </a:lnTo>
                      <a:lnTo>
                        <a:pt x="512" y="2898"/>
                      </a:lnTo>
                      <a:lnTo>
                        <a:pt x="390" y="2776"/>
                      </a:lnTo>
                      <a:lnTo>
                        <a:pt x="293" y="2630"/>
                      </a:lnTo>
                      <a:lnTo>
                        <a:pt x="220" y="2484"/>
                      </a:lnTo>
                      <a:lnTo>
                        <a:pt x="147" y="2338"/>
                      </a:lnTo>
                      <a:lnTo>
                        <a:pt x="74" y="2192"/>
                      </a:lnTo>
                      <a:lnTo>
                        <a:pt x="49" y="2021"/>
                      </a:lnTo>
                      <a:lnTo>
                        <a:pt x="25" y="1851"/>
                      </a:lnTo>
                      <a:lnTo>
                        <a:pt x="1" y="1680"/>
                      </a:lnTo>
                      <a:lnTo>
                        <a:pt x="1" y="1680"/>
                      </a:lnTo>
                      <a:lnTo>
                        <a:pt x="25" y="1510"/>
                      </a:lnTo>
                      <a:lnTo>
                        <a:pt x="49" y="1340"/>
                      </a:lnTo>
                      <a:lnTo>
                        <a:pt x="74" y="1193"/>
                      </a:lnTo>
                      <a:lnTo>
                        <a:pt x="147" y="1023"/>
                      </a:lnTo>
                      <a:lnTo>
                        <a:pt x="220" y="877"/>
                      </a:lnTo>
                      <a:lnTo>
                        <a:pt x="293" y="731"/>
                      </a:lnTo>
                      <a:lnTo>
                        <a:pt x="390" y="609"/>
                      </a:lnTo>
                      <a:lnTo>
                        <a:pt x="512" y="487"/>
                      </a:lnTo>
                      <a:lnTo>
                        <a:pt x="634" y="390"/>
                      </a:lnTo>
                      <a:lnTo>
                        <a:pt x="756" y="292"/>
                      </a:lnTo>
                      <a:lnTo>
                        <a:pt x="902" y="195"/>
                      </a:lnTo>
                      <a:lnTo>
                        <a:pt x="1048" y="122"/>
                      </a:lnTo>
                      <a:lnTo>
                        <a:pt x="1194" y="73"/>
                      </a:lnTo>
                      <a:lnTo>
                        <a:pt x="1365" y="24"/>
                      </a:lnTo>
                      <a:lnTo>
                        <a:pt x="1535" y="0"/>
                      </a:lnTo>
                      <a:lnTo>
                        <a:pt x="1706" y="0"/>
                      </a:lnTo>
                      <a:lnTo>
                        <a:pt x="1706" y="0"/>
                      </a:lnTo>
                      <a:lnTo>
                        <a:pt x="1998" y="24"/>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8"/>
                <p:cNvSpPr/>
                <p:nvPr/>
              </p:nvSpPr>
              <p:spPr>
                <a:xfrm>
                  <a:off x="6058550" y="1776125"/>
                  <a:ext cx="182075" cy="182075"/>
                </a:xfrm>
                <a:custGeom>
                  <a:avLst/>
                  <a:gdLst/>
                  <a:ahLst/>
                  <a:cxnLst/>
                  <a:rect l="l" t="t" r="r" b="b"/>
                  <a:pathLst>
                    <a:path w="7283" h="7283" fill="none" extrusionOk="0">
                      <a:moveTo>
                        <a:pt x="5431" y="463"/>
                      </a:moveTo>
                      <a:lnTo>
                        <a:pt x="5431" y="463"/>
                      </a:lnTo>
                      <a:lnTo>
                        <a:pt x="5042" y="269"/>
                      </a:lnTo>
                      <a:lnTo>
                        <a:pt x="4823" y="195"/>
                      </a:lnTo>
                      <a:lnTo>
                        <a:pt x="4603" y="122"/>
                      </a:lnTo>
                      <a:lnTo>
                        <a:pt x="4360" y="74"/>
                      </a:lnTo>
                      <a:lnTo>
                        <a:pt x="4141" y="25"/>
                      </a:lnTo>
                      <a:lnTo>
                        <a:pt x="3897" y="1"/>
                      </a:lnTo>
                      <a:lnTo>
                        <a:pt x="3654" y="1"/>
                      </a:lnTo>
                      <a:lnTo>
                        <a:pt x="3654" y="1"/>
                      </a:lnTo>
                      <a:lnTo>
                        <a:pt x="3288" y="25"/>
                      </a:lnTo>
                      <a:lnTo>
                        <a:pt x="2923" y="74"/>
                      </a:lnTo>
                      <a:lnTo>
                        <a:pt x="2558" y="147"/>
                      </a:lnTo>
                      <a:lnTo>
                        <a:pt x="2241" y="293"/>
                      </a:lnTo>
                      <a:lnTo>
                        <a:pt x="1924" y="439"/>
                      </a:lnTo>
                      <a:lnTo>
                        <a:pt x="1608" y="609"/>
                      </a:lnTo>
                      <a:lnTo>
                        <a:pt x="1340" y="829"/>
                      </a:lnTo>
                      <a:lnTo>
                        <a:pt x="1072" y="1072"/>
                      </a:lnTo>
                      <a:lnTo>
                        <a:pt x="828" y="1316"/>
                      </a:lnTo>
                      <a:lnTo>
                        <a:pt x="633" y="1608"/>
                      </a:lnTo>
                      <a:lnTo>
                        <a:pt x="439" y="1900"/>
                      </a:lnTo>
                      <a:lnTo>
                        <a:pt x="293" y="2217"/>
                      </a:lnTo>
                      <a:lnTo>
                        <a:pt x="171" y="2558"/>
                      </a:lnTo>
                      <a:lnTo>
                        <a:pt x="73" y="2899"/>
                      </a:lnTo>
                      <a:lnTo>
                        <a:pt x="25" y="3264"/>
                      </a:lnTo>
                      <a:lnTo>
                        <a:pt x="0" y="3629"/>
                      </a:lnTo>
                      <a:lnTo>
                        <a:pt x="0" y="3629"/>
                      </a:lnTo>
                      <a:lnTo>
                        <a:pt x="25" y="4019"/>
                      </a:lnTo>
                      <a:lnTo>
                        <a:pt x="73" y="4360"/>
                      </a:lnTo>
                      <a:lnTo>
                        <a:pt x="171" y="4725"/>
                      </a:lnTo>
                      <a:lnTo>
                        <a:pt x="293" y="5066"/>
                      </a:lnTo>
                      <a:lnTo>
                        <a:pt x="439" y="5383"/>
                      </a:lnTo>
                      <a:lnTo>
                        <a:pt x="633" y="5675"/>
                      </a:lnTo>
                      <a:lnTo>
                        <a:pt x="828" y="5943"/>
                      </a:lnTo>
                      <a:lnTo>
                        <a:pt x="1072" y="6211"/>
                      </a:lnTo>
                      <a:lnTo>
                        <a:pt x="1340" y="6455"/>
                      </a:lnTo>
                      <a:lnTo>
                        <a:pt x="1608" y="6650"/>
                      </a:lnTo>
                      <a:lnTo>
                        <a:pt x="1924" y="6844"/>
                      </a:lnTo>
                      <a:lnTo>
                        <a:pt x="2241" y="6990"/>
                      </a:lnTo>
                      <a:lnTo>
                        <a:pt x="2558" y="7112"/>
                      </a:lnTo>
                      <a:lnTo>
                        <a:pt x="2923" y="7210"/>
                      </a:lnTo>
                      <a:lnTo>
                        <a:pt x="3288" y="7258"/>
                      </a:lnTo>
                      <a:lnTo>
                        <a:pt x="3654" y="7283"/>
                      </a:lnTo>
                      <a:lnTo>
                        <a:pt x="3654" y="7283"/>
                      </a:lnTo>
                      <a:lnTo>
                        <a:pt x="4019" y="7258"/>
                      </a:lnTo>
                      <a:lnTo>
                        <a:pt x="4384" y="7210"/>
                      </a:lnTo>
                      <a:lnTo>
                        <a:pt x="4725" y="7112"/>
                      </a:lnTo>
                      <a:lnTo>
                        <a:pt x="5066" y="6990"/>
                      </a:lnTo>
                      <a:lnTo>
                        <a:pt x="5383" y="6844"/>
                      </a:lnTo>
                      <a:lnTo>
                        <a:pt x="5675" y="6650"/>
                      </a:lnTo>
                      <a:lnTo>
                        <a:pt x="5967" y="6455"/>
                      </a:lnTo>
                      <a:lnTo>
                        <a:pt x="6235" y="6211"/>
                      </a:lnTo>
                      <a:lnTo>
                        <a:pt x="6454" y="5943"/>
                      </a:lnTo>
                      <a:lnTo>
                        <a:pt x="6674" y="5675"/>
                      </a:lnTo>
                      <a:lnTo>
                        <a:pt x="6844" y="5383"/>
                      </a:lnTo>
                      <a:lnTo>
                        <a:pt x="7014" y="5066"/>
                      </a:lnTo>
                      <a:lnTo>
                        <a:pt x="7136" y="4725"/>
                      </a:lnTo>
                      <a:lnTo>
                        <a:pt x="7209" y="4360"/>
                      </a:lnTo>
                      <a:lnTo>
                        <a:pt x="7282" y="4019"/>
                      </a:lnTo>
                      <a:lnTo>
                        <a:pt x="7282" y="3629"/>
                      </a:lnTo>
                      <a:lnTo>
                        <a:pt x="7282" y="3629"/>
                      </a:lnTo>
                      <a:lnTo>
                        <a:pt x="7282" y="3386"/>
                      </a:lnTo>
                      <a:lnTo>
                        <a:pt x="7258" y="3167"/>
                      </a:lnTo>
                      <a:lnTo>
                        <a:pt x="7234" y="2923"/>
                      </a:lnTo>
                      <a:lnTo>
                        <a:pt x="7161" y="2704"/>
                      </a:lnTo>
                      <a:lnTo>
                        <a:pt x="7112" y="2485"/>
                      </a:lnTo>
                      <a:lnTo>
                        <a:pt x="7014" y="2266"/>
                      </a:lnTo>
                      <a:lnTo>
                        <a:pt x="6820" y="1852"/>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8"/>
                <p:cNvSpPr/>
                <p:nvPr/>
              </p:nvSpPr>
              <p:spPr>
                <a:xfrm>
                  <a:off x="5971475" y="2001400"/>
                  <a:ext cx="74925" cy="70675"/>
                </a:xfrm>
                <a:custGeom>
                  <a:avLst/>
                  <a:gdLst/>
                  <a:ahLst/>
                  <a:cxnLst/>
                  <a:rect l="l" t="t" r="r" b="b"/>
                  <a:pathLst>
                    <a:path w="2997" h="2827" fill="none" extrusionOk="0">
                      <a:moveTo>
                        <a:pt x="1462" y="1"/>
                      </a:moveTo>
                      <a:lnTo>
                        <a:pt x="293" y="1170"/>
                      </a:lnTo>
                      <a:lnTo>
                        <a:pt x="293" y="1170"/>
                      </a:lnTo>
                      <a:lnTo>
                        <a:pt x="171" y="1316"/>
                      </a:lnTo>
                      <a:lnTo>
                        <a:pt x="74" y="1487"/>
                      </a:lnTo>
                      <a:lnTo>
                        <a:pt x="25" y="1657"/>
                      </a:lnTo>
                      <a:lnTo>
                        <a:pt x="1" y="1852"/>
                      </a:lnTo>
                      <a:lnTo>
                        <a:pt x="25" y="2047"/>
                      </a:lnTo>
                      <a:lnTo>
                        <a:pt x="74" y="2217"/>
                      </a:lnTo>
                      <a:lnTo>
                        <a:pt x="171" y="2388"/>
                      </a:lnTo>
                      <a:lnTo>
                        <a:pt x="293" y="2534"/>
                      </a:lnTo>
                      <a:lnTo>
                        <a:pt x="293" y="2534"/>
                      </a:lnTo>
                      <a:lnTo>
                        <a:pt x="439" y="2656"/>
                      </a:lnTo>
                      <a:lnTo>
                        <a:pt x="609" y="2753"/>
                      </a:lnTo>
                      <a:lnTo>
                        <a:pt x="804" y="2802"/>
                      </a:lnTo>
                      <a:lnTo>
                        <a:pt x="975" y="2826"/>
                      </a:lnTo>
                      <a:lnTo>
                        <a:pt x="975" y="2826"/>
                      </a:lnTo>
                      <a:lnTo>
                        <a:pt x="1170" y="2802"/>
                      </a:lnTo>
                      <a:lnTo>
                        <a:pt x="1340" y="2753"/>
                      </a:lnTo>
                      <a:lnTo>
                        <a:pt x="1511" y="2656"/>
                      </a:lnTo>
                      <a:lnTo>
                        <a:pt x="1681" y="2534"/>
                      </a:lnTo>
                      <a:lnTo>
                        <a:pt x="2850" y="1365"/>
                      </a:lnTo>
                      <a:lnTo>
                        <a:pt x="2850" y="1365"/>
                      </a:lnTo>
                      <a:lnTo>
                        <a:pt x="2996" y="1194"/>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8"/>
                <p:cNvSpPr/>
                <p:nvPr/>
              </p:nvSpPr>
              <p:spPr>
                <a:xfrm>
                  <a:off x="6253375" y="2001400"/>
                  <a:ext cx="74325" cy="70675"/>
                </a:xfrm>
                <a:custGeom>
                  <a:avLst/>
                  <a:gdLst/>
                  <a:ahLst/>
                  <a:cxnLst/>
                  <a:rect l="l" t="t" r="r" b="b"/>
                  <a:pathLst>
                    <a:path w="2973" h="2827" fill="none" extrusionOk="0">
                      <a:moveTo>
                        <a:pt x="1" y="1194"/>
                      </a:moveTo>
                      <a:lnTo>
                        <a:pt x="1" y="1194"/>
                      </a:lnTo>
                      <a:lnTo>
                        <a:pt x="123" y="1365"/>
                      </a:lnTo>
                      <a:lnTo>
                        <a:pt x="1316" y="2534"/>
                      </a:lnTo>
                      <a:lnTo>
                        <a:pt x="1316" y="2534"/>
                      </a:lnTo>
                      <a:lnTo>
                        <a:pt x="1462" y="2656"/>
                      </a:lnTo>
                      <a:lnTo>
                        <a:pt x="1633" y="2753"/>
                      </a:lnTo>
                      <a:lnTo>
                        <a:pt x="1827" y="2802"/>
                      </a:lnTo>
                      <a:lnTo>
                        <a:pt x="1998" y="2826"/>
                      </a:lnTo>
                      <a:lnTo>
                        <a:pt x="1998" y="2826"/>
                      </a:lnTo>
                      <a:lnTo>
                        <a:pt x="2193" y="2802"/>
                      </a:lnTo>
                      <a:lnTo>
                        <a:pt x="2363" y="2753"/>
                      </a:lnTo>
                      <a:lnTo>
                        <a:pt x="2534" y="2656"/>
                      </a:lnTo>
                      <a:lnTo>
                        <a:pt x="2704" y="2534"/>
                      </a:lnTo>
                      <a:lnTo>
                        <a:pt x="2704" y="2534"/>
                      </a:lnTo>
                      <a:lnTo>
                        <a:pt x="2826" y="2388"/>
                      </a:lnTo>
                      <a:lnTo>
                        <a:pt x="2923" y="2217"/>
                      </a:lnTo>
                      <a:lnTo>
                        <a:pt x="2972" y="2047"/>
                      </a:lnTo>
                      <a:lnTo>
                        <a:pt x="2972" y="1852"/>
                      </a:lnTo>
                      <a:lnTo>
                        <a:pt x="2972" y="1657"/>
                      </a:lnTo>
                      <a:lnTo>
                        <a:pt x="2923" y="1487"/>
                      </a:lnTo>
                      <a:lnTo>
                        <a:pt x="2826" y="1316"/>
                      </a:lnTo>
                      <a:lnTo>
                        <a:pt x="2704" y="1170"/>
                      </a:lnTo>
                      <a:lnTo>
                        <a:pt x="1535" y="1"/>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8"/>
                <p:cNvSpPr/>
                <p:nvPr/>
              </p:nvSpPr>
              <p:spPr>
                <a:xfrm>
                  <a:off x="6137700" y="1623900"/>
                  <a:ext cx="250875" cy="255150"/>
                </a:xfrm>
                <a:custGeom>
                  <a:avLst/>
                  <a:gdLst/>
                  <a:ahLst/>
                  <a:cxnLst/>
                  <a:rect l="l" t="t" r="r" b="b"/>
                  <a:pathLst>
                    <a:path w="10035" h="10206" fill="none" extrusionOk="0">
                      <a:moveTo>
                        <a:pt x="9718" y="2412"/>
                      </a:moveTo>
                      <a:lnTo>
                        <a:pt x="8671" y="2217"/>
                      </a:lnTo>
                      <a:lnTo>
                        <a:pt x="9694" y="1194"/>
                      </a:lnTo>
                      <a:lnTo>
                        <a:pt x="9694" y="1194"/>
                      </a:lnTo>
                      <a:lnTo>
                        <a:pt x="9767" y="1121"/>
                      </a:lnTo>
                      <a:lnTo>
                        <a:pt x="9815" y="1024"/>
                      </a:lnTo>
                      <a:lnTo>
                        <a:pt x="9840" y="951"/>
                      </a:lnTo>
                      <a:lnTo>
                        <a:pt x="9840" y="853"/>
                      </a:lnTo>
                      <a:lnTo>
                        <a:pt x="9840" y="756"/>
                      </a:lnTo>
                      <a:lnTo>
                        <a:pt x="9815" y="658"/>
                      </a:lnTo>
                      <a:lnTo>
                        <a:pt x="9767" y="585"/>
                      </a:lnTo>
                      <a:lnTo>
                        <a:pt x="9694" y="512"/>
                      </a:lnTo>
                      <a:lnTo>
                        <a:pt x="9694" y="512"/>
                      </a:lnTo>
                      <a:lnTo>
                        <a:pt x="9621" y="439"/>
                      </a:lnTo>
                      <a:lnTo>
                        <a:pt x="9548" y="391"/>
                      </a:lnTo>
                      <a:lnTo>
                        <a:pt x="9450" y="366"/>
                      </a:lnTo>
                      <a:lnTo>
                        <a:pt x="9353" y="366"/>
                      </a:lnTo>
                      <a:lnTo>
                        <a:pt x="9255" y="366"/>
                      </a:lnTo>
                      <a:lnTo>
                        <a:pt x="9182" y="391"/>
                      </a:lnTo>
                      <a:lnTo>
                        <a:pt x="9085" y="439"/>
                      </a:lnTo>
                      <a:lnTo>
                        <a:pt x="9012" y="512"/>
                      </a:lnTo>
                      <a:lnTo>
                        <a:pt x="7867" y="1657"/>
                      </a:lnTo>
                      <a:lnTo>
                        <a:pt x="7867" y="1657"/>
                      </a:lnTo>
                      <a:lnTo>
                        <a:pt x="7818" y="1487"/>
                      </a:lnTo>
                      <a:lnTo>
                        <a:pt x="7599" y="317"/>
                      </a:lnTo>
                      <a:lnTo>
                        <a:pt x="7599" y="317"/>
                      </a:lnTo>
                      <a:lnTo>
                        <a:pt x="7575" y="196"/>
                      </a:lnTo>
                      <a:lnTo>
                        <a:pt x="7526" y="98"/>
                      </a:lnTo>
                      <a:lnTo>
                        <a:pt x="7477" y="50"/>
                      </a:lnTo>
                      <a:lnTo>
                        <a:pt x="7404" y="1"/>
                      </a:lnTo>
                      <a:lnTo>
                        <a:pt x="7331" y="1"/>
                      </a:lnTo>
                      <a:lnTo>
                        <a:pt x="7234" y="25"/>
                      </a:lnTo>
                      <a:lnTo>
                        <a:pt x="7161" y="74"/>
                      </a:lnTo>
                      <a:lnTo>
                        <a:pt x="7063" y="147"/>
                      </a:lnTo>
                      <a:lnTo>
                        <a:pt x="5432" y="1754"/>
                      </a:lnTo>
                      <a:lnTo>
                        <a:pt x="5432" y="1754"/>
                      </a:lnTo>
                      <a:lnTo>
                        <a:pt x="5358" y="1852"/>
                      </a:lnTo>
                      <a:lnTo>
                        <a:pt x="5285" y="1974"/>
                      </a:lnTo>
                      <a:lnTo>
                        <a:pt x="5212" y="2120"/>
                      </a:lnTo>
                      <a:lnTo>
                        <a:pt x="5164" y="2242"/>
                      </a:lnTo>
                      <a:lnTo>
                        <a:pt x="5139" y="2388"/>
                      </a:lnTo>
                      <a:lnTo>
                        <a:pt x="5115" y="2534"/>
                      </a:lnTo>
                      <a:lnTo>
                        <a:pt x="5115" y="2680"/>
                      </a:lnTo>
                      <a:lnTo>
                        <a:pt x="5115" y="2802"/>
                      </a:lnTo>
                      <a:lnTo>
                        <a:pt x="5334" y="3971"/>
                      </a:lnTo>
                      <a:lnTo>
                        <a:pt x="5334" y="3971"/>
                      </a:lnTo>
                      <a:lnTo>
                        <a:pt x="5383" y="4141"/>
                      </a:lnTo>
                      <a:lnTo>
                        <a:pt x="147" y="9378"/>
                      </a:lnTo>
                      <a:lnTo>
                        <a:pt x="147" y="9378"/>
                      </a:lnTo>
                      <a:lnTo>
                        <a:pt x="73" y="9451"/>
                      </a:lnTo>
                      <a:lnTo>
                        <a:pt x="25" y="9548"/>
                      </a:lnTo>
                      <a:lnTo>
                        <a:pt x="0" y="9645"/>
                      </a:lnTo>
                      <a:lnTo>
                        <a:pt x="0" y="9718"/>
                      </a:lnTo>
                      <a:lnTo>
                        <a:pt x="0" y="9816"/>
                      </a:lnTo>
                      <a:lnTo>
                        <a:pt x="25" y="9913"/>
                      </a:lnTo>
                      <a:lnTo>
                        <a:pt x="73" y="9986"/>
                      </a:lnTo>
                      <a:lnTo>
                        <a:pt x="147" y="10059"/>
                      </a:lnTo>
                      <a:lnTo>
                        <a:pt x="147" y="10059"/>
                      </a:lnTo>
                      <a:lnTo>
                        <a:pt x="220" y="10133"/>
                      </a:lnTo>
                      <a:lnTo>
                        <a:pt x="293" y="10181"/>
                      </a:lnTo>
                      <a:lnTo>
                        <a:pt x="390" y="10206"/>
                      </a:lnTo>
                      <a:lnTo>
                        <a:pt x="488" y="10206"/>
                      </a:lnTo>
                      <a:lnTo>
                        <a:pt x="488" y="10206"/>
                      </a:lnTo>
                      <a:lnTo>
                        <a:pt x="585" y="10206"/>
                      </a:lnTo>
                      <a:lnTo>
                        <a:pt x="658" y="10181"/>
                      </a:lnTo>
                      <a:lnTo>
                        <a:pt x="755" y="10133"/>
                      </a:lnTo>
                      <a:lnTo>
                        <a:pt x="828" y="10059"/>
                      </a:lnTo>
                      <a:lnTo>
                        <a:pt x="6187" y="4726"/>
                      </a:lnTo>
                      <a:lnTo>
                        <a:pt x="7234" y="4896"/>
                      </a:lnTo>
                      <a:lnTo>
                        <a:pt x="7234" y="4896"/>
                      </a:lnTo>
                      <a:lnTo>
                        <a:pt x="7356" y="4921"/>
                      </a:lnTo>
                      <a:lnTo>
                        <a:pt x="7502" y="4921"/>
                      </a:lnTo>
                      <a:lnTo>
                        <a:pt x="7624" y="4896"/>
                      </a:lnTo>
                      <a:lnTo>
                        <a:pt x="7770" y="4848"/>
                      </a:lnTo>
                      <a:lnTo>
                        <a:pt x="7916" y="4799"/>
                      </a:lnTo>
                      <a:lnTo>
                        <a:pt x="8038" y="4750"/>
                      </a:lnTo>
                      <a:lnTo>
                        <a:pt x="8159" y="4677"/>
                      </a:lnTo>
                      <a:lnTo>
                        <a:pt x="8257" y="4580"/>
                      </a:lnTo>
                      <a:lnTo>
                        <a:pt x="9889" y="2948"/>
                      </a:lnTo>
                      <a:lnTo>
                        <a:pt x="9889" y="2948"/>
                      </a:lnTo>
                      <a:lnTo>
                        <a:pt x="9962" y="2875"/>
                      </a:lnTo>
                      <a:lnTo>
                        <a:pt x="10010" y="2777"/>
                      </a:lnTo>
                      <a:lnTo>
                        <a:pt x="10035" y="2704"/>
                      </a:lnTo>
                      <a:lnTo>
                        <a:pt x="10010" y="2607"/>
                      </a:lnTo>
                      <a:lnTo>
                        <a:pt x="9986" y="2558"/>
                      </a:lnTo>
                      <a:lnTo>
                        <a:pt x="9913" y="2485"/>
                      </a:lnTo>
                      <a:lnTo>
                        <a:pt x="9815" y="2436"/>
                      </a:lnTo>
                      <a:lnTo>
                        <a:pt x="9718" y="2412"/>
                      </a:lnTo>
                      <a:lnTo>
                        <a:pt x="9718" y="2412"/>
                      </a:lnTo>
                      <a:close/>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419" name="Google Shape;1419;p8"/>
            <p:cNvGrpSpPr/>
            <p:nvPr/>
          </p:nvGrpSpPr>
          <p:grpSpPr>
            <a:xfrm>
              <a:off x="-146105" y="2321897"/>
              <a:ext cx="1967266" cy="430924"/>
              <a:chOff x="-146105" y="2152863"/>
              <a:chExt cx="1967266" cy="430924"/>
            </a:xfrm>
          </p:grpSpPr>
          <p:grpSp>
            <p:nvGrpSpPr>
              <p:cNvPr id="1420" name="Google Shape;1420;p8"/>
              <p:cNvGrpSpPr/>
              <p:nvPr/>
            </p:nvGrpSpPr>
            <p:grpSpPr>
              <a:xfrm>
                <a:off x="670442" y="2159261"/>
                <a:ext cx="342882" cy="418128"/>
                <a:chOff x="596350" y="929175"/>
                <a:chExt cx="407950" cy="497475"/>
              </a:xfrm>
            </p:grpSpPr>
            <p:sp>
              <p:nvSpPr>
                <p:cNvPr id="1421" name="Google Shape;1421;p8"/>
                <p:cNvSpPr/>
                <p:nvPr/>
              </p:nvSpPr>
              <p:spPr>
                <a:xfrm>
                  <a:off x="596350" y="953550"/>
                  <a:ext cx="387250" cy="473100"/>
                </a:xfrm>
                <a:custGeom>
                  <a:avLst/>
                  <a:gdLst/>
                  <a:ahLst/>
                  <a:cxnLst/>
                  <a:rect l="l" t="t" r="r" b="b"/>
                  <a:pathLst>
                    <a:path w="15490" h="18924" fill="none" extrusionOk="0">
                      <a:moveTo>
                        <a:pt x="15490" y="17828"/>
                      </a:moveTo>
                      <a:lnTo>
                        <a:pt x="15490" y="17828"/>
                      </a:lnTo>
                      <a:lnTo>
                        <a:pt x="15466" y="17998"/>
                      </a:lnTo>
                      <a:lnTo>
                        <a:pt x="15417" y="18169"/>
                      </a:lnTo>
                      <a:lnTo>
                        <a:pt x="15319" y="18364"/>
                      </a:lnTo>
                      <a:lnTo>
                        <a:pt x="15198" y="18534"/>
                      </a:lnTo>
                      <a:lnTo>
                        <a:pt x="15052" y="18680"/>
                      </a:lnTo>
                      <a:lnTo>
                        <a:pt x="14881" y="18802"/>
                      </a:lnTo>
                      <a:lnTo>
                        <a:pt x="14735" y="18900"/>
                      </a:lnTo>
                      <a:lnTo>
                        <a:pt x="14564" y="18924"/>
                      </a:lnTo>
                      <a:lnTo>
                        <a:pt x="1023" y="18924"/>
                      </a:lnTo>
                      <a:lnTo>
                        <a:pt x="1023" y="18924"/>
                      </a:lnTo>
                      <a:lnTo>
                        <a:pt x="853" y="18900"/>
                      </a:lnTo>
                      <a:lnTo>
                        <a:pt x="682" y="18802"/>
                      </a:lnTo>
                      <a:lnTo>
                        <a:pt x="512" y="18680"/>
                      </a:lnTo>
                      <a:lnTo>
                        <a:pt x="341" y="18534"/>
                      </a:lnTo>
                      <a:lnTo>
                        <a:pt x="219" y="18364"/>
                      </a:lnTo>
                      <a:lnTo>
                        <a:pt x="98" y="18169"/>
                      </a:lnTo>
                      <a:lnTo>
                        <a:pt x="25" y="17998"/>
                      </a:lnTo>
                      <a:lnTo>
                        <a:pt x="0" y="17828"/>
                      </a:lnTo>
                      <a:lnTo>
                        <a:pt x="0" y="877"/>
                      </a:lnTo>
                      <a:lnTo>
                        <a:pt x="0" y="877"/>
                      </a:lnTo>
                      <a:lnTo>
                        <a:pt x="25" y="706"/>
                      </a:lnTo>
                      <a:lnTo>
                        <a:pt x="98" y="560"/>
                      </a:lnTo>
                      <a:lnTo>
                        <a:pt x="195" y="414"/>
                      </a:lnTo>
                      <a:lnTo>
                        <a:pt x="341" y="268"/>
                      </a:lnTo>
                      <a:lnTo>
                        <a:pt x="487" y="171"/>
                      </a:lnTo>
                      <a:lnTo>
                        <a:pt x="658" y="73"/>
                      </a:lnTo>
                      <a:lnTo>
                        <a:pt x="828" y="24"/>
                      </a:lnTo>
                      <a:lnTo>
                        <a:pt x="974" y="0"/>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8"/>
                <p:cNvSpPr/>
                <p:nvPr/>
              </p:nvSpPr>
              <p:spPr>
                <a:xfrm>
                  <a:off x="626775" y="929175"/>
                  <a:ext cx="377525" cy="462775"/>
                </a:xfrm>
                <a:custGeom>
                  <a:avLst/>
                  <a:gdLst/>
                  <a:ahLst/>
                  <a:cxnLst/>
                  <a:rect l="l" t="t" r="r" b="b"/>
                  <a:pathLst>
                    <a:path w="15101" h="18511" fill="none" extrusionOk="0">
                      <a:moveTo>
                        <a:pt x="15101" y="3362"/>
                      </a:moveTo>
                      <a:lnTo>
                        <a:pt x="15101" y="17731"/>
                      </a:lnTo>
                      <a:lnTo>
                        <a:pt x="15101" y="17731"/>
                      </a:lnTo>
                      <a:lnTo>
                        <a:pt x="15077" y="17877"/>
                      </a:lnTo>
                      <a:lnTo>
                        <a:pt x="15028" y="18024"/>
                      </a:lnTo>
                      <a:lnTo>
                        <a:pt x="14979" y="18145"/>
                      </a:lnTo>
                      <a:lnTo>
                        <a:pt x="14882" y="18267"/>
                      </a:lnTo>
                      <a:lnTo>
                        <a:pt x="14760" y="18365"/>
                      </a:lnTo>
                      <a:lnTo>
                        <a:pt x="14614" y="18438"/>
                      </a:lnTo>
                      <a:lnTo>
                        <a:pt x="14468" y="18486"/>
                      </a:lnTo>
                      <a:lnTo>
                        <a:pt x="14322" y="18511"/>
                      </a:lnTo>
                      <a:lnTo>
                        <a:pt x="780" y="18511"/>
                      </a:lnTo>
                      <a:lnTo>
                        <a:pt x="780" y="18511"/>
                      </a:lnTo>
                      <a:lnTo>
                        <a:pt x="634" y="18486"/>
                      </a:lnTo>
                      <a:lnTo>
                        <a:pt x="488" y="18438"/>
                      </a:lnTo>
                      <a:lnTo>
                        <a:pt x="342" y="18365"/>
                      </a:lnTo>
                      <a:lnTo>
                        <a:pt x="220" y="18267"/>
                      </a:lnTo>
                      <a:lnTo>
                        <a:pt x="123" y="18145"/>
                      </a:lnTo>
                      <a:lnTo>
                        <a:pt x="74" y="18024"/>
                      </a:lnTo>
                      <a:lnTo>
                        <a:pt x="25" y="17877"/>
                      </a:lnTo>
                      <a:lnTo>
                        <a:pt x="1" y="17731"/>
                      </a:lnTo>
                      <a:lnTo>
                        <a:pt x="1" y="780"/>
                      </a:lnTo>
                      <a:lnTo>
                        <a:pt x="1" y="780"/>
                      </a:lnTo>
                      <a:lnTo>
                        <a:pt x="25" y="610"/>
                      </a:lnTo>
                      <a:lnTo>
                        <a:pt x="74" y="464"/>
                      </a:lnTo>
                      <a:lnTo>
                        <a:pt x="123" y="342"/>
                      </a:lnTo>
                      <a:lnTo>
                        <a:pt x="220" y="220"/>
                      </a:lnTo>
                      <a:lnTo>
                        <a:pt x="342" y="123"/>
                      </a:lnTo>
                      <a:lnTo>
                        <a:pt x="488" y="50"/>
                      </a:lnTo>
                      <a:lnTo>
                        <a:pt x="634" y="1"/>
                      </a:lnTo>
                      <a:lnTo>
                        <a:pt x="780" y="1"/>
                      </a:lnTo>
                      <a:lnTo>
                        <a:pt x="11740" y="1"/>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8"/>
                <p:cNvSpPr/>
                <p:nvPr/>
              </p:nvSpPr>
              <p:spPr>
                <a:xfrm>
                  <a:off x="688900" y="1256150"/>
                  <a:ext cx="133975" cy="25"/>
                </a:xfrm>
                <a:custGeom>
                  <a:avLst/>
                  <a:gdLst/>
                  <a:ahLst/>
                  <a:cxnLst/>
                  <a:rect l="l" t="t" r="r" b="b"/>
                  <a:pathLst>
                    <a:path w="5359" h="1" fill="none" extrusionOk="0">
                      <a:moveTo>
                        <a:pt x="5358" y="0"/>
                      </a:moveTo>
                      <a:lnTo>
                        <a:pt x="0" y="0"/>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8"/>
                <p:cNvSpPr/>
                <p:nvPr/>
              </p:nvSpPr>
              <p:spPr>
                <a:xfrm>
                  <a:off x="688900" y="1201350"/>
                  <a:ext cx="255750" cy="25"/>
                </a:xfrm>
                <a:custGeom>
                  <a:avLst/>
                  <a:gdLst/>
                  <a:ahLst/>
                  <a:cxnLst/>
                  <a:rect l="l" t="t" r="r" b="b"/>
                  <a:pathLst>
                    <a:path w="10230" h="1" fill="none" extrusionOk="0">
                      <a:moveTo>
                        <a:pt x="10229" y="1"/>
                      </a:moveTo>
                      <a:lnTo>
                        <a:pt x="0" y="1"/>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8"/>
                <p:cNvSpPr/>
                <p:nvPr/>
              </p:nvSpPr>
              <p:spPr>
                <a:xfrm>
                  <a:off x="688900" y="1145950"/>
                  <a:ext cx="255750" cy="25"/>
                </a:xfrm>
                <a:custGeom>
                  <a:avLst/>
                  <a:gdLst/>
                  <a:ahLst/>
                  <a:cxnLst/>
                  <a:rect l="l" t="t" r="r" b="b"/>
                  <a:pathLst>
                    <a:path w="10230" h="1" fill="none" extrusionOk="0">
                      <a:moveTo>
                        <a:pt x="10229" y="0"/>
                      </a:moveTo>
                      <a:lnTo>
                        <a:pt x="0" y="0"/>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8"/>
                <p:cNvSpPr/>
                <p:nvPr/>
              </p:nvSpPr>
              <p:spPr>
                <a:xfrm>
                  <a:off x="688900" y="1090525"/>
                  <a:ext cx="255750" cy="25"/>
                </a:xfrm>
                <a:custGeom>
                  <a:avLst/>
                  <a:gdLst/>
                  <a:ahLst/>
                  <a:cxnLst/>
                  <a:rect l="l" t="t" r="r" b="b"/>
                  <a:pathLst>
                    <a:path w="10230" h="1" fill="none" extrusionOk="0">
                      <a:moveTo>
                        <a:pt x="10229" y="1"/>
                      </a:moveTo>
                      <a:lnTo>
                        <a:pt x="0" y="1"/>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8"/>
                <p:cNvSpPr/>
                <p:nvPr/>
              </p:nvSpPr>
              <p:spPr>
                <a:xfrm>
                  <a:off x="920250" y="929175"/>
                  <a:ext cx="84050" cy="84050"/>
                </a:xfrm>
                <a:custGeom>
                  <a:avLst/>
                  <a:gdLst/>
                  <a:ahLst/>
                  <a:cxnLst/>
                  <a:rect l="l" t="t" r="r" b="b"/>
                  <a:pathLst>
                    <a:path w="3362" h="3362" fill="none" extrusionOk="0">
                      <a:moveTo>
                        <a:pt x="1" y="2582"/>
                      </a:moveTo>
                      <a:lnTo>
                        <a:pt x="1" y="1"/>
                      </a:lnTo>
                      <a:lnTo>
                        <a:pt x="3362" y="3362"/>
                      </a:lnTo>
                      <a:lnTo>
                        <a:pt x="780" y="3362"/>
                      </a:lnTo>
                      <a:lnTo>
                        <a:pt x="780" y="3362"/>
                      </a:lnTo>
                      <a:lnTo>
                        <a:pt x="610" y="3337"/>
                      </a:lnTo>
                      <a:lnTo>
                        <a:pt x="464" y="3289"/>
                      </a:lnTo>
                      <a:lnTo>
                        <a:pt x="342" y="3216"/>
                      </a:lnTo>
                      <a:lnTo>
                        <a:pt x="220" y="3118"/>
                      </a:lnTo>
                      <a:lnTo>
                        <a:pt x="123" y="3021"/>
                      </a:lnTo>
                      <a:lnTo>
                        <a:pt x="50" y="2875"/>
                      </a:lnTo>
                      <a:lnTo>
                        <a:pt x="1" y="2729"/>
                      </a:lnTo>
                      <a:lnTo>
                        <a:pt x="1" y="2582"/>
                      </a:lnTo>
                      <a:lnTo>
                        <a:pt x="1" y="2582"/>
                      </a:lnTo>
                      <a:close/>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28" name="Google Shape;1428;p8"/>
              <p:cNvSpPr/>
              <p:nvPr/>
            </p:nvSpPr>
            <p:spPr>
              <a:xfrm>
                <a:off x="-146105" y="2152863"/>
                <a:ext cx="248746" cy="430924"/>
              </a:xfrm>
              <a:custGeom>
                <a:avLst/>
                <a:gdLst/>
                <a:ahLst/>
                <a:cxnLst/>
                <a:rect l="l" t="t" r="r" b="b"/>
                <a:pathLst>
                  <a:path w="11838" h="20508" fill="none" extrusionOk="0">
                    <a:moveTo>
                      <a:pt x="10547" y="1"/>
                    </a:moveTo>
                    <a:lnTo>
                      <a:pt x="1292" y="1"/>
                    </a:lnTo>
                    <a:lnTo>
                      <a:pt x="1292" y="1"/>
                    </a:lnTo>
                    <a:lnTo>
                      <a:pt x="1024" y="25"/>
                    </a:lnTo>
                    <a:lnTo>
                      <a:pt x="780" y="98"/>
                    </a:lnTo>
                    <a:lnTo>
                      <a:pt x="561" y="220"/>
                    </a:lnTo>
                    <a:lnTo>
                      <a:pt x="366" y="366"/>
                    </a:lnTo>
                    <a:lnTo>
                      <a:pt x="220" y="561"/>
                    </a:lnTo>
                    <a:lnTo>
                      <a:pt x="98" y="780"/>
                    </a:lnTo>
                    <a:lnTo>
                      <a:pt x="25" y="1024"/>
                    </a:lnTo>
                    <a:lnTo>
                      <a:pt x="1" y="1292"/>
                    </a:lnTo>
                    <a:lnTo>
                      <a:pt x="1" y="19217"/>
                    </a:lnTo>
                    <a:lnTo>
                      <a:pt x="1" y="19217"/>
                    </a:lnTo>
                    <a:lnTo>
                      <a:pt x="25" y="19485"/>
                    </a:lnTo>
                    <a:lnTo>
                      <a:pt x="98" y="19728"/>
                    </a:lnTo>
                    <a:lnTo>
                      <a:pt x="220" y="19948"/>
                    </a:lnTo>
                    <a:lnTo>
                      <a:pt x="366" y="20142"/>
                    </a:lnTo>
                    <a:lnTo>
                      <a:pt x="561" y="20289"/>
                    </a:lnTo>
                    <a:lnTo>
                      <a:pt x="780" y="20410"/>
                    </a:lnTo>
                    <a:lnTo>
                      <a:pt x="1024" y="20483"/>
                    </a:lnTo>
                    <a:lnTo>
                      <a:pt x="1292" y="20508"/>
                    </a:lnTo>
                    <a:lnTo>
                      <a:pt x="10547" y="20508"/>
                    </a:lnTo>
                    <a:lnTo>
                      <a:pt x="10547" y="20508"/>
                    </a:lnTo>
                    <a:lnTo>
                      <a:pt x="10814" y="20483"/>
                    </a:lnTo>
                    <a:lnTo>
                      <a:pt x="11058" y="20410"/>
                    </a:lnTo>
                    <a:lnTo>
                      <a:pt x="11277" y="20289"/>
                    </a:lnTo>
                    <a:lnTo>
                      <a:pt x="11472" y="20142"/>
                    </a:lnTo>
                    <a:lnTo>
                      <a:pt x="11618" y="19948"/>
                    </a:lnTo>
                    <a:lnTo>
                      <a:pt x="11740" y="19728"/>
                    </a:lnTo>
                    <a:lnTo>
                      <a:pt x="11813" y="19485"/>
                    </a:lnTo>
                    <a:lnTo>
                      <a:pt x="11837" y="19217"/>
                    </a:lnTo>
                    <a:lnTo>
                      <a:pt x="11837" y="1292"/>
                    </a:lnTo>
                    <a:lnTo>
                      <a:pt x="11837" y="1292"/>
                    </a:lnTo>
                    <a:lnTo>
                      <a:pt x="11813" y="1024"/>
                    </a:lnTo>
                    <a:lnTo>
                      <a:pt x="11740" y="780"/>
                    </a:lnTo>
                    <a:lnTo>
                      <a:pt x="11618" y="561"/>
                    </a:lnTo>
                    <a:lnTo>
                      <a:pt x="11472" y="366"/>
                    </a:lnTo>
                    <a:lnTo>
                      <a:pt x="11277" y="220"/>
                    </a:lnTo>
                    <a:lnTo>
                      <a:pt x="11058" y="98"/>
                    </a:lnTo>
                    <a:lnTo>
                      <a:pt x="10814" y="25"/>
                    </a:lnTo>
                    <a:lnTo>
                      <a:pt x="10547" y="1"/>
                    </a:lnTo>
                    <a:lnTo>
                      <a:pt x="10547" y="1"/>
                    </a:lnTo>
                    <a:close/>
                    <a:moveTo>
                      <a:pt x="5554" y="975"/>
                    </a:moveTo>
                    <a:lnTo>
                      <a:pt x="6284" y="975"/>
                    </a:lnTo>
                    <a:lnTo>
                      <a:pt x="6284" y="975"/>
                    </a:lnTo>
                    <a:lnTo>
                      <a:pt x="6406" y="999"/>
                    </a:lnTo>
                    <a:lnTo>
                      <a:pt x="6479" y="1073"/>
                    </a:lnTo>
                    <a:lnTo>
                      <a:pt x="6552" y="1146"/>
                    </a:lnTo>
                    <a:lnTo>
                      <a:pt x="6577" y="1267"/>
                    </a:lnTo>
                    <a:lnTo>
                      <a:pt x="6577" y="1267"/>
                    </a:lnTo>
                    <a:lnTo>
                      <a:pt x="6552" y="1365"/>
                    </a:lnTo>
                    <a:lnTo>
                      <a:pt x="6479" y="1462"/>
                    </a:lnTo>
                    <a:lnTo>
                      <a:pt x="6406" y="1511"/>
                    </a:lnTo>
                    <a:lnTo>
                      <a:pt x="6284" y="1535"/>
                    </a:lnTo>
                    <a:lnTo>
                      <a:pt x="5554" y="1535"/>
                    </a:lnTo>
                    <a:lnTo>
                      <a:pt x="5554" y="1535"/>
                    </a:lnTo>
                    <a:lnTo>
                      <a:pt x="5432" y="1511"/>
                    </a:lnTo>
                    <a:lnTo>
                      <a:pt x="5359" y="1462"/>
                    </a:lnTo>
                    <a:lnTo>
                      <a:pt x="5286" y="1365"/>
                    </a:lnTo>
                    <a:lnTo>
                      <a:pt x="5262" y="1267"/>
                    </a:lnTo>
                    <a:lnTo>
                      <a:pt x="5262" y="1267"/>
                    </a:lnTo>
                    <a:lnTo>
                      <a:pt x="5286" y="1146"/>
                    </a:lnTo>
                    <a:lnTo>
                      <a:pt x="5359" y="1073"/>
                    </a:lnTo>
                    <a:lnTo>
                      <a:pt x="5432" y="999"/>
                    </a:lnTo>
                    <a:lnTo>
                      <a:pt x="5554" y="975"/>
                    </a:lnTo>
                    <a:lnTo>
                      <a:pt x="5554" y="975"/>
                    </a:lnTo>
                    <a:close/>
                    <a:moveTo>
                      <a:pt x="5919" y="19436"/>
                    </a:moveTo>
                    <a:lnTo>
                      <a:pt x="5919" y="19436"/>
                    </a:lnTo>
                    <a:lnTo>
                      <a:pt x="5749" y="19412"/>
                    </a:lnTo>
                    <a:lnTo>
                      <a:pt x="5578" y="19363"/>
                    </a:lnTo>
                    <a:lnTo>
                      <a:pt x="5432" y="19290"/>
                    </a:lnTo>
                    <a:lnTo>
                      <a:pt x="5310" y="19193"/>
                    </a:lnTo>
                    <a:lnTo>
                      <a:pt x="5213" y="19071"/>
                    </a:lnTo>
                    <a:lnTo>
                      <a:pt x="5140" y="18925"/>
                    </a:lnTo>
                    <a:lnTo>
                      <a:pt x="5091" y="18754"/>
                    </a:lnTo>
                    <a:lnTo>
                      <a:pt x="5067" y="18584"/>
                    </a:lnTo>
                    <a:lnTo>
                      <a:pt x="5067" y="18584"/>
                    </a:lnTo>
                    <a:lnTo>
                      <a:pt x="5091" y="18413"/>
                    </a:lnTo>
                    <a:lnTo>
                      <a:pt x="5140" y="18243"/>
                    </a:lnTo>
                    <a:lnTo>
                      <a:pt x="5213" y="18097"/>
                    </a:lnTo>
                    <a:lnTo>
                      <a:pt x="5310" y="17975"/>
                    </a:lnTo>
                    <a:lnTo>
                      <a:pt x="5432" y="17877"/>
                    </a:lnTo>
                    <a:lnTo>
                      <a:pt x="5578" y="17804"/>
                    </a:lnTo>
                    <a:lnTo>
                      <a:pt x="5749" y="17756"/>
                    </a:lnTo>
                    <a:lnTo>
                      <a:pt x="5919" y="17731"/>
                    </a:lnTo>
                    <a:lnTo>
                      <a:pt x="5919" y="17731"/>
                    </a:lnTo>
                    <a:lnTo>
                      <a:pt x="6090" y="17756"/>
                    </a:lnTo>
                    <a:lnTo>
                      <a:pt x="6260" y="17804"/>
                    </a:lnTo>
                    <a:lnTo>
                      <a:pt x="6406" y="17877"/>
                    </a:lnTo>
                    <a:lnTo>
                      <a:pt x="6528" y="17975"/>
                    </a:lnTo>
                    <a:lnTo>
                      <a:pt x="6625" y="18097"/>
                    </a:lnTo>
                    <a:lnTo>
                      <a:pt x="6699" y="18243"/>
                    </a:lnTo>
                    <a:lnTo>
                      <a:pt x="6747" y="18413"/>
                    </a:lnTo>
                    <a:lnTo>
                      <a:pt x="6772" y="18584"/>
                    </a:lnTo>
                    <a:lnTo>
                      <a:pt x="6772" y="18584"/>
                    </a:lnTo>
                    <a:lnTo>
                      <a:pt x="6747" y="18754"/>
                    </a:lnTo>
                    <a:lnTo>
                      <a:pt x="6699" y="18925"/>
                    </a:lnTo>
                    <a:lnTo>
                      <a:pt x="6625" y="19071"/>
                    </a:lnTo>
                    <a:lnTo>
                      <a:pt x="6528" y="19193"/>
                    </a:lnTo>
                    <a:lnTo>
                      <a:pt x="6406" y="19290"/>
                    </a:lnTo>
                    <a:lnTo>
                      <a:pt x="6260" y="19363"/>
                    </a:lnTo>
                    <a:lnTo>
                      <a:pt x="6090" y="19412"/>
                    </a:lnTo>
                    <a:lnTo>
                      <a:pt x="5919" y="19436"/>
                    </a:lnTo>
                    <a:lnTo>
                      <a:pt x="5919" y="19436"/>
                    </a:lnTo>
                    <a:close/>
                    <a:moveTo>
                      <a:pt x="10547" y="16660"/>
                    </a:moveTo>
                    <a:lnTo>
                      <a:pt x="1292" y="16660"/>
                    </a:lnTo>
                    <a:lnTo>
                      <a:pt x="1292" y="2558"/>
                    </a:lnTo>
                    <a:lnTo>
                      <a:pt x="10547" y="2558"/>
                    </a:lnTo>
                    <a:lnTo>
                      <a:pt x="10547" y="16660"/>
                    </a:lnTo>
                    <a:close/>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8"/>
              <p:cNvSpPr/>
              <p:nvPr/>
            </p:nvSpPr>
            <p:spPr>
              <a:xfrm>
                <a:off x="1470084" y="2193806"/>
                <a:ext cx="351077" cy="349039"/>
              </a:xfrm>
              <a:custGeom>
                <a:avLst/>
                <a:gdLst/>
                <a:ahLst/>
                <a:cxnLst/>
                <a:rect l="l" t="t" r="r" b="b"/>
                <a:pathLst>
                  <a:path w="16708" h="16611" fill="none" extrusionOk="0">
                    <a:moveTo>
                      <a:pt x="414" y="8842"/>
                    </a:moveTo>
                    <a:lnTo>
                      <a:pt x="8403" y="1048"/>
                    </a:lnTo>
                    <a:lnTo>
                      <a:pt x="8403" y="1048"/>
                    </a:lnTo>
                    <a:lnTo>
                      <a:pt x="8500" y="951"/>
                    </a:lnTo>
                    <a:lnTo>
                      <a:pt x="8597" y="829"/>
                    </a:lnTo>
                    <a:lnTo>
                      <a:pt x="8865" y="658"/>
                    </a:lnTo>
                    <a:lnTo>
                      <a:pt x="9158" y="488"/>
                    </a:lnTo>
                    <a:lnTo>
                      <a:pt x="9450" y="317"/>
                    </a:lnTo>
                    <a:lnTo>
                      <a:pt x="9450" y="317"/>
                    </a:lnTo>
                    <a:lnTo>
                      <a:pt x="9839" y="171"/>
                    </a:lnTo>
                    <a:lnTo>
                      <a:pt x="10180" y="74"/>
                    </a:lnTo>
                    <a:lnTo>
                      <a:pt x="10497" y="25"/>
                    </a:lnTo>
                    <a:lnTo>
                      <a:pt x="10814" y="1"/>
                    </a:lnTo>
                    <a:lnTo>
                      <a:pt x="15344" y="1"/>
                    </a:lnTo>
                    <a:lnTo>
                      <a:pt x="15344" y="1"/>
                    </a:lnTo>
                    <a:lnTo>
                      <a:pt x="15465" y="1"/>
                    </a:lnTo>
                    <a:lnTo>
                      <a:pt x="15587" y="49"/>
                    </a:lnTo>
                    <a:lnTo>
                      <a:pt x="15855" y="122"/>
                    </a:lnTo>
                    <a:lnTo>
                      <a:pt x="16099" y="269"/>
                    </a:lnTo>
                    <a:lnTo>
                      <a:pt x="16294" y="415"/>
                    </a:lnTo>
                    <a:lnTo>
                      <a:pt x="16294" y="415"/>
                    </a:lnTo>
                    <a:lnTo>
                      <a:pt x="16391" y="537"/>
                    </a:lnTo>
                    <a:lnTo>
                      <a:pt x="16488" y="658"/>
                    </a:lnTo>
                    <a:lnTo>
                      <a:pt x="16561" y="780"/>
                    </a:lnTo>
                    <a:lnTo>
                      <a:pt x="16610" y="902"/>
                    </a:lnTo>
                    <a:lnTo>
                      <a:pt x="16659" y="1048"/>
                    </a:lnTo>
                    <a:lnTo>
                      <a:pt x="16683" y="1170"/>
                    </a:lnTo>
                    <a:lnTo>
                      <a:pt x="16708" y="1486"/>
                    </a:lnTo>
                    <a:lnTo>
                      <a:pt x="16708" y="5992"/>
                    </a:lnTo>
                    <a:lnTo>
                      <a:pt x="16708" y="5992"/>
                    </a:lnTo>
                    <a:lnTo>
                      <a:pt x="16683" y="6309"/>
                    </a:lnTo>
                    <a:lnTo>
                      <a:pt x="16635" y="6625"/>
                    </a:lnTo>
                    <a:lnTo>
                      <a:pt x="16537" y="6942"/>
                    </a:lnTo>
                    <a:lnTo>
                      <a:pt x="16391" y="7258"/>
                    </a:lnTo>
                    <a:lnTo>
                      <a:pt x="16391" y="7258"/>
                    </a:lnTo>
                    <a:lnTo>
                      <a:pt x="16342" y="7453"/>
                    </a:lnTo>
                    <a:lnTo>
                      <a:pt x="16294" y="7624"/>
                    </a:lnTo>
                    <a:lnTo>
                      <a:pt x="16196" y="7770"/>
                    </a:lnTo>
                    <a:lnTo>
                      <a:pt x="16123" y="7916"/>
                    </a:lnTo>
                    <a:lnTo>
                      <a:pt x="15928" y="8160"/>
                    </a:lnTo>
                    <a:lnTo>
                      <a:pt x="15758" y="8403"/>
                    </a:lnTo>
                    <a:lnTo>
                      <a:pt x="7891" y="16197"/>
                    </a:lnTo>
                    <a:lnTo>
                      <a:pt x="7891" y="16197"/>
                    </a:lnTo>
                    <a:lnTo>
                      <a:pt x="7794" y="16294"/>
                    </a:lnTo>
                    <a:lnTo>
                      <a:pt x="7696" y="16392"/>
                    </a:lnTo>
                    <a:lnTo>
                      <a:pt x="7574" y="16465"/>
                    </a:lnTo>
                    <a:lnTo>
                      <a:pt x="7453" y="16513"/>
                    </a:lnTo>
                    <a:lnTo>
                      <a:pt x="7185" y="16586"/>
                    </a:lnTo>
                    <a:lnTo>
                      <a:pt x="6941" y="16611"/>
                    </a:lnTo>
                    <a:lnTo>
                      <a:pt x="6941" y="16611"/>
                    </a:lnTo>
                    <a:lnTo>
                      <a:pt x="6649" y="16586"/>
                    </a:lnTo>
                    <a:lnTo>
                      <a:pt x="6503" y="16562"/>
                    </a:lnTo>
                    <a:lnTo>
                      <a:pt x="6381" y="16513"/>
                    </a:lnTo>
                    <a:lnTo>
                      <a:pt x="6235" y="16465"/>
                    </a:lnTo>
                    <a:lnTo>
                      <a:pt x="6113" y="16392"/>
                    </a:lnTo>
                    <a:lnTo>
                      <a:pt x="5991" y="16294"/>
                    </a:lnTo>
                    <a:lnTo>
                      <a:pt x="5894" y="16197"/>
                    </a:lnTo>
                    <a:lnTo>
                      <a:pt x="414" y="10839"/>
                    </a:lnTo>
                    <a:lnTo>
                      <a:pt x="414" y="10839"/>
                    </a:lnTo>
                    <a:lnTo>
                      <a:pt x="268" y="10595"/>
                    </a:lnTo>
                    <a:lnTo>
                      <a:pt x="122" y="10352"/>
                    </a:lnTo>
                    <a:lnTo>
                      <a:pt x="24" y="10108"/>
                    </a:lnTo>
                    <a:lnTo>
                      <a:pt x="0" y="10011"/>
                    </a:lnTo>
                    <a:lnTo>
                      <a:pt x="0" y="9889"/>
                    </a:lnTo>
                    <a:lnTo>
                      <a:pt x="0" y="9889"/>
                    </a:lnTo>
                    <a:lnTo>
                      <a:pt x="0" y="9718"/>
                    </a:lnTo>
                    <a:lnTo>
                      <a:pt x="24" y="9597"/>
                    </a:lnTo>
                    <a:lnTo>
                      <a:pt x="122" y="9329"/>
                    </a:lnTo>
                    <a:lnTo>
                      <a:pt x="268" y="9061"/>
                    </a:lnTo>
                    <a:lnTo>
                      <a:pt x="414" y="8842"/>
                    </a:lnTo>
                    <a:lnTo>
                      <a:pt x="414" y="8842"/>
                    </a:lnTo>
                    <a:close/>
                    <a:moveTo>
                      <a:pt x="12519" y="4190"/>
                    </a:moveTo>
                    <a:lnTo>
                      <a:pt x="12519" y="4190"/>
                    </a:lnTo>
                    <a:lnTo>
                      <a:pt x="12689" y="4336"/>
                    </a:lnTo>
                    <a:lnTo>
                      <a:pt x="12859" y="4433"/>
                    </a:lnTo>
                    <a:lnTo>
                      <a:pt x="13030" y="4482"/>
                    </a:lnTo>
                    <a:lnTo>
                      <a:pt x="13249" y="4482"/>
                    </a:lnTo>
                    <a:lnTo>
                      <a:pt x="13249" y="4482"/>
                    </a:lnTo>
                    <a:lnTo>
                      <a:pt x="13444" y="4482"/>
                    </a:lnTo>
                    <a:lnTo>
                      <a:pt x="13615" y="4433"/>
                    </a:lnTo>
                    <a:lnTo>
                      <a:pt x="13761" y="4336"/>
                    </a:lnTo>
                    <a:lnTo>
                      <a:pt x="13882" y="4190"/>
                    </a:lnTo>
                    <a:lnTo>
                      <a:pt x="13882" y="4190"/>
                    </a:lnTo>
                    <a:lnTo>
                      <a:pt x="14029" y="4044"/>
                    </a:lnTo>
                    <a:lnTo>
                      <a:pt x="14102" y="3873"/>
                    </a:lnTo>
                    <a:lnTo>
                      <a:pt x="14150" y="3727"/>
                    </a:lnTo>
                    <a:lnTo>
                      <a:pt x="14175" y="3557"/>
                    </a:lnTo>
                    <a:lnTo>
                      <a:pt x="14175" y="3557"/>
                    </a:lnTo>
                    <a:lnTo>
                      <a:pt x="14150" y="3362"/>
                    </a:lnTo>
                    <a:lnTo>
                      <a:pt x="14102" y="3167"/>
                    </a:lnTo>
                    <a:lnTo>
                      <a:pt x="14029" y="2996"/>
                    </a:lnTo>
                    <a:lnTo>
                      <a:pt x="13882" y="2850"/>
                    </a:lnTo>
                    <a:lnTo>
                      <a:pt x="13882" y="2850"/>
                    </a:lnTo>
                    <a:lnTo>
                      <a:pt x="13761" y="2728"/>
                    </a:lnTo>
                    <a:lnTo>
                      <a:pt x="13615" y="2655"/>
                    </a:lnTo>
                    <a:lnTo>
                      <a:pt x="13444" y="2582"/>
                    </a:lnTo>
                    <a:lnTo>
                      <a:pt x="13249" y="2558"/>
                    </a:lnTo>
                    <a:lnTo>
                      <a:pt x="13249" y="2558"/>
                    </a:lnTo>
                    <a:lnTo>
                      <a:pt x="13030" y="2582"/>
                    </a:lnTo>
                    <a:lnTo>
                      <a:pt x="12859" y="2655"/>
                    </a:lnTo>
                    <a:lnTo>
                      <a:pt x="12689" y="2728"/>
                    </a:lnTo>
                    <a:lnTo>
                      <a:pt x="12519" y="2850"/>
                    </a:lnTo>
                    <a:lnTo>
                      <a:pt x="12519" y="2850"/>
                    </a:lnTo>
                    <a:lnTo>
                      <a:pt x="12445" y="2996"/>
                    </a:lnTo>
                    <a:lnTo>
                      <a:pt x="12372" y="3167"/>
                    </a:lnTo>
                    <a:lnTo>
                      <a:pt x="12324" y="3362"/>
                    </a:lnTo>
                    <a:lnTo>
                      <a:pt x="12324" y="3557"/>
                    </a:lnTo>
                    <a:lnTo>
                      <a:pt x="12324" y="3557"/>
                    </a:lnTo>
                    <a:lnTo>
                      <a:pt x="12324" y="3727"/>
                    </a:lnTo>
                    <a:lnTo>
                      <a:pt x="12372" y="3873"/>
                    </a:lnTo>
                    <a:lnTo>
                      <a:pt x="12445" y="4044"/>
                    </a:lnTo>
                    <a:lnTo>
                      <a:pt x="12519" y="4190"/>
                    </a:lnTo>
                    <a:lnTo>
                      <a:pt x="12519" y="4190"/>
                    </a:lnTo>
                    <a:close/>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0" name="Google Shape;1430;p8"/>
            <p:cNvGrpSpPr/>
            <p:nvPr/>
          </p:nvGrpSpPr>
          <p:grpSpPr>
            <a:xfrm>
              <a:off x="-191649" y="4887272"/>
              <a:ext cx="2054783" cy="376691"/>
              <a:chOff x="-191649" y="4658672"/>
              <a:chExt cx="2054783" cy="376691"/>
            </a:xfrm>
          </p:grpSpPr>
          <p:grpSp>
            <p:nvGrpSpPr>
              <p:cNvPr id="1431" name="Google Shape;1431;p8"/>
              <p:cNvGrpSpPr/>
              <p:nvPr/>
            </p:nvGrpSpPr>
            <p:grpSpPr>
              <a:xfrm>
                <a:off x="662247" y="4658672"/>
                <a:ext cx="359272" cy="376691"/>
                <a:chOff x="5961125" y="1623900"/>
                <a:chExt cx="427450" cy="448175"/>
              </a:xfrm>
            </p:grpSpPr>
            <p:sp>
              <p:nvSpPr>
                <p:cNvPr id="1432" name="Google Shape;1432;p8"/>
                <p:cNvSpPr/>
                <p:nvPr/>
              </p:nvSpPr>
              <p:spPr>
                <a:xfrm>
                  <a:off x="5961125" y="1678700"/>
                  <a:ext cx="376925" cy="376925"/>
                </a:xfrm>
                <a:custGeom>
                  <a:avLst/>
                  <a:gdLst/>
                  <a:ahLst/>
                  <a:cxnLst/>
                  <a:rect l="l" t="t" r="r" b="b"/>
                  <a:pathLst>
                    <a:path w="15077" h="15077" fill="none" extrusionOk="0">
                      <a:moveTo>
                        <a:pt x="11813" y="1340"/>
                      </a:moveTo>
                      <a:lnTo>
                        <a:pt x="11813" y="1340"/>
                      </a:lnTo>
                      <a:lnTo>
                        <a:pt x="11350" y="1024"/>
                      </a:lnTo>
                      <a:lnTo>
                        <a:pt x="10863" y="780"/>
                      </a:lnTo>
                      <a:lnTo>
                        <a:pt x="10351" y="537"/>
                      </a:lnTo>
                      <a:lnTo>
                        <a:pt x="9816" y="342"/>
                      </a:lnTo>
                      <a:lnTo>
                        <a:pt x="9280" y="196"/>
                      </a:lnTo>
                      <a:lnTo>
                        <a:pt x="8720" y="98"/>
                      </a:lnTo>
                      <a:lnTo>
                        <a:pt x="8135" y="25"/>
                      </a:lnTo>
                      <a:lnTo>
                        <a:pt x="7551" y="1"/>
                      </a:lnTo>
                      <a:lnTo>
                        <a:pt x="7551" y="1"/>
                      </a:lnTo>
                      <a:lnTo>
                        <a:pt x="7161" y="1"/>
                      </a:lnTo>
                      <a:lnTo>
                        <a:pt x="6771" y="50"/>
                      </a:lnTo>
                      <a:lnTo>
                        <a:pt x="6406" y="98"/>
                      </a:lnTo>
                      <a:lnTo>
                        <a:pt x="6041" y="147"/>
                      </a:lnTo>
                      <a:lnTo>
                        <a:pt x="5675" y="244"/>
                      </a:lnTo>
                      <a:lnTo>
                        <a:pt x="5310" y="342"/>
                      </a:lnTo>
                      <a:lnTo>
                        <a:pt x="4969" y="464"/>
                      </a:lnTo>
                      <a:lnTo>
                        <a:pt x="4628" y="585"/>
                      </a:lnTo>
                      <a:lnTo>
                        <a:pt x="4287" y="731"/>
                      </a:lnTo>
                      <a:lnTo>
                        <a:pt x="3970" y="902"/>
                      </a:lnTo>
                      <a:lnTo>
                        <a:pt x="3654" y="1097"/>
                      </a:lnTo>
                      <a:lnTo>
                        <a:pt x="3337" y="1292"/>
                      </a:lnTo>
                      <a:lnTo>
                        <a:pt x="3045" y="1486"/>
                      </a:lnTo>
                      <a:lnTo>
                        <a:pt x="2753" y="1730"/>
                      </a:lnTo>
                      <a:lnTo>
                        <a:pt x="2485" y="1949"/>
                      </a:lnTo>
                      <a:lnTo>
                        <a:pt x="2217" y="2217"/>
                      </a:lnTo>
                      <a:lnTo>
                        <a:pt x="1973" y="2461"/>
                      </a:lnTo>
                      <a:lnTo>
                        <a:pt x="1730" y="2753"/>
                      </a:lnTo>
                      <a:lnTo>
                        <a:pt x="1510" y="3021"/>
                      </a:lnTo>
                      <a:lnTo>
                        <a:pt x="1291" y="3313"/>
                      </a:lnTo>
                      <a:lnTo>
                        <a:pt x="1096" y="3630"/>
                      </a:lnTo>
                      <a:lnTo>
                        <a:pt x="926" y="3946"/>
                      </a:lnTo>
                      <a:lnTo>
                        <a:pt x="755" y="4263"/>
                      </a:lnTo>
                      <a:lnTo>
                        <a:pt x="609" y="4604"/>
                      </a:lnTo>
                      <a:lnTo>
                        <a:pt x="463" y="4945"/>
                      </a:lnTo>
                      <a:lnTo>
                        <a:pt x="341" y="5286"/>
                      </a:lnTo>
                      <a:lnTo>
                        <a:pt x="244" y="5651"/>
                      </a:lnTo>
                      <a:lnTo>
                        <a:pt x="171" y="6016"/>
                      </a:lnTo>
                      <a:lnTo>
                        <a:pt x="98" y="6382"/>
                      </a:lnTo>
                      <a:lnTo>
                        <a:pt x="49" y="6771"/>
                      </a:lnTo>
                      <a:lnTo>
                        <a:pt x="25" y="7137"/>
                      </a:lnTo>
                      <a:lnTo>
                        <a:pt x="0" y="7526"/>
                      </a:lnTo>
                      <a:lnTo>
                        <a:pt x="0" y="7526"/>
                      </a:lnTo>
                      <a:lnTo>
                        <a:pt x="25" y="7916"/>
                      </a:lnTo>
                      <a:lnTo>
                        <a:pt x="49" y="8306"/>
                      </a:lnTo>
                      <a:lnTo>
                        <a:pt x="98" y="8671"/>
                      </a:lnTo>
                      <a:lnTo>
                        <a:pt x="171" y="9061"/>
                      </a:lnTo>
                      <a:lnTo>
                        <a:pt x="244" y="9426"/>
                      </a:lnTo>
                      <a:lnTo>
                        <a:pt x="341" y="9767"/>
                      </a:lnTo>
                      <a:lnTo>
                        <a:pt x="463" y="10132"/>
                      </a:lnTo>
                      <a:lnTo>
                        <a:pt x="609" y="10473"/>
                      </a:lnTo>
                      <a:lnTo>
                        <a:pt x="755" y="10790"/>
                      </a:lnTo>
                      <a:lnTo>
                        <a:pt x="926" y="11131"/>
                      </a:lnTo>
                      <a:lnTo>
                        <a:pt x="1096" y="11448"/>
                      </a:lnTo>
                      <a:lnTo>
                        <a:pt x="1291" y="11740"/>
                      </a:lnTo>
                      <a:lnTo>
                        <a:pt x="1510" y="12032"/>
                      </a:lnTo>
                      <a:lnTo>
                        <a:pt x="1730" y="12324"/>
                      </a:lnTo>
                      <a:lnTo>
                        <a:pt x="1973" y="12592"/>
                      </a:lnTo>
                      <a:lnTo>
                        <a:pt x="2217" y="12860"/>
                      </a:lnTo>
                      <a:lnTo>
                        <a:pt x="2485" y="13104"/>
                      </a:lnTo>
                      <a:lnTo>
                        <a:pt x="2753" y="13347"/>
                      </a:lnTo>
                      <a:lnTo>
                        <a:pt x="3045" y="13567"/>
                      </a:lnTo>
                      <a:lnTo>
                        <a:pt x="3337" y="13786"/>
                      </a:lnTo>
                      <a:lnTo>
                        <a:pt x="3654" y="13981"/>
                      </a:lnTo>
                      <a:lnTo>
                        <a:pt x="3970" y="14151"/>
                      </a:lnTo>
                      <a:lnTo>
                        <a:pt x="4287" y="14322"/>
                      </a:lnTo>
                      <a:lnTo>
                        <a:pt x="4628" y="14468"/>
                      </a:lnTo>
                      <a:lnTo>
                        <a:pt x="4969" y="14614"/>
                      </a:lnTo>
                      <a:lnTo>
                        <a:pt x="5310" y="14736"/>
                      </a:lnTo>
                      <a:lnTo>
                        <a:pt x="5675" y="14833"/>
                      </a:lnTo>
                      <a:lnTo>
                        <a:pt x="6041" y="14906"/>
                      </a:lnTo>
                      <a:lnTo>
                        <a:pt x="6406" y="14979"/>
                      </a:lnTo>
                      <a:lnTo>
                        <a:pt x="6771" y="15028"/>
                      </a:lnTo>
                      <a:lnTo>
                        <a:pt x="7161" y="15052"/>
                      </a:lnTo>
                      <a:lnTo>
                        <a:pt x="7551" y="15077"/>
                      </a:lnTo>
                      <a:lnTo>
                        <a:pt x="7551" y="15077"/>
                      </a:lnTo>
                      <a:lnTo>
                        <a:pt x="7940" y="15052"/>
                      </a:lnTo>
                      <a:lnTo>
                        <a:pt x="8306" y="15028"/>
                      </a:lnTo>
                      <a:lnTo>
                        <a:pt x="8695" y="14979"/>
                      </a:lnTo>
                      <a:lnTo>
                        <a:pt x="9061" y="14906"/>
                      </a:lnTo>
                      <a:lnTo>
                        <a:pt x="9426" y="14833"/>
                      </a:lnTo>
                      <a:lnTo>
                        <a:pt x="9791" y="14736"/>
                      </a:lnTo>
                      <a:lnTo>
                        <a:pt x="10132" y="14614"/>
                      </a:lnTo>
                      <a:lnTo>
                        <a:pt x="10473" y="14468"/>
                      </a:lnTo>
                      <a:lnTo>
                        <a:pt x="10814" y="14322"/>
                      </a:lnTo>
                      <a:lnTo>
                        <a:pt x="11131" y="14151"/>
                      </a:lnTo>
                      <a:lnTo>
                        <a:pt x="11447" y="13981"/>
                      </a:lnTo>
                      <a:lnTo>
                        <a:pt x="11764" y="13786"/>
                      </a:lnTo>
                      <a:lnTo>
                        <a:pt x="12056" y="13567"/>
                      </a:lnTo>
                      <a:lnTo>
                        <a:pt x="12348" y="13347"/>
                      </a:lnTo>
                      <a:lnTo>
                        <a:pt x="12616" y="13104"/>
                      </a:lnTo>
                      <a:lnTo>
                        <a:pt x="12884" y="12860"/>
                      </a:lnTo>
                      <a:lnTo>
                        <a:pt x="13128" y="12592"/>
                      </a:lnTo>
                      <a:lnTo>
                        <a:pt x="13371" y="12324"/>
                      </a:lnTo>
                      <a:lnTo>
                        <a:pt x="13591" y="12032"/>
                      </a:lnTo>
                      <a:lnTo>
                        <a:pt x="13785" y="11740"/>
                      </a:lnTo>
                      <a:lnTo>
                        <a:pt x="13980" y="11448"/>
                      </a:lnTo>
                      <a:lnTo>
                        <a:pt x="14175" y="11131"/>
                      </a:lnTo>
                      <a:lnTo>
                        <a:pt x="14346" y="10790"/>
                      </a:lnTo>
                      <a:lnTo>
                        <a:pt x="14492" y="10473"/>
                      </a:lnTo>
                      <a:lnTo>
                        <a:pt x="14613" y="10132"/>
                      </a:lnTo>
                      <a:lnTo>
                        <a:pt x="14735" y="9767"/>
                      </a:lnTo>
                      <a:lnTo>
                        <a:pt x="14857" y="9426"/>
                      </a:lnTo>
                      <a:lnTo>
                        <a:pt x="14930" y="9061"/>
                      </a:lnTo>
                      <a:lnTo>
                        <a:pt x="15003" y="8671"/>
                      </a:lnTo>
                      <a:lnTo>
                        <a:pt x="15052" y="8306"/>
                      </a:lnTo>
                      <a:lnTo>
                        <a:pt x="15076" y="7916"/>
                      </a:lnTo>
                      <a:lnTo>
                        <a:pt x="15076" y="7526"/>
                      </a:lnTo>
                      <a:lnTo>
                        <a:pt x="15076" y="7526"/>
                      </a:lnTo>
                      <a:lnTo>
                        <a:pt x="15052" y="6918"/>
                      </a:lnTo>
                      <a:lnTo>
                        <a:pt x="14979" y="6309"/>
                      </a:lnTo>
                      <a:lnTo>
                        <a:pt x="14857" y="5724"/>
                      </a:lnTo>
                      <a:lnTo>
                        <a:pt x="14687" y="5164"/>
                      </a:lnTo>
                      <a:lnTo>
                        <a:pt x="14492" y="4604"/>
                      </a:lnTo>
                      <a:lnTo>
                        <a:pt x="14248" y="4068"/>
                      </a:lnTo>
                      <a:lnTo>
                        <a:pt x="13956" y="3581"/>
                      </a:lnTo>
                      <a:lnTo>
                        <a:pt x="13615" y="3094"/>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8"/>
                <p:cNvSpPr/>
                <p:nvPr/>
              </p:nvSpPr>
              <p:spPr>
                <a:xfrm>
                  <a:off x="6009825" y="1727425"/>
                  <a:ext cx="279500" cy="279500"/>
                </a:xfrm>
                <a:custGeom>
                  <a:avLst/>
                  <a:gdLst/>
                  <a:ahLst/>
                  <a:cxnLst/>
                  <a:rect l="l" t="t" r="r" b="b"/>
                  <a:pathLst>
                    <a:path w="11180" h="11180" fill="none" extrusionOk="0">
                      <a:moveTo>
                        <a:pt x="10181" y="2387"/>
                      </a:moveTo>
                      <a:lnTo>
                        <a:pt x="10181" y="2387"/>
                      </a:lnTo>
                      <a:lnTo>
                        <a:pt x="10400" y="2728"/>
                      </a:lnTo>
                      <a:lnTo>
                        <a:pt x="10595" y="3093"/>
                      </a:lnTo>
                      <a:lnTo>
                        <a:pt x="10766" y="3483"/>
                      </a:lnTo>
                      <a:lnTo>
                        <a:pt x="10912" y="3873"/>
                      </a:lnTo>
                      <a:lnTo>
                        <a:pt x="11034" y="4287"/>
                      </a:lnTo>
                      <a:lnTo>
                        <a:pt x="11107" y="4701"/>
                      </a:lnTo>
                      <a:lnTo>
                        <a:pt x="11180" y="5139"/>
                      </a:lnTo>
                      <a:lnTo>
                        <a:pt x="11180" y="5577"/>
                      </a:lnTo>
                      <a:lnTo>
                        <a:pt x="11180" y="5577"/>
                      </a:lnTo>
                      <a:lnTo>
                        <a:pt x="11155" y="6162"/>
                      </a:lnTo>
                      <a:lnTo>
                        <a:pt x="11082" y="6722"/>
                      </a:lnTo>
                      <a:lnTo>
                        <a:pt x="10936" y="7234"/>
                      </a:lnTo>
                      <a:lnTo>
                        <a:pt x="10741" y="7769"/>
                      </a:lnTo>
                      <a:lnTo>
                        <a:pt x="10522" y="8257"/>
                      </a:lnTo>
                      <a:lnTo>
                        <a:pt x="10230" y="8695"/>
                      </a:lnTo>
                      <a:lnTo>
                        <a:pt x="9913" y="9133"/>
                      </a:lnTo>
                      <a:lnTo>
                        <a:pt x="9548" y="9523"/>
                      </a:lnTo>
                      <a:lnTo>
                        <a:pt x="9158" y="9888"/>
                      </a:lnTo>
                      <a:lnTo>
                        <a:pt x="8720" y="10205"/>
                      </a:lnTo>
                      <a:lnTo>
                        <a:pt x="8257" y="10497"/>
                      </a:lnTo>
                      <a:lnTo>
                        <a:pt x="7770" y="10741"/>
                      </a:lnTo>
                      <a:lnTo>
                        <a:pt x="7259" y="10911"/>
                      </a:lnTo>
                      <a:lnTo>
                        <a:pt x="6723" y="11057"/>
                      </a:lnTo>
                      <a:lnTo>
                        <a:pt x="6163" y="11155"/>
                      </a:lnTo>
                      <a:lnTo>
                        <a:pt x="5603" y="11179"/>
                      </a:lnTo>
                      <a:lnTo>
                        <a:pt x="5603" y="11179"/>
                      </a:lnTo>
                      <a:lnTo>
                        <a:pt x="5018" y="11155"/>
                      </a:lnTo>
                      <a:lnTo>
                        <a:pt x="4482" y="11057"/>
                      </a:lnTo>
                      <a:lnTo>
                        <a:pt x="3946" y="10911"/>
                      </a:lnTo>
                      <a:lnTo>
                        <a:pt x="3435" y="10741"/>
                      </a:lnTo>
                      <a:lnTo>
                        <a:pt x="2948" y="10497"/>
                      </a:lnTo>
                      <a:lnTo>
                        <a:pt x="2485" y="10205"/>
                      </a:lnTo>
                      <a:lnTo>
                        <a:pt x="2047" y="9888"/>
                      </a:lnTo>
                      <a:lnTo>
                        <a:pt x="1657" y="9523"/>
                      </a:lnTo>
                      <a:lnTo>
                        <a:pt x="1292" y="9133"/>
                      </a:lnTo>
                      <a:lnTo>
                        <a:pt x="975" y="8695"/>
                      </a:lnTo>
                      <a:lnTo>
                        <a:pt x="683" y="8257"/>
                      </a:lnTo>
                      <a:lnTo>
                        <a:pt x="464" y="7769"/>
                      </a:lnTo>
                      <a:lnTo>
                        <a:pt x="269" y="7234"/>
                      </a:lnTo>
                      <a:lnTo>
                        <a:pt x="123" y="6722"/>
                      </a:lnTo>
                      <a:lnTo>
                        <a:pt x="50" y="6162"/>
                      </a:lnTo>
                      <a:lnTo>
                        <a:pt x="1" y="5577"/>
                      </a:lnTo>
                      <a:lnTo>
                        <a:pt x="1" y="5577"/>
                      </a:lnTo>
                      <a:lnTo>
                        <a:pt x="50" y="5017"/>
                      </a:lnTo>
                      <a:lnTo>
                        <a:pt x="123" y="4457"/>
                      </a:lnTo>
                      <a:lnTo>
                        <a:pt x="269" y="3921"/>
                      </a:lnTo>
                      <a:lnTo>
                        <a:pt x="464" y="3410"/>
                      </a:lnTo>
                      <a:lnTo>
                        <a:pt x="683" y="2923"/>
                      </a:lnTo>
                      <a:lnTo>
                        <a:pt x="975" y="2460"/>
                      </a:lnTo>
                      <a:lnTo>
                        <a:pt x="1292" y="2046"/>
                      </a:lnTo>
                      <a:lnTo>
                        <a:pt x="1657" y="1632"/>
                      </a:lnTo>
                      <a:lnTo>
                        <a:pt x="2047" y="1267"/>
                      </a:lnTo>
                      <a:lnTo>
                        <a:pt x="2485" y="950"/>
                      </a:lnTo>
                      <a:lnTo>
                        <a:pt x="2948" y="682"/>
                      </a:lnTo>
                      <a:lnTo>
                        <a:pt x="3435" y="439"/>
                      </a:lnTo>
                      <a:lnTo>
                        <a:pt x="3946" y="244"/>
                      </a:lnTo>
                      <a:lnTo>
                        <a:pt x="4482" y="122"/>
                      </a:lnTo>
                      <a:lnTo>
                        <a:pt x="5018" y="25"/>
                      </a:lnTo>
                      <a:lnTo>
                        <a:pt x="5603" y="0"/>
                      </a:lnTo>
                      <a:lnTo>
                        <a:pt x="5603" y="0"/>
                      </a:lnTo>
                      <a:lnTo>
                        <a:pt x="6041" y="25"/>
                      </a:lnTo>
                      <a:lnTo>
                        <a:pt x="6479" y="73"/>
                      </a:lnTo>
                      <a:lnTo>
                        <a:pt x="6893" y="146"/>
                      </a:lnTo>
                      <a:lnTo>
                        <a:pt x="7307" y="268"/>
                      </a:lnTo>
                      <a:lnTo>
                        <a:pt x="7697" y="414"/>
                      </a:lnTo>
                      <a:lnTo>
                        <a:pt x="8087" y="585"/>
                      </a:lnTo>
                      <a:lnTo>
                        <a:pt x="8452" y="780"/>
                      </a:lnTo>
                      <a:lnTo>
                        <a:pt x="8793" y="999"/>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8"/>
                <p:cNvSpPr/>
                <p:nvPr/>
              </p:nvSpPr>
              <p:spPr>
                <a:xfrm>
                  <a:off x="6107250" y="1824850"/>
                  <a:ext cx="84650" cy="84650"/>
                </a:xfrm>
                <a:custGeom>
                  <a:avLst/>
                  <a:gdLst/>
                  <a:ahLst/>
                  <a:cxnLst/>
                  <a:rect l="l" t="t" r="r" b="b"/>
                  <a:pathLst>
                    <a:path w="3386" h="3386" fill="none" extrusionOk="0">
                      <a:moveTo>
                        <a:pt x="3362" y="1388"/>
                      </a:moveTo>
                      <a:lnTo>
                        <a:pt x="3362" y="1388"/>
                      </a:lnTo>
                      <a:lnTo>
                        <a:pt x="3386" y="1680"/>
                      </a:lnTo>
                      <a:lnTo>
                        <a:pt x="3386" y="1680"/>
                      </a:lnTo>
                      <a:lnTo>
                        <a:pt x="3386" y="1851"/>
                      </a:lnTo>
                      <a:lnTo>
                        <a:pt x="3362" y="2021"/>
                      </a:lnTo>
                      <a:lnTo>
                        <a:pt x="3313" y="2192"/>
                      </a:lnTo>
                      <a:lnTo>
                        <a:pt x="3264" y="2338"/>
                      </a:lnTo>
                      <a:lnTo>
                        <a:pt x="3191" y="2484"/>
                      </a:lnTo>
                      <a:lnTo>
                        <a:pt x="3118" y="2630"/>
                      </a:lnTo>
                      <a:lnTo>
                        <a:pt x="3021" y="2776"/>
                      </a:lnTo>
                      <a:lnTo>
                        <a:pt x="2899" y="2898"/>
                      </a:lnTo>
                      <a:lnTo>
                        <a:pt x="2777" y="2996"/>
                      </a:lnTo>
                      <a:lnTo>
                        <a:pt x="2655" y="3093"/>
                      </a:lnTo>
                      <a:lnTo>
                        <a:pt x="2509" y="3191"/>
                      </a:lnTo>
                      <a:lnTo>
                        <a:pt x="2363" y="3239"/>
                      </a:lnTo>
                      <a:lnTo>
                        <a:pt x="2217" y="3312"/>
                      </a:lnTo>
                      <a:lnTo>
                        <a:pt x="2046" y="3337"/>
                      </a:lnTo>
                      <a:lnTo>
                        <a:pt x="1876" y="3385"/>
                      </a:lnTo>
                      <a:lnTo>
                        <a:pt x="1706" y="3385"/>
                      </a:lnTo>
                      <a:lnTo>
                        <a:pt x="1706" y="3385"/>
                      </a:lnTo>
                      <a:lnTo>
                        <a:pt x="1535" y="3385"/>
                      </a:lnTo>
                      <a:lnTo>
                        <a:pt x="1365" y="3337"/>
                      </a:lnTo>
                      <a:lnTo>
                        <a:pt x="1194" y="3312"/>
                      </a:lnTo>
                      <a:lnTo>
                        <a:pt x="1048" y="3239"/>
                      </a:lnTo>
                      <a:lnTo>
                        <a:pt x="902" y="3191"/>
                      </a:lnTo>
                      <a:lnTo>
                        <a:pt x="756" y="3093"/>
                      </a:lnTo>
                      <a:lnTo>
                        <a:pt x="634" y="2996"/>
                      </a:lnTo>
                      <a:lnTo>
                        <a:pt x="512" y="2898"/>
                      </a:lnTo>
                      <a:lnTo>
                        <a:pt x="390" y="2776"/>
                      </a:lnTo>
                      <a:lnTo>
                        <a:pt x="293" y="2630"/>
                      </a:lnTo>
                      <a:lnTo>
                        <a:pt x="220" y="2484"/>
                      </a:lnTo>
                      <a:lnTo>
                        <a:pt x="147" y="2338"/>
                      </a:lnTo>
                      <a:lnTo>
                        <a:pt x="74" y="2192"/>
                      </a:lnTo>
                      <a:lnTo>
                        <a:pt x="49" y="2021"/>
                      </a:lnTo>
                      <a:lnTo>
                        <a:pt x="25" y="1851"/>
                      </a:lnTo>
                      <a:lnTo>
                        <a:pt x="1" y="1680"/>
                      </a:lnTo>
                      <a:lnTo>
                        <a:pt x="1" y="1680"/>
                      </a:lnTo>
                      <a:lnTo>
                        <a:pt x="25" y="1510"/>
                      </a:lnTo>
                      <a:lnTo>
                        <a:pt x="49" y="1340"/>
                      </a:lnTo>
                      <a:lnTo>
                        <a:pt x="74" y="1193"/>
                      </a:lnTo>
                      <a:lnTo>
                        <a:pt x="147" y="1023"/>
                      </a:lnTo>
                      <a:lnTo>
                        <a:pt x="220" y="877"/>
                      </a:lnTo>
                      <a:lnTo>
                        <a:pt x="293" y="731"/>
                      </a:lnTo>
                      <a:lnTo>
                        <a:pt x="390" y="609"/>
                      </a:lnTo>
                      <a:lnTo>
                        <a:pt x="512" y="487"/>
                      </a:lnTo>
                      <a:lnTo>
                        <a:pt x="634" y="390"/>
                      </a:lnTo>
                      <a:lnTo>
                        <a:pt x="756" y="292"/>
                      </a:lnTo>
                      <a:lnTo>
                        <a:pt x="902" y="195"/>
                      </a:lnTo>
                      <a:lnTo>
                        <a:pt x="1048" y="122"/>
                      </a:lnTo>
                      <a:lnTo>
                        <a:pt x="1194" y="73"/>
                      </a:lnTo>
                      <a:lnTo>
                        <a:pt x="1365" y="24"/>
                      </a:lnTo>
                      <a:lnTo>
                        <a:pt x="1535" y="0"/>
                      </a:lnTo>
                      <a:lnTo>
                        <a:pt x="1706" y="0"/>
                      </a:lnTo>
                      <a:lnTo>
                        <a:pt x="1706" y="0"/>
                      </a:lnTo>
                      <a:lnTo>
                        <a:pt x="1998" y="24"/>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8"/>
                <p:cNvSpPr/>
                <p:nvPr/>
              </p:nvSpPr>
              <p:spPr>
                <a:xfrm>
                  <a:off x="6058550" y="1776125"/>
                  <a:ext cx="182075" cy="182075"/>
                </a:xfrm>
                <a:custGeom>
                  <a:avLst/>
                  <a:gdLst/>
                  <a:ahLst/>
                  <a:cxnLst/>
                  <a:rect l="l" t="t" r="r" b="b"/>
                  <a:pathLst>
                    <a:path w="7283" h="7283" fill="none" extrusionOk="0">
                      <a:moveTo>
                        <a:pt x="5431" y="463"/>
                      </a:moveTo>
                      <a:lnTo>
                        <a:pt x="5431" y="463"/>
                      </a:lnTo>
                      <a:lnTo>
                        <a:pt x="5042" y="269"/>
                      </a:lnTo>
                      <a:lnTo>
                        <a:pt x="4823" y="195"/>
                      </a:lnTo>
                      <a:lnTo>
                        <a:pt x="4603" y="122"/>
                      </a:lnTo>
                      <a:lnTo>
                        <a:pt x="4360" y="74"/>
                      </a:lnTo>
                      <a:lnTo>
                        <a:pt x="4141" y="25"/>
                      </a:lnTo>
                      <a:lnTo>
                        <a:pt x="3897" y="1"/>
                      </a:lnTo>
                      <a:lnTo>
                        <a:pt x="3654" y="1"/>
                      </a:lnTo>
                      <a:lnTo>
                        <a:pt x="3654" y="1"/>
                      </a:lnTo>
                      <a:lnTo>
                        <a:pt x="3288" y="25"/>
                      </a:lnTo>
                      <a:lnTo>
                        <a:pt x="2923" y="74"/>
                      </a:lnTo>
                      <a:lnTo>
                        <a:pt x="2558" y="147"/>
                      </a:lnTo>
                      <a:lnTo>
                        <a:pt x="2241" y="293"/>
                      </a:lnTo>
                      <a:lnTo>
                        <a:pt x="1924" y="439"/>
                      </a:lnTo>
                      <a:lnTo>
                        <a:pt x="1608" y="609"/>
                      </a:lnTo>
                      <a:lnTo>
                        <a:pt x="1340" y="829"/>
                      </a:lnTo>
                      <a:lnTo>
                        <a:pt x="1072" y="1072"/>
                      </a:lnTo>
                      <a:lnTo>
                        <a:pt x="828" y="1316"/>
                      </a:lnTo>
                      <a:lnTo>
                        <a:pt x="633" y="1608"/>
                      </a:lnTo>
                      <a:lnTo>
                        <a:pt x="439" y="1900"/>
                      </a:lnTo>
                      <a:lnTo>
                        <a:pt x="293" y="2217"/>
                      </a:lnTo>
                      <a:lnTo>
                        <a:pt x="171" y="2558"/>
                      </a:lnTo>
                      <a:lnTo>
                        <a:pt x="73" y="2899"/>
                      </a:lnTo>
                      <a:lnTo>
                        <a:pt x="25" y="3264"/>
                      </a:lnTo>
                      <a:lnTo>
                        <a:pt x="0" y="3629"/>
                      </a:lnTo>
                      <a:lnTo>
                        <a:pt x="0" y="3629"/>
                      </a:lnTo>
                      <a:lnTo>
                        <a:pt x="25" y="4019"/>
                      </a:lnTo>
                      <a:lnTo>
                        <a:pt x="73" y="4360"/>
                      </a:lnTo>
                      <a:lnTo>
                        <a:pt x="171" y="4725"/>
                      </a:lnTo>
                      <a:lnTo>
                        <a:pt x="293" y="5066"/>
                      </a:lnTo>
                      <a:lnTo>
                        <a:pt x="439" y="5383"/>
                      </a:lnTo>
                      <a:lnTo>
                        <a:pt x="633" y="5675"/>
                      </a:lnTo>
                      <a:lnTo>
                        <a:pt x="828" y="5943"/>
                      </a:lnTo>
                      <a:lnTo>
                        <a:pt x="1072" y="6211"/>
                      </a:lnTo>
                      <a:lnTo>
                        <a:pt x="1340" y="6455"/>
                      </a:lnTo>
                      <a:lnTo>
                        <a:pt x="1608" y="6650"/>
                      </a:lnTo>
                      <a:lnTo>
                        <a:pt x="1924" y="6844"/>
                      </a:lnTo>
                      <a:lnTo>
                        <a:pt x="2241" y="6990"/>
                      </a:lnTo>
                      <a:lnTo>
                        <a:pt x="2558" y="7112"/>
                      </a:lnTo>
                      <a:lnTo>
                        <a:pt x="2923" y="7210"/>
                      </a:lnTo>
                      <a:lnTo>
                        <a:pt x="3288" y="7258"/>
                      </a:lnTo>
                      <a:lnTo>
                        <a:pt x="3654" y="7283"/>
                      </a:lnTo>
                      <a:lnTo>
                        <a:pt x="3654" y="7283"/>
                      </a:lnTo>
                      <a:lnTo>
                        <a:pt x="4019" y="7258"/>
                      </a:lnTo>
                      <a:lnTo>
                        <a:pt x="4384" y="7210"/>
                      </a:lnTo>
                      <a:lnTo>
                        <a:pt x="4725" y="7112"/>
                      </a:lnTo>
                      <a:lnTo>
                        <a:pt x="5066" y="6990"/>
                      </a:lnTo>
                      <a:lnTo>
                        <a:pt x="5383" y="6844"/>
                      </a:lnTo>
                      <a:lnTo>
                        <a:pt x="5675" y="6650"/>
                      </a:lnTo>
                      <a:lnTo>
                        <a:pt x="5967" y="6455"/>
                      </a:lnTo>
                      <a:lnTo>
                        <a:pt x="6235" y="6211"/>
                      </a:lnTo>
                      <a:lnTo>
                        <a:pt x="6454" y="5943"/>
                      </a:lnTo>
                      <a:lnTo>
                        <a:pt x="6674" y="5675"/>
                      </a:lnTo>
                      <a:lnTo>
                        <a:pt x="6844" y="5383"/>
                      </a:lnTo>
                      <a:lnTo>
                        <a:pt x="7014" y="5066"/>
                      </a:lnTo>
                      <a:lnTo>
                        <a:pt x="7136" y="4725"/>
                      </a:lnTo>
                      <a:lnTo>
                        <a:pt x="7209" y="4360"/>
                      </a:lnTo>
                      <a:lnTo>
                        <a:pt x="7282" y="4019"/>
                      </a:lnTo>
                      <a:lnTo>
                        <a:pt x="7282" y="3629"/>
                      </a:lnTo>
                      <a:lnTo>
                        <a:pt x="7282" y="3629"/>
                      </a:lnTo>
                      <a:lnTo>
                        <a:pt x="7282" y="3386"/>
                      </a:lnTo>
                      <a:lnTo>
                        <a:pt x="7258" y="3167"/>
                      </a:lnTo>
                      <a:lnTo>
                        <a:pt x="7234" y="2923"/>
                      </a:lnTo>
                      <a:lnTo>
                        <a:pt x="7161" y="2704"/>
                      </a:lnTo>
                      <a:lnTo>
                        <a:pt x="7112" y="2485"/>
                      </a:lnTo>
                      <a:lnTo>
                        <a:pt x="7014" y="2266"/>
                      </a:lnTo>
                      <a:lnTo>
                        <a:pt x="6820" y="1852"/>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8"/>
                <p:cNvSpPr/>
                <p:nvPr/>
              </p:nvSpPr>
              <p:spPr>
                <a:xfrm>
                  <a:off x="5971475" y="2001400"/>
                  <a:ext cx="74925" cy="70675"/>
                </a:xfrm>
                <a:custGeom>
                  <a:avLst/>
                  <a:gdLst/>
                  <a:ahLst/>
                  <a:cxnLst/>
                  <a:rect l="l" t="t" r="r" b="b"/>
                  <a:pathLst>
                    <a:path w="2997" h="2827" fill="none" extrusionOk="0">
                      <a:moveTo>
                        <a:pt x="1462" y="1"/>
                      </a:moveTo>
                      <a:lnTo>
                        <a:pt x="293" y="1170"/>
                      </a:lnTo>
                      <a:lnTo>
                        <a:pt x="293" y="1170"/>
                      </a:lnTo>
                      <a:lnTo>
                        <a:pt x="171" y="1316"/>
                      </a:lnTo>
                      <a:lnTo>
                        <a:pt x="74" y="1487"/>
                      </a:lnTo>
                      <a:lnTo>
                        <a:pt x="25" y="1657"/>
                      </a:lnTo>
                      <a:lnTo>
                        <a:pt x="1" y="1852"/>
                      </a:lnTo>
                      <a:lnTo>
                        <a:pt x="25" y="2047"/>
                      </a:lnTo>
                      <a:lnTo>
                        <a:pt x="74" y="2217"/>
                      </a:lnTo>
                      <a:lnTo>
                        <a:pt x="171" y="2388"/>
                      </a:lnTo>
                      <a:lnTo>
                        <a:pt x="293" y="2534"/>
                      </a:lnTo>
                      <a:lnTo>
                        <a:pt x="293" y="2534"/>
                      </a:lnTo>
                      <a:lnTo>
                        <a:pt x="439" y="2656"/>
                      </a:lnTo>
                      <a:lnTo>
                        <a:pt x="609" y="2753"/>
                      </a:lnTo>
                      <a:lnTo>
                        <a:pt x="804" y="2802"/>
                      </a:lnTo>
                      <a:lnTo>
                        <a:pt x="975" y="2826"/>
                      </a:lnTo>
                      <a:lnTo>
                        <a:pt x="975" y="2826"/>
                      </a:lnTo>
                      <a:lnTo>
                        <a:pt x="1170" y="2802"/>
                      </a:lnTo>
                      <a:lnTo>
                        <a:pt x="1340" y="2753"/>
                      </a:lnTo>
                      <a:lnTo>
                        <a:pt x="1511" y="2656"/>
                      </a:lnTo>
                      <a:lnTo>
                        <a:pt x="1681" y="2534"/>
                      </a:lnTo>
                      <a:lnTo>
                        <a:pt x="2850" y="1365"/>
                      </a:lnTo>
                      <a:lnTo>
                        <a:pt x="2850" y="1365"/>
                      </a:lnTo>
                      <a:lnTo>
                        <a:pt x="2996" y="1194"/>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8"/>
                <p:cNvSpPr/>
                <p:nvPr/>
              </p:nvSpPr>
              <p:spPr>
                <a:xfrm>
                  <a:off x="6253375" y="2001400"/>
                  <a:ext cx="74325" cy="70675"/>
                </a:xfrm>
                <a:custGeom>
                  <a:avLst/>
                  <a:gdLst/>
                  <a:ahLst/>
                  <a:cxnLst/>
                  <a:rect l="l" t="t" r="r" b="b"/>
                  <a:pathLst>
                    <a:path w="2973" h="2827" fill="none" extrusionOk="0">
                      <a:moveTo>
                        <a:pt x="1" y="1194"/>
                      </a:moveTo>
                      <a:lnTo>
                        <a:pt x="1" y="1194"/>
                      </a:lnTo>
                      <a:lnTo>
                        <a:pt x="123" y="1365"/>
                      </a:lnTo>
                      <a:lnTo>
                        <a:pt x="1316" y="2534"/>
                      </a:lnTo>
                      <a:lnTo>
                        <a:pt x="1316" y="2534"/>
                      </a:lnTo>
                      <a:lnTo>
                        <a:pt x="1462" y="2656"/>
                      </a:lnTo>
                      <a:lnTo>
                        <a:pt x="1633" y="2753"/>
                      </a:lnTo>
                      <a:lnTo>
                        <a:pt x="1827" y="2802"/>
                      </a:lnTo>
                      <a:lnTo>
                        <a:pt x="1998" y="2826"/>
                      </a:lnTo>
                      <a:lnTo>
                        <a:pt x="1998" y="2826"/>
                      </a:lnTo>
                      <a:lnTo>
                        <a:pt x="2193" y="2802"/>
                      </a:lnTo>
                      <a:lnTo>
                        <a:pt x="2363" y="2753"/>
                      </a:lnTo>
                      <a:lnTo>
                        <a:pt x="2534" y="2656"/>
                      </a:lnTo>
                      <a:lnTo>
                        <a:pt x="2704" y="2534"/>
                      </a:lnTo>
                      <a:lnTo>
                        <a:pt x="2704" y="2534"/>
                      </a:lnTo>
                      <a:lnTo>
                        <a:pt x="2826" y="2388"/>
                      </a:lnTo>
                      <a:lnTo>
                        <a:pt x="2923" y="2217"/>
                      </a:lnTo>
                      <a:lnTo>
                        <a:pt x="2972" y="2047"/>
                      </a:lnTo>
                      <a:lnTo>
                        <a:pt x="2972" y="1852"/>
                      </a:lnTo>
                      <a:lnTo>
                        <a:pt x="2972" y="1657"/>
                      </a:lnTo>
                      <a:lnTo>
                        <a:pt x="2923" y="1487"/>
                      </a:lnTo>
                      <a:lnTo>
                        <a:pt x="2826" y="1316"/>
                      </a:lnTo>
                      <a:lnTo>
                        <a:pt x="2704" y="1170"/>
                      </a:lnTo>
                      <a:lnTo>
                        <a:pt x="1535" y="1"/>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8"/>
                <p:cNvSpPr/>
                <p:nvPr/>
              </p:nvSpPr>
              <p:spPr>
                <a:xfrm>
                  <a:off x="6137700" y="1623900"/>
                  <a:ext cx="250875" cy="255150"/>
                </a:xfrm>
                <a:custGeom>
                  <a:avLst/>
                  <a:gdLst/>
                  <a:ahLst/>
                  <a:cxnLst/>
                  <a:rect l="l" t="t" r="r" b="b"/>
                  <a:pathLst>
                    <a:path w="10035" h="10206" fill="none" extrusionOk="0">
                      <a:moveTo>
                        <a:pt x="9718" y="2412"/>
                      </a:moveTo>
                      <a:lnTo>
                        <a:pt x="8671" y="2217"/>
                      </a:lnTo>
                      <a:lnTo>
                        <a:pt x="9694" y="1194"/>
                      </a:lnTo>
                      <a:lnTo>
                        <a:pt x="9694" y="1194"/>
                      </a:lnTo>
                      <a:lnTo>
                        <a:pt x="9767" y="1121"/>
                      </a:lnTo>
                      <a:lnTo>
                        <a:pt x="9815" y="1024"/>
                      </a:lnTo>
                      <a:lnTo>
                        <a:pt x="9840" y="951"/>
                      </a:lnTo>
                      <a:lnTo>
                        <a:pt x="9840" y="853"/>
                      </a:lnTo>
                      <a:lnTo>
                        <a:pt x="9840" y="756"/>
                      </a:lnTo>
                      <a:lnTo>
                        <a:pt x="9815" y="658"/>
                      </a:lnTo>
                      <a:lnTo>
                        <a:pt x="9767" y="585"/>
                      </a:lnTo>
                      <a:lnTo>
                        <a:pt x="9694" y="512"/>
                      </a:lnTo>
                      <a:lnTo>
                        <a:pt x="9694" y="512"/>
                      </a:lnTo>
                      <a:lnTo>
                        <a:pt x="9621" y="439"/>
                      </a:lnTo>
                      <a:lnTo>
                        <a:pt x="9548" y="391"/>
                      </a:lnTo>
                      <a:lnTo>
                        <a:pt x="9450" y="366"/>
                      </a:lnTo>
                      <a:lnTo>
                        <a:pt x="9353" y="366"/>
                      </a:lnTo>
                      <a:lnTo>
                        <a:pt x="9255" y="366"/>
                      </a:lnTo>
                      <a:lnTo>
                        <a:pt x="9182" y="391"/>
                      </a:lnTo>
                      <a:lnTo>
                        <a:pt x="9085" y="439"/>
                      </a:lnTo>
                      <a:lnTo>
                        <a:pt x="9012" y="512"/>
                      </a:lnTo>
                      <a:lnTo>
                        <a:pt x="7867" y="1657"/>
                      </a:lnTo>
                      <a:lnTo>
                        <a:pt x="7867" y="1657"/>
                      </a:lnTo>
                      <a:lnTo>
                        <a:pt x="7818" y="1487"/>
                      </a:lnTo>
                      <a:lnTo>
                        <a:pt x="7599" y="317"/>
                      </a:lnTo>
                      <a:lnTo>
                        <a:pt x="7599" y="317"/>
                      </a:lnTo>
                      <a:lnTo>
                        <a:pt x="7575" y="196"/>
                      </a:lnTo>
                      <a:lnTo>
                        <a:pt x="7526" y="98"/>
                      </a:lnTo>
                      <a:lnTo>
                        <a:pt x="7477" y="50"/>
                      </a:lnTo>
                      <a:lnTo>
                        <a:pt x="7404" y="1"/>
                      </a:lnTo>
                      <a:lnTo>
                        <a:pt x="7331" y="1"/>
                      </a:lnTo>
                      <a:lnTo>
                        <a:pt x="7234" y="25"/>
                      </a:lnTo>
                      <a:lnTo>
                        <a:pt x="7161" y="74"/>
                      </a:lnTo>
                      <a:lnTo>
                        <a:pt x="7063" y="147"/>
                      </a:lnTo>
                      <a:lnTo>
                        <a:pt x="5432" y="1754"/>
                      </a:lnTo>
                      <a:lnTo>
                        <a:pt x="5432" y="1754"/>
                      </a:lnTo>
                      <a:lnTo>
                        <a:pt x="5358" y="1852"/>
                      </a:lnTo>
                      <a:lnTo>
                        <a:pt x="5285" y="1974"/>
                      </a:lnTo>
                      <a:lnTo>
                        <a:pt x="5212" y="2120"/>
                      </a:lnTo>
                      <a:lnTo>
                        <a:pt x="5164" y="2242"/>
                      </a:lnTo>
                      <a:lnTo>
                        <a:pt x="5139" y="2388"/>
                      </a:lnTo>
                      <a:lnTo>
                        <a:pt x="5115" y="2534"/>
                      </a:lnTo>
                      <a:lnTo>
                        <a:pt x="5115" y="2680"/>
                      </a:lnTo>
                      <a:lnTo>
                        <a:pt x="5115" y="2802"/>
                      </a:lnTo>
                      <a:lnTo>
                        <a:pt x="5334" y="3971"/>
                      </a:lnTo>
                      <a:lnTo>
                        <a:pt x="5334" y="3971"/>
                      </a:lnTo>
                      <a:lnTo>
                        <a:pt x="5383" y="4141"/>
                      </a:lnTo>
                      <a:lnTo>
                        <a:pt x="147" y="9378"/>
                      </a:lnTo>
                      <a:lnTo>
                        <a:pt x="147" y="9378"/>
                      </a:lnTo>
                      <a:lnTo>
                        <a:pt x="73" y="9451"/>
                      </a:lnTo>
                      <a:lnTo>
                        <a:pt x="25" y="9548"/>
                      </a:lnTo>
                      <a:lnTo>
                        <a:pt x="0" y="9645"/>
                      </a:lnTo>
                      <a:lnTo>
                        <a:pt x="0" y="9718"/>
                      </a:lnTo>
                      <a:lnTo>
                        <a:pt x="0" y="9816"/>
                      </a:lnTo>
                      <a:lnTo>
                        <a:pt x="25" y="9913"/>
                      </a:lnTo>
                      <a:lnTo>
                        <a:pt x="73" y="9986"/>
                      </a:lnTo>
                      <a:lnTo>
                        <a:pt x="147" y="10059"/>
                      </a:lnTo>
                      <a:lnTo>
                        <a:pt x="147" y="10059"/>
                      </a:lnTo>
                      <a:lnTo>
                        <a:pt x="220" y="10133"/>
                      </a:lnTo>
                      <a:lnTo>
                        <a:pt x="293" y="10181"/>
                      </a:lnTo>
                      <a:lnTo>
                        <a:pt x="390" y="10206"/>
                      </a:lnTo>
                      <a:lnTo>
                        <a:pt x="488" y="10206"/>
                      </a:lnTo>
                      <a:lnTo>
                        <a:pt x="488" y="10206"/>
                      </a:lnTo>
                      <a:lnTo>
                        <a:pt x="585" y="10206"/>
                      </a:lnTo>
                      <a:lnTo>
                        <a:pt x="658" y="10181"/>
                      </a:lnTo>
                      <a:lnTo>
                        <a:pt x="755" y="10133"/>
                      </a:lnTo>
                      <a:lnTo>
                        <a:pt x="828" y="10059"/>
                      </a:lnTo>
                      <a:lnTo>
                        <a:pt x="6187" y="4726"/>
                      </a:lnTo>
                      <a:lnTo>
                        <a:pt x="7234" y="4896"/>
                      </a:lnTo>
                      <a:lnTo>
                        <a:pt x="7234" y="4896"/>
                      </a:lnTo>
                      <a:lnTo>
                        <a:pt x="7356" y="4921"/>
                      </a:lnTo>
                      <a:lnTo>
                        <a:pt x="7502" y="4921"/>
                      </a:lnTo>
                      <a:lnTo>
                        <a:pt x="7624" y="4896"/>
                      </a:lnTo>
                      <a:lnTo>
                        <a:pt x="7770" y="4848"/>
                      </a:lnTo>
                      <a:lnTo>
                        <a:pt x="7916" y="4799"/>
                      </a:lnTo>
                      <a:lnTo>
                        <a:pt x="8038" y="4750"/>
                      </a:lnTo>
                      <a:lnTo>
                        <a:pt x="8159" y="4677"/>
                      </a:lnTo>
                      <a:lnTo>
                        <a:pt x="8257" y="4580"/>
                      </a:lnTo>
                      <a:lnTo>
                        <a:pt x="9889" y="2948"/>
                      </a:lnTo>
                      <a:lnTo>
                        <a:pt x="9889" y="2948"/>
                      </a:lnTo>
                      <a:lnTo>
                        <a:pt x="9962" y="2875"/>
                      </a:lnTo>
                      <a:lnTo>
                        <a:pt x="10010" y="2777"/>
                      </a:lnTo>
                      <a:lnTo>
                        <a:pt x="10035" y="2704"/>
                      </a:lnTo>
                      <a:lnTo>
                        <a:pt x="10010" y="2607"/>
                      </a:lnTo>
                      <a:lnTo>
                        <a:pt x="9986" y="2558"/>
                      </a:lnTo>
                      <a:lnTo>
                        <a:pt x="9913" y="2485"/>
                      </a:lnTo>
                      <a:lnTo>
                        <a:pt x="9815" y="2436"/>
                      </a:lnTo>
                      <a:lnTo>
                        <a:pt x="9718" y="2412"/>
                      </a:lnTo>
                      <a:lnTo>
                        <a:pt x="9718" y="2412"/>
                      </a:lnTo>
                      <a:close/>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39" name="Google Shape;1439;p8"/>
              <p:cNvSpPr/>
              <p:nvPr/>
            </p:nvSpPr>
            <p:spPr>
              <a:xfrm>
                <a:off x="-191649" y="4692461"/>
                <a:ext cx="339835" cy="309115"/>
              </a:xfrm>
              <a:custGeom>
                <a:avLst/>
                <a:gdLst/>
                <a:ahLst/>
                <a:cxnLst/>
                <a:rect l="l" t="t" r="r" b="b"/>
                <a:pathLst>
                  <a:path w="16173" h="14711" fill="none" extrusionOk="0">
                    <a:moveTo>
                      <a:pt x="8087" y="1"/>
                    </a:moveTo>
                    <a:lnTo>
                      <a:pt x="8087" y="1"/>
                    </a:lnTo>
                    <a:lnTo>
                      <a:pt x="7672" y="1"/>
                    </a:lnTo>
                    <a:lnTo>
                      <a:pt x="7258" y="25"/>
                    </a:lnTo>
                    <a:lnTo>
                      <a:pt x="6844" y="74"/>
                    </a:lnTo>
                    <a:lnTo>
                      <a:pt x="6455" y="122"/>
                    </a:lnTo>
                    <a:lnTo>
                      <a:pt x="6065" y="195"/>
                    </a:lnTo>
                    <a:lnTo>
                      <a:pt x="5675" y="293"/>
                    </a:lnTo>
                    <a:lnTo>
                      <a:pt x="5310" y="415"/>
                    </a:lnTo>
                    <a:lnTo>
                      <a:pt x="4945" y="536"/>
                    </a:lnTo>
                    <a:lnTo>
                      <a:pt x="4579" y="658"/>
                    </a:lnTo>
                    <a:lnTo>
                      <a:pt x="4238" y="829"/>
                    </a:lnTo>
                    <a:lnTo>
                      <a:pt x="3897" y="975"/>
                    </a:lnTo>
                    <a:lnTo>
                      <a:pt x="3557" y="1170"/>
                    </a:lnTo>
                    <a:lnTo>
                      <a:pt x="3240" y="1364"/>
                    </a:lnTo>
                    <a:lnTo>
                      <a:pt x="2948" y="1559"/>
                    </a:lnTo>
                    <a:lnTo>
                      <a:pt x="2655" y="1778"/>
                    </a:lnTo>
                    <a:lnTo>
                      <a:pt x="2363" y="1998"/>
                    </a:lnTo>
                    <a:lnTo>
                      <a:pt x="2095" y="2241"/>
                    </a:lnTo>
                    <a:lnTo>
                      <a:pt x="1852" y="2485"/>
                    </a:lnTo>
                    <a:lnTo>
                      <a:pt x="1608" y="2753"/>
                    </a:lnTo>
                    <a:lnTo>
                      <a:pt x="1389" y="3021"/>
                    </a:lnTo>
                    <a:lnTo>
                      <a:pt x="1170" y="3288"/>
                    </a:lnTo>
                    <a:lnTo>
                      <a:pt x="975" y="3581"/>
                    </a:lnTo>
                    <a:lnTo>
                      <a:pt x="804" y="3873"/>
                    </a:lnTo>
                    <a:lnTo>
                      <a:pt x="634" y="4190"/>
                    </a:lnTo>
                    <a:lnTo>
                      <a:pt x="488" y="4506"/>
                    </a:lnTo>
                    <a:lnTo>
                      <a:pt x="366" y="4823"/>
                    </a:lnTo>
                    <a:lnTo>
                      <a:pt x="244" y="5139"/>
                    </a:lnTo>
                    <a:lnTo>
                      <a:pt x="171" y="5480"/>
                    </a:lnTo>
                    <a:lnTo>
                      <a:pt x="98" y="5821"/>
                    </a:lnTo>
                    <a:lnTo>
                      <a:pt x="49" y="6162"/>
                    </a:lnTo>
                    <a:lnTo>
                      <a:pt x="1" y="6503"/>
                    </a:lnTo>
                    <a:lnTo>
                      <a:pt x="1" y="6869"/>
                    </a:lnTo>
                    <a:lnTo>
                      <a:pt x="1" y="6869"/>
                    </a:lnTo>
                    <a:lnTo>
                      <a:pt x="1" y="7234"/>
                    </a:lnTo>
                    <a:lnTo>
                      <a:pt x="49" y="7624"/>
                    </a:lnTo>
                    <a:lnTo>
                      <a:pt x="98" y="7989"/>
                    </a:lnTo>
                    <a:lnTo>
                      <a:pt x="196" y="8330"/>
                    </a:lnTo>
                    <a:lnTo>
                      <a:pt x="293" y="8695"/>
                    </a:lnTo>
                    <a:lnTo>
                      <a:pt x="415" y="9036"/>
                    </a:lnTo>
                    <a:lnTo>
                      <a:pt x="561" y="9377"/>
                    </a:lnTo>
                    <a:lnTo>
                      <a:pt x="731" y="9718"/>
                    </a:lnTo>
                    <a:lnTo>
                      <a:pt x="902" y="10035"/>
                    </a:lnTo>
                    <a:lnTo>
                      <a:pt x="1097" y="10327"/>
                    </a:lnTo>
                    <a:lnTo>
                      <a:pt x="1340" y="10644"/>
                    </a:lnTo>
                    <a:lnTo>
                      <a:pt x="1559" y="10936"/>
                    </a:lnTo>
                    <a:lnTo>
                      <a:pt x="1827" y="11204"/>
                    </a:lnTo>
                    <a:lnTo>
                      <a:pt x="2095" y="11472"/>
                    </a:lnTo>
                    <a:lnTo>
                      <a:pt x="2387" y="11740"/>
                    </a:lnTo>
                    <a:lnTo>
                      <a:pt x="2680" y="11983"/>
                    </a:lnTo>
                    <a:lnTo>
                      <a:pt x="2680" y="11983"/>
                    </a:lnTo>
                    <a:lnTo>
                      <a:pt x="2485" y="12349"/>
                    </a:lnTo>
                    <a:lnTo>
                      <a:pt x="2266" y="12714"/>
                    </a:lnTo>
                    <a:lnTo>
                      <a:pt x="2022" y="13104"/>
                    </a:lnTo>
                    <a:lnTo>
                      <a:pt x="1706" y="13469"/>
                    </a:lnTo>
                    <a:lnTo>
                      <a:pt x="1365" y="13834"/>
                    </a:lnTo>
                    <a:lnTo>
                      <a:pt x="1170" y="14005"/>
                    </a:lnTo>
                    <a:lnTo>
                      <a:pt x="951" y="14151"/>
                    </a:lnTo>
                    <a:lnTo>
                      <a:pt x="731" y="14297"/>
                    </a:lnTo>
                    <a:lnTo>
                      <a:pt x="512" y="14443"/>
                    </a:lnTo>
                    <a:lnTo>
                      <a:pt x="269" y="14540"/>
                    </a:lnTo>
                    <a:lnTo>
                      <a:pt x="1" y="14662"/>
                    </a:lnTo>
                    <a:lnTo>
                      <a:pt x="1" y="14662"/>
                    </a:lnTo>
                    <a:lnTo>
                      <a:pt x="122" y="14662"/>
                    </a:lnTo>
                    <a:lnTo>
                      <a:pt x="488" y="14711"/>
                    </a:lnTo>
                    <a:lnTo>
                      <a:pt x="1024" y="14711"/>
                    </a:lnTo>
                    <a:lnTo>
                      <a:pt x="1365" y="14711"/>
                    </a:lnTo>
                    <a:lnTo>
                      <a:pt x="1706" y="14687"/>
                    </a:lnTo>
                    <a:lnTo>
                      <a:pt x="2095" y="14614"/>
                    </a:lnTo>
                    <a:lnTo>
                      <a:pt x="2485" y="14540"/>
                    </a:lnTo>
                    <a:lnTo>
                      <a:pt x="2899" y="14419"/>
                    </a:lnTo>
                    <a:lnTo>
                      <a:pt x="3313" y="14273"/>
                    </a:lnTo>
                    <a:lnTo>
                      <a:pt x="3751" y="14078"/>
                    </a:lnTo>
                    <a:lnTo>
                      <a:pt x="4165" y="13834"/>
                    </a:lnTo>
                    <a:lnTo>
                      <a:pt x="4579" y="13566"/>
                    </a:lnTo>
                    <a:lnTo>
                      <a:pt x="4969" y="13201"/>
                    </a:lnTo>
                    <a:lnTo>
                      <a:pt x="4969" y="13201"/>
                    </a:lnTo>
                    <a:lnTo>
                      <a:pt x="5334" y="13323"/>
                    </a:lnTo>
                    <a:lnTo>
                      <a:pt x="5700" y="13444"/>
                    </a:lnTo>
                    <a:lnTo>
                      <a:pt x="6089" y="13518"/>
                    </a:lnTo>
                    <a:lnTo>
                      <a:pt x="6479" y="13591"/>
                    </a:lnTo>
                    <a:lnTo>
                      <a:pt x="6869" y="13664"/>
                    </a:lnTo>
                    <a:lnTo>
                      <a:pt x="7258" y="13712"/>
                    </a:lnTo>
                    <a:lnTo>
                      <a:pt x="7672" y="13737"/>
                    </a:lnTo>
                    <a:lnTo>
                      <a:pt x="8087" y="13737"/>
                    </a:lnTo>
                    <a:lnTo>
                      <a:pt x="8087" y="13737"/>
                    </a:lnTo>
                    <a:lnTo>
                      <a:pt x="8501" y="13737"/>
                    </a:lnTo>
                    <a:lnTo>
                      <a:pt x="8915" y="13712"/>
                    </a:lnTo>
                    <a:lnTo>
                      <a:pt x="9329" y="13664"/>
                    </a:lnTo>
                    <a:lnTo>
                      <a:pt x="9718" y="13591"/>
                    </a:lnTo>
                    <a:lnTo>
                      <a:pt x="10108" y="13518"/>
                    </a:lnTo>
                    <a:lnTo>
                      <a:pt x="10498" y="13420"/>
                    </a:lnTo>
                    <a:lnTo>
                      <a:pt x="10863" y="13323"/>
                    </a:lnTo>
                    <a:lnTo>
                      <a:pt x="11228" y="13201"/>
                    </a:lnTo>
                    <a:lnTo>
                      <a:pt x="11594" y="13055"/>
                    </a:lnTo>
                    <a:lnTo>
                      <a:pt x="11935" y="12909"/>
                    </a:lnTo>
                    <a:lnTo>
                      <a:pt x="12276" y="12738"/>
                    </a:lnTo>
                    <a:lnTo>
                      <a:pt x="12617" y="12568"/>
                    </a:lnTo>
                    <a:lnTo>
                      <a:pt x="12933" y="12373"/>
                    </a:lnTo>
                    <a:lnTo>
                      <a:pt x="13225" y="12178"/>
                    </a:lnTo>
                    <a:lnTo>
                      <a:pt x="13518" y="11959"/>
                    </a:lnTo>
                    <a:lnTo>
                      <a:pt x="13810" y="11715"/>
                    </a:lnTo>
                    <a:lnTo>
                      <a:pt x="14078" y="11496"/>
                    </a:lnTo>
                    <a:lnTo>
                      <a:pt x="14321" y="11228"/>
                    </a:lnTo>
                    <a:lnTo>
                      <a:pt x="14565" y="10985"/>
                    </a:lnTo>
                    <a:lnTo>
                      <a:pt x="14784" y="10717"/>
                    </a:lnTo>
                    <a:lnTo>
                      <a:pt x="15003" y="10424"/>
                    </a:lnTo>
                    <a:lnTo>
                      <a:pt x="15198" y="10132"/>
                    </a:lnTo>
                    <a:lnTo>
                      <a:pt x="15369" y="9840"/>
                    </a:lnTo>
                    <a:lnTo>
                      <a:pt x="15539" y="9548"/>
                    </a:lnTo>
                    <a:lnTo>
                      <a:pt x="15685" y="9231"/>
                    </a:lnTo>
                    <a:lnTo>
                      <a:pt x="15807" y="8914"/>
                    </a:lnTo>
                    <a:lnTo>
                      <a:pt x="15929" y="8574"/>
                    </a:lnTo>
                    <a:lnTo>
                      <a:pt x="16002" y="8257"/>
                    </a:lnTo>
                    <a:lnTo>
                      <a:pt x="16075" y="7916"/>
                    </a:lnTo>
                    <a:lnTo>
                      <a:pt x="16124" y="7575"/>
                    </a:lnTo>
                    <a:lnTo>
                      <a:pt x="16172" y="7210"/>
                    </a:lnTo>
                    <a:lnTo>
                      <a:pt x="16172" y="6869"/>
                    </a:lnTo>
                    <a:lnTo>
                      <a:pt x="16172" y="6869"/>
                    </a:lnTo>
                    <a:lnTo>
                      <a:pt x="16172" y="6503"/>
                    </a:lnTo>
                    <a:lnTo>
                      <a:pt x="16124" y="6162"/>
                    </a:lnTo>
                    <a:lnTo>
                      <a:pt x="16075" y="5821"/>
                    </a:lnTo>
                    <a:lnTo>
                      <a:pt x="16002" y="5480"/>
                    </a:lnTo>
                    <a:lnTo>
                      <a:pt x="15929" y="5139"/>
                    </a:lnTo>
                    <a:lnTo>
                      <a:pt x="15807" y="4823"/>
                    </a:lnTo>
                    <a:lnTo>
                      <a:pt x="15685" y="4506"/>
                    </a:lnTo>
                    <a:lnTo>
                      <a:pt x="15539" y="4190"/>
                    </a:lnTo>
                    <a:lnTo>
                      <a:pt x="15369" y="3873"/>
                    </a:lnTo>
                    <a:lnTo>
                      <a:pt x="15198" y="3581"/>
                    </a:lnTo>
                    <a:lnTo>
                      <a:pt x="15003" y="3288"/>
                    </a:lnTo>
                    <a:lnTo>
                      <a:pt x="14784" y="3021"/>
                    </a:lnTo>
                    <a:lnTo>
                      <a:pt x="14565" y="2753"/>
                    </a:lnTo>
                    <a:lnTo>
                      <a:pt x="14321" y="2485"/>
                    </a:lnTo>
                    <a:lnTo>
                      <a:pt x="14078" y="2241"/>
                    </a:lnTo>
                    <a:lnTo>
                      <a:pt x="13810" y="1998"/>
                    </a:lnTo>
                    <a:lnTo>
                      <a:pt x="13518" y="1778"/>
                    </a:lnTo>
                    <a:lnTo>
                      <a:pt x="13225" y="1559"/>
                    </a:lnTo>
                    <a:lnTo>
                      <a:pt x="12933" y="1364"/>
                    </a:lnTo>
                    <a:lnTo>
                      <a:pt x="12617" y="1170"/>
                    </a:lnTo>
                    <a:lnTo>
                      <a:pt x="12276" y="975"/>
                    </a:lnTo>
                    <a:lnTo>
                      <a:pt x="11935" y="829"/>
                    </a:lnTo>
                    <a:lnTo>
                      <a:pt x="11594" y="658"/>
                    </a:lnTo>
                    <a:lnTo>
                      <a:pt x="11228" y="536"/>
                    </a:lnTo>
                    <a:lnTo>
                      <a:pt x="10863" y="415"/>
                    </a:lnTo>
                    <a:lnTo>
                      <a:pt x="10498" y="293"/>
                    </a:lnTo>
                    <a:lnTo>
                      <a:pt x="10108" y="195"/>
                    </a:lnTo>
                    <a:lnTo>
                      <a:pt x="9718" y="122"/>
                    </a:lnTo>
                    <a:lnTo>
                      <a:pt x="9329" y="74"/>
                    </a:lnTo>
                    <a:lnTo>
                      <a:pt x="8915" y="25"/>
                    </a:lnTo>
                    <a:lnTo>
                      <a:pt x="8501" y="1"/>
                    </a:lnTo>
                    <a:lnTo>
                      <a:pt x="8087" y="1"/>
                    </a:lnTo>
                    <a:lnTo>
                      <a:pt x="8087" y="1"/>
                    </a:lnTo>
                    <a:close/>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40" name="Google Shape;1440;p8"/>
              <p:cNvGrpSpPr/>
              <p:nvPr/>
            </p:nvGrpSpPr>
            <p:grpSpPr>
              <a:xfrm>
                <a:off x="1428112" y="4685295"/>
                <a:ext cx="435022" cy="323445"/>
                <a:chOff x="5247525" y="3007275"/>
                <a:chExt cx="517575" cy="384825"/>
              </a:xfrm>
            </p:grpSpPr>
            <p:sp>
              <p:nvSpPr>
                <p:cNvPr id="1441" name="Google Shape;1441;p8"/>
                <p:cNvSpPr/>
                <p:nvPr/>
              </p:nvSpPr>
              <p:spPr>
                <a:xfrm>
                  <a:off x="5247525" y="3007275"/>
                  <a:ext cx="348900" cy="348900"/>
                </a:xfrm>
                <a:custGeom>
                  <a:avLst/>
                  <a:gdLst/>
                  <a:ahLst/>
                  <a:cxnLst/>
                  <a:rect l="l" t="t" r="r" b="b"/>
                  <a:pathLst>
                    <a:path w="13956" h="13956" fill="none" extrusionOk="0">
                      <a:moveTo>
                        <a:pt x="13323" y="5772"/>
                      </a:moveTo>
                      <a:lnTo>
                        <a:pt x="11861" y="5626"/>
                      </a:lnTo>
                      <a:lnTo>
                        <a:pt x="11861" y="5626"/>
                      </a:lnTo>
                      <a:lnTo>
                        <a:pt x="11788" y="5334"/>
                      </a:lnTo>
                      <a:lnTo>
                        <a:pt x="11667" y="5042"/>
                      </a:lnTo>
                      <a:lnTo>
                        <a:pt x="11545" y="4750"/>
                      </a:lnTo>
                      <a:lnTo>
                        <a:pt x="11399" y="4482"/>
                      </a:lnTo>
                      <a:lnTo>
                        <a:pt x="12300" y="3337"/>
                      </a:lnTo>
                      <a:lnTo>
                        <a:pt x="12300" y="3337"/>
                      </a:lnTo>
                      <a:lnTo>
                        <a:pt x="12373" y="3240"/>
                      </a:lnTo>
                      <a:lnTo>
                        <a:pt x="12422" y="3118"/>
                      </a:lnTo>
                      <a:lnTo>
                        <a:pt x="12446" y="2996"/>
                      </a:lnTo>
                      <a:lnTo>
                        <a:pt x="12446" y="2850"/>
                      </a:lnTo>
                      <a:lnTo>
                        <a:pt x="12422" y="2728"/>
                      </a:lnTo>
                      <a:lnTo>
                        <a:pt x="12397" y="2606"/>
                      </a:lnTo>
                      <a:lnTo>
                        <a:pt x="12324" y="2485"/>
                      </a:lnTo>
                      <a:lnTo>
                        <a:pt x="12251" y="2387"/>
                      </a:lnTo>
                      <a:lnTo>
                        <a:pt x="11569" y="1705"/>
                      </a:lnTo>
                      <a:lnTo>
                        <a:pt x="11569" y="1705"/>
                      </a:lnTo>
                      <a:lnTo>
                        <a:pt x="11472" y="1632"/>
                      </a:lnTo>
                      <a:lnTo>
                        <a:pt x="11350" y="1559"/>
                      </a:lnTo>
                      <a:lnTo>
                        <a:pt x="11228" y="1510"/>
                      </a:lnTo>
                      <a:lnTo>
                        <a:pt x="11106" y="1510"/>
                      </a:lnTo>
                      <a:lnTo>
                        <a:pt x="10960" y="1510"/>
                      </a:lnTo>
                      <a:lnTo>
                        <a:pt x="10838" y="1535"/>
                      </a:lnTo>
                      <a:lnTo>
                        <a:pt x="10717" y="1583"/>
                      </a:lnTo>
                      <a:lnTo>
                        <a:pt x="10619" y="1656"/>
                      </a:lnTo>
                      <a:lnTo>
                        <a:pt x="9475" y="2558"/>
                      </a:lnTo>
                      <a:lnTo>
                        <a:pt x="9475" y="2558"/>
                      </a:lnTo>
                      <a:lnTo>
                        <a:pt x="9207" y="2411"/>
                      </a:lnTo>
                      <a:lnTo>
                        <a:pt x="8914" y="2290"/>
                      </a:lnTo>
                      <a:lnTo>
                        <a:pt x="8622" y="2168"/>
                      </a:lnTo>
                      <a:lnTo>
                        <a:pt x="8330" y="2070"/>
                      </a:lnTo>
                      <a:lnTo>
                        <a:pt x="8159" y="634"/>
                      </a:lnTo>
                      <a:lnTo>
                        <a:pt x="8159" y="634"/>
                      </a:lnTo>
                      <a:lnTo>
                        <a:pt x="8135" y="512"/>
                      </a:lnTo>
                      <a:lnTo>
                        <a:pt x="8086" y="390"/>
                      </a:lnTo>
                      <a:lnTo>
                        <a:pt x="8013" y="293"/>
                      </a:lnTo>
                      <a:lnTo>
                        <a:pt x="7940" y="195"/>
                      </a:lnTo>
                      <a:lnTo>
                        <a:pt x="7818" y="122"/>
                      </a:lnTo>
                      <a:lnTo>
                        <a:pt x="7721" y="49"/>
                      </a:lnTo>
                      <a:lnTo>
                        <a:pt x="7575" y="25"/>
                      </a:lnTo>
                      <a:lnTo>
                        <a:pt x="7453" y="0"/>
                      </a:lnTo>
                      <a:lnTo>
                        <a:pt x="6479" y="0"/>
                      </a:lnTo>
                      <a:lnTo>
                        <a:pt x="6479" y="0"/>
                      </a:lnTo>
                      <a:lnTo>
                        <a:pt x="6357" y="25"/>
                      </a:lnTo>
                      <a:lnTo>
                        <a:pt x="6235" y="49"/>
                      </a:lnTo>
                      <a:lnTo>
                        <a:pt x="6114" y="122"/>
                      </a:lnTo>
                      <a:lnTo>
                        <a:pt x="6016" y="195"/>
                      </a:lnTo>
                      <a:lnTo>
                        <a:pt x="5919" y="293"/>
                      </a:lnTo>
                      <a:lnTo>
                        <a:pt x="5846" y="390"/>
                      </a:lnTo>
                      <a:lnTo>
                        <a:pt x="5797" y="512"/>
                      </a:lnTo>
                      <a:lnTo>
                        <a:pt x="5773" y="634"/>
                      </a:lnTo>
                      <a:lnTo>
                        <a:pt x="5602" y="2070"/>
                      </a:lnTo>
                      <a:lnTo>
                        <a:pt x="5602" y="2070"/>
                      </a:lnTo>
                      <a:lnTo>
                        <a:pt x="5310" y="2168"/>
                      </a:lnTo>
                      <a:lnTo>
                        <a:pt x="5018" y="2290"/>
                      </a:lnTo>
                      <a:lnTo>
                        <a:pt x="4750" y="2411"/>
                      </a:lnTo>
                      <a:lnTo>
                        <a:pt x="4482" y="2558"/>
                      </a:lnTo>
                      <a:lnTo>
                        <a:pt x="3337" y="1656"/>
                      </a:lnTo>
                      <a:lnTo>
                        <a:pt x="3337" y="1656"/>
                      </a:lnTo>
                      <a:lnTo>
                        <a:pt x="3215" y="1583"/>
                      </a:lnTo>
                      <a:lnTo>
                        <a:pt x="3094" y="1535"/>
                      </a:lnTo>
                      <a:lnTo>
                        <a:pt x="2972" y="1510"/>
                      </a:lnTo>
                      <a:lnTo>
                        <a:pt x="2850" y="1510"/>
                      </a:lnTo>
                      <a:lnTo>
                        <a:pt x="2728" y="1510"/>
                      </a:lnTo>
                      <a:lnTo>
                        <a:pt x="2582" y="1559"/>
                      </a:lnTo>
                      <a:lnTo>
                        <a:pt x="2485" y="1632"/>
                      </a:lnTo>
                      <a:lnTo>
                        <a:pt x="2387" y="1705"/>
                      </a:lnTo>
                      <a:lnTo>
                        <a:pt x="1705" y="2387"/>
                      </a:lnTo>
                      <a:lnTo>
                        <a:pt x="1705" y="2387"/>
                      </a:lnTo>
                      <a:lnTo>
                        <a:pt x="1608" y="2485"/>
                      </a:lnTo>
                      <a:lnTo>
                        <a:pt x="1559" y="2606"/>
                      </a:lnTo>
                      <a:lnTo>
                        <a:pt x="1511" y="2728"/>
                      </a:lnTo>
                      <a:lnTo>
                        <a:pt x="1486" y="2850"/>
                      </a:lnTo>
                      <a:lnTo>
                        <a:pt x="1486" y="2996"/>
                      </a:lnTo>
                      <a:lnTo>
                        <a:pt x="1511" y="3118"/>
                      </a:lnTo>
                      <a:lnTo>
                        <a:pt x="1559" y="3240"/>
                      </a:lnTo>
                      <a:lnTo>
                        <a:pt x="1632" y="3337"/>
                      </a:lnTo>
                      <a:lnTo>
                        <a:pt x="2533" y="4482"/>
                      </a:lnTo>
                      <a:lnTo>
                        <a:pt x="2533" y="4482"/>
                      </a:lnTo>
                      <a:lnTo>
                        <a:pt x="2387" y="4750"/>
                      </a:lnTo>
                      <a:lnTo>
                        <a:pt x="2266" y="5042"/>
                      </a:lnTo>
                      <a:lnTo>
                        <a:pt x="2168" y="5334"/>
                      </a:lnTo>
                      <a:lnTo>
                        <a:pt x="2071" y="5626"/>
                      </a:lnTo>
                      <a:lnTo>
                        <a:pt x="634" y="5772"/>
                      </a:lnTo>
                      <a:lnTo>
                        <a:pt x="634" y="5772"/>
                      </a:lnTo>
                      <a:lnTo>
                        <a:pt x="512" y="5821"/>
                      </a:lnTo>
                      <a:lnTo>
                        <a:pt x="390" y="5870"/>
                      </a:lnTo>
                      <a:lnTo>
                        <a:pt x="268" y="5943"/>
                      </a:lnTo>
                      <a:lnTo>
                        <a:pt x="171" y="6016"/>
                      </a:lnTo>
                      <a:lnTo>
                        <a:pt x="98" y="6138"/>
                      </a:lnTo>
                      <a:lnTo>
                        <a:pt x="49" y="6235"/>
                      </a:lnTo>
                      <a:lnTo>
                        <a:pt x="1" y="6381"/>
                      </a:lnTo>
                      <a:lnTo>
                        <a:pt x="1" y="6503"/>
                      </a:lnTo>
                      <a:lnTo>
                        <a:pt x="1" y="7453"/>
                      </a:lnTo>
                      <a:lnTo>
                        <a:pt x="1" y="7453"/>
                      </a:lnTo>
                      <a:lnTo>
                        <a:pt x="1" y="7599"/>
                      </a:lnTo>
                      <a:lnTo>
                        <a:pt x="49" y="7721"/>
                      </a:lnTo>
                      <a:lnTo>
                        <a:pt x="98" y="7843"/>
                      </a:lnTo>
                      <a:lnTo>
                        <a:pt x="171" y="7940"/>
                      </a:lnTo>
                      <a:lnTo>
                        <a:pt x="268" y="8037"/>
                      </a:lnTo>
                      <a:lnTo>
                        <a:pt x="390" y="8111"/>
                      </a:lnTo>
                      <a:lnTo>
                        <a:pt x="512" y="8159"/>
                      </a:lnTo>
                      <a:lnTo>
                        <a:pt x="634" y="8184"/>
                      </a:lnTo>
                      <a:lnTo>
                        <a:pt x="2071" y="8354"/>
                      </a:lnTo>
                      <a:lnTo>
                        <a:pt x="2071" y="8354"/>
                      </a:lnTo>
                      <a:lnTo>
                        <a:pt x="2168" y="8646"/>
                      </a:lnTo>
                      <a:lnTo>
                        <a:pt x="2266" y="8914"/>
                      </a:lnTo>
                      <a:lnTo>
                        <a:pt x="2387" y="9206"/>
                      </a:lnTo>
                      <a:lnTo>
                        <a:pt x="2533" y="9474"/>
                      </a:lnTo>
                      <a:lnTo>
                        <a:pt x="1632" y="10619"/>
                      </a:lnTo>
                      <a:lnTo>
                        <a:pt x="1632" y="10619"/>
                      </a:lnTo>
                      <a:lnTo>
                        <a:pt x="1559" y="10741"/>
                      </a:lnTo>
                      <a:lnTo>
                        <a:pt x="1511" y="10863"/>
                      </a:lnTo>
                      <a:lnTo>
                        <a:pt x="1486" y="10984"/>
                      </a:lnTo>
                      <a:lnTo>
                        <a:pt x="1486" y="11106"/>
                      </a:lnTo>
                      <a:lnTo>
                        <a:pt x="1511" y="11228"/>
                      </a:lnTo>
                      <a:lnTo>
                        <a:pt x="1559" y="11350"/>
                      </a:lnTo>
                      <a:lnTo>
                        <a:pt x="1608" y="11472"/>
                      </a:lnTo>
                      <a:lnTo>
                        <a:pt x="1705" y="11569"/>
                      </a:lnTo>
                      <a:lnTo>
                        <a:pt x="2387" y="12251"/>
                      </a:lnTo>
                      <a:lnTo>
                        <a:pt x="2387" y="12251"/>
                      </a:lnTo>
                      <a:lnTo>
                        <a:pt x="2485" y="12348"/>
                      </a:lnTo>
                      <a:lnTo>
                        <a:pt x="2582" y="12397"/>
                      </a:lnTo>
                      <a:lnTo>
                        <a:pt x="2728" y="12446"/>
                      </a:lnTo>
                      <a:lnTo>
                        <a:pt x="2850" y="12470"/>
                      </a:lnTo>
                      <a:lnTo>
                        <a:pt x="2972" y="12470"/>
                      </a:lnTo>
                      <a:lnTo>
                        <a:pt x="3094" y="12421"/>
                      </a:lnTo>
                      <a:lnTo>
                        <a:pt x="3215" y="12373"/>
                      </a:lnTo>
                      <a:lnTo>
                        <a:pt x="3337" y="12324"/>
                      </a:lnTo>
                      <a:lnTo>
                        <a:pt x="4482" y="11423"/>
                      </a:lnTo>
                      <a:lnTo>
                        <a:pt x="4482" y="11423"/>
                      </a:lnTo>
                      <a:lnTo>
                        <a:pt x="4750" y="11545"/>
                      </a:lnTo>
                      <a:lnTo>
                        <a:pt x="5018" y="11691"/>
                      </a:lnTo>
                      <a:lnTo>
                        <a:pt x="5310" y="11788"/>
                      </a:lnTo>
                      <a:lnTo>
                        <a:pt x="5602" y="11886"/>
                      </a:lnTo>
                      <a:lnTo>
                        <a:pt x="5773" y="13322"/>
                      </a:lnTo>
                      <a:lnTo>
                        <a:pt x="5773" y="13322"/>
                      </a:lnTo>
                      <a:lnTo>
                        <a:pt x="5797" y="13444"/>
                      </a:lnTo>
                      <a:lnTo>
                        <a:pt x="5846" y="13566"/>
                      </a:lnTo>
                      <a:lnTo>
                        <a:pt x="5919" y="13688"/>
                      </a:lnTo>
                      <a:lnTo>
                        <a:pt x="6016" y="13785"/>
                      </a:lnTo>
                      <a:lnTo>
                        <a:pt x="6114" y="13858"/>
                      </a:lnTo>
                      <a:lnTo>
                        <a:pt x="6235" y="13907"/>
                      </a:lnTo>
                      <a:lnTo>
                        <a:pt x="6357" y="13956"/>
                      </a:lnTo>
                      <a:lnTo>
                        <a:pt x="6479" y="13956"/>
                      </a:lnTo>
                      <a:lnTo>
                        <a:pt x="7453" y="13956"/>
                      </a:lnTo>
                      <a:lnTo>
                        <a:pt x="7453" y="13956"/>
                      </a:lnTo>
                      <a:lnTo>
                        <a:pt x="7575" y="13956"/>
                      </a:lnTo>
                      <a:lnTo>
                        <a:pt x="7721" y="13907"/>
                      </a:lnTo>
                      <a:lnTo>
                        <a:pt x="7818" y="13858"/>
                      </a:lnTo>
                      <a:lnTo>
                        <a:pt x="7940" y="13785"/>
                      </a:lnTo>
                      <a:lnTo>
                        <a:pt x="8013" y="13688"/>
                      </a:lnTo>
                      <a:lnTo>
                        <a:pt x="8086" y="13566"/>
                      </a:lnTo>
                      <a:lnTo>
                        <a:pt x="8135" y="13444"/>
                      </a:lnTo>
                      <a:lnTo>
                        <a:pt x="8159" y="13322"/>
                      </a:lnTo>
                      <a:lnTo>
                        <a:pt x="8330" y="11886"/>
                      </a:lnTo>
                      <a:lnTo>
                        <a:pt x="8330" y="11886"/>
                      </a:lnTo>
                      <a:lnTo>
                        <a:pt x="8622" y="11788"/>
                      </a:lnTo>
                      <a:lnTo>
                        <a:pt x="8914" y="11691"/>
                      </a:lnTo>
                      <a:lnTo>
                        <a:pt x="9207" y="11545"/>
                      </a:lnTo>
                      <a:lnTo>
                        <a:pt x="9475" y="11423"/>
                      </a:lnTo>
                      <a:lnTo>
                        <a:pt x="10619" y="12324"/>
                      </a:lnTo>
                      <a:lnTo>
                        <a:pt x="10619" y="12324"/>
                      </a:lnTo>
                      <a:lnTo>
                        <a:pt x="10717" y="12373"/>
                      </a:lnTo>
                      <a:lnTo>
                        <a:pt x="10838" y="12421"/>
                      </a:lnTo>
                      <a:lnTo>
                        <a:pt x="10960" y="12470"/>
                      </a:lnTo>
                      <a:lnTo>
                        <a:pt x="11106" y="12470"/>
                      </a:lnTo>
                      <a:lnTo>
                        <a:pt x="11228" y="12446"/>
                      </a:lnTo>
                      <a:lnTo>
                        <a:pt x="11350" y="12397"/>
                      </a:lnTo>
                      <a:lnTo>
                        <a:pt x="11472" y="12348"/>
                      </a:lnTo>
                      <a:lnTo>
                        <a:pt x="11569" y="12251"/>
                      </a:lnTo>
                      <a:lnTo>
                        <a:pt x="12251" y="11569"/>
                      </a:lnTo>
                      <a:lnTo>
                        <a:pt x="12251" y="11569"/>
                      </a:lnTo>
                      <a:lnTo>
                        <a:pt x="12324" y="11472"/>
                      </a:lnTo>
                      <a:lnTo>
                        <a:pt x="12397" y="11350"/>
                      </a:lnTo>
                      <a:lnTo>
                        <a:pt x="12422" y="11228"/>
                      </a:lnTo>
                      <a:lnTo>
                        <a:pt x="12446" y="11106"/>
                      </a:lnTo>
                      <a:lnTo>
                        <a:pt x="12446" y="10984"/>
                      </a:lnTo>
                      <a:lnTo>
                        <a:pt x="12422" y="10863"/>
                      </a:lnTo>
                      <a:lnTo>
                        <a:pt x="12373" y="10741"/>
                      </a:lnTo>
                      <a:lnTo>
                        <a:pt x="12300" y="10619"/>
                      </a:lnTo>
                      <a:lnTo>
                        <a:pt x="11399" y="9474"/>
                      </a:lnTo>
                      <a:lnTo>
                        <a:pt x="11399" y="9474"/>
                      </a:lnTo>
                      <a:lnTo>
                        <a:pt x="11545" y="9206"/>
                      </a:lnTo>
                      <a:lnTo>
                        <a:pt x="11667" y="8914"/>
                      </a:lnTo>
                      <a:lnTo>
                        <a:pt x="11788" y="8646"/>
                      </a:lnTo>
                      <a:lnTo>
                        <a:pt x="11861" y="8354"/>
                      </a:lnTo>
                      <a:lnTo>
                        <a:pt x="13323" y="8184"/>
                      </a:lnTo>
                      <a:lnTo>
                        <a:pt x="13323" y="8184"/>
                      </a:lnTo>
                      <a:lnTo>
                        <a:pt x="13444" y="8159"/>
                      </a:lnTo>
                      <a:lnTo>
                        <a:pt x="13566" y="8111"/>
                      </a:lnTo>
                      <a:lnTo>
                        <a:pt x="13664" y="8037"/>
                      </a:lnTo>
                      <a:lnTo>
                        <a:pt x="13761" y="7940"/>
                      </a:lnTo>
                      <a:lnTo>
                        <a:pt x="13834" y="7843"/>
                      </a:lnTo>
                      <a:lnTo>
                        <a:pt x="13907" y="7721"/>
                      </a:lnTo>
                      <a:lnTo>
                        <a:pt x="13932" y="7599"/>
                      </a:lnTo>
                      <a:lnTo>
                        <a:pt x="13956" y="7453"/>
                      </a:lnTo>
                      <a:lnTo>
                        <a:pt x="13956" y="6503"/>
                      </a:lnTo>
                      <a:lnTo>
                        <a:pt x="13956" y="6503"/>
                      </a:lnTo>
                      <a:lnTo>
                        <a:pt x="13932" y="6381"/>
                      </a:lnTo>
                      <a:lnTo>
                        <a:pt x="13907" y="6235"/>
                      </a:lnTo>
                      <a:lnTo>
                        <a:pt x="13834" y="6138"/>
                      </a:lnTo>
                      <a:lnTo>
                        <a:pt x="13761" y="6016"/>
                      </a:lnTo>
                      <a:lnTo>
                        <a:pt x="13664" y="5943"/>
                      </a:lnTo>
                      <a:lnTo>
                        <a:pt x="13566" y="5870"/>
                      </a:lnTo>
                      <a:lnTo>
                        <a:pt x="13444" y="5821"/>
                      </a:lnTo>
                      <a:lnTo>
                        <a:pt x="13323" y="5772"/>
                      </a:lnTo>
                      <a:lnTo>
                        <a:pt x="13323" y="5772"/>
                      </a:lnTo>
                      <a:close/>
                      <a:moveTo>
                        <a:pt x="8573" y="8598"/>
                      </a:moveTo>
                      <a:lnTo>
                        <a:pt x="8573" y="8598"/>
                      </a:lnTo>
                      <a:lnTo>
                        <a:pt x="8403" y="8744"/>
                      </a:lnTo>
                      <a:lnTo>
                        <a:pt x="8232" y="8890"/>
                      </a:lnTo>
                      <a:lnTo>
                        <a:pt x="8038" y="8987"/>
                      </a:lnTo>
                      <a:lnTo>
                        <a:pt x="7818" y="9085"/>
                      </a:lnTo>
                      <a:lnTo>
                        <a:pt x="7624" y="9158"/>
                      </a:lnTo>
                      <a:lnTo>
                        <a:pt x="7404" y="9206"/>
                      </a:lnTo>
                      <a:lnTo>
                        <a:pt x="7185" y="9231"/>
                      </a:lnTo>
                      <a:lnTo>
                        <a:pt x="6966" y="9255"/>
                      </a:lnTo>
                      <a:lnTo>
                        <a:pt x="6747" y="9231"/>
                      </a:lnTo>
                      <a:lnTo>
                        <a:pt x="6528" y="9206"/>
                      </a:lnTo>
                      <a:lnTo>
                        <a:pt x="6333" y="9158"/>
                      </a:lnTo>
                      <a:lnTo>
                        <a:pt x="6114" y="9085"/>
                      </a:lnTo>
                      <a:lnTo>
                        <a:pt x="5919" y="8987"/>
                      </a:lnTo>
                      <a:lnTo>
                        <a:pt x="5724" y="8890"/>
                      </a:lnTo>
                      <a:lnTo>
                        <a:pt x="5529" y="8744"/>
                      </a:lnTo>
                      <a:lnTo>
                        <a:pt x="5359" y="8598"/>
                      </a:lnTo>
                      <a:lnTo>
                        <a:pt x="5359" y="8598"/>
                      </a:lnTo>
                      <a:lnTo>
                        <a:pt x="5212" y="8427"/>
                      </a:lnTo>
                      <a:lnTo>
                        <a:pt x="5066" y="8232"/>
                      </a:lnTo>
                      <a:lnTo>
                        <a:pt x="4969" y="8037"/>
                      </a:lnTo>
                      <a:lnTo>
                        <a:pt x="4871" y="7843"/>
                      </a:lnTo>
                      <a:lnTo>
                        <a:pt x="4798" y="7623"/>
                      </a:lnTo>
                      <a:lnTo>
                        <a:pt x="4750" y="7404"/>
                      </a:lnTo>
                      <a:lnTo>
                        <a:pt x="4701" y="7209"/>
                      </a:lnTo>
                      <a:lnTo>
                        <a:pt x="4701" y="6990"/>
                      </a:lnTo>
                      <a:lnTo>
                        <a:pt x="4701" y="6771"/>
                      </a:lnTo>
                      <a:lnTo>
                        <a:pt x="4750" y="6552"/>
                      </a:lnTo>
                      <a:lnTo>
                        <a:pt x="4798" y="6333"/>
                      </a:lnTo>
                      <a:lnTo>
                        <a:pt x="4871" y="6138"/>
                      </a:lnTo>
                      <a:lnTo>
                        <a:pt x="4969" y="5919"/>
                      </a:lnTo>
                      <a:lnTo>
                        <a:pt x="5066" y="5724"/>
                      </a:lnTo>
                      <a:lnTo>
                        <a:pt x="5212" y="5553"/>
                      </a:lnTo>
                      <a:lnTo>
                        <a:pt x="5359" y="5383"/>
                      </a:lnTo>
                      <a:lnTo>
                        <a:pt x="5359" y="5383"/>
                      </a:lnTo>
                      <a:lnTo>
                        <a:pt x="5529" y="5212"/>
                      </a:lnTo>
                      <a:lnTo>
                        <a:pt x="5724" y="5091"/>
                      </a:lnTo>
                      <a:lnTo>
                        <a:pt x="5919" y="4969"/>
                      </a:lnTo>
                      <a:lnTo>
                        <a:pt x="6114" y="4871"/>
                      </a:lnTo>
                      <a:lnTo>
                        <a:pt x="6333" y="4798"/>
                      </a:lnTo>
                      <a:lnTo>
                        <a:pt x="6528" y="4750"/>
                      </a:lnTo>
                      <a:lnTo>
                        <a:pt x="6747" y="4725"/>
                      </a:lnTo>
                      <a:lnTo>
                        <a:pt x="6966" y="4701"/>
                      </a:lnTo>
                      <a:lnTo>
                        <a:pt x="7185" y="4725"/>
                      </a:lnTo>
                      <a:lnTo>
                        <a:pt x="7404" y="4750"/>
                      </a:lnTo>
                      <a:lnTo>
                        <a:pt x="7624" y="4798"/>
                      </a:lnTo>
                      <a:lnTo>
                        <a:pt x="7818" y="4871"/>
                      </a:lnTo>
                      <a:lnTo>
                        <a:pt x="8038" y="4969"/>
                      </a:lnTo>
                      <a:lnTo>
                        <a:pt x="8232" y="5091"/>
                      </a:lnTo>
                      <a:lnTo>
                        <a:pt x="8403" y="5212"/>
                      </a:lnTo>
                      <a:lnTo>
                        <a:pt x="8573" y="5383"/>
                      </a:lnTo>
                      <a:lnTo>
                        <a:pt x="8573" y="5383"/>
                      </a:lnTo>
                      <a:lnTo>
                        <a:pt x="8744" y="5553"/>
                      </a:lnTo>
                      <a:lnTo>
                        <a:pt x="8866" y="5724"/>
                      </a:lnTo>
                      <a:lnTo>
                        <a:pt x="8987" y="5919"/>
                      </a:lnTo>
                      <a:lnTo>
                        <a:pt x="9085" y="6138"/>
                      </a:lnTo>
                      <a:lnTo>
                        <a:pt x="9158" y="6333"/>
                      </a:lnTo>
                      <a:lnTo>
                        <a:pt x="9207" y="6552"/>
                      </a:lnTo>
                      <a:lnTo>
                        <a:pt x="9231" y="6771"/>
                      </a:lnTo>
                      <a:lnTo>
                        <a:pt x="9231" y="6990"/>
                      </a:lnTo>
                      <a:lnTo>
                        <a:pt x="9231" y="7209"/>
                      </a:lnTo>
                      <a:lnTo>
                        <a:pt x="9207" y="7404"/>
                      </a:lnTo>
                      <a:lnTo>
                        <a:pt x="9158" y="7623"/>
                      </a:lnTo>
                      <a:lnTo>
                        <a:pt x="9085" y="7843"/>
                      </a:lnTo>
                      <a:lnTo>
                        <a:pt x="8987" y="8037"/>
                      </a:lnTo>
                      <a:lnTo>
                        <a:pt x="8866" y="8232"/>
                      </a:lnTo>
                      <a:lnTo>
                        <a:pt x="8744" y="8427"/>
                      </a:lnTo>
                      <a:lnTo>
                        <a:pt x="8573" y="8598"/>
                      </a:lnTo>
                      <a:lnTo>
                        <a:pt x="8573" y="8598"/>
                      </a:lnTo>
                      <a:close/>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8"/>
                <p:cNvSpPr/>
                <p:nvPr/>
              </p:nvSpPr>
              <p:spPr>
                <a:xfrm>
                  <a:off x="5566575" y="3193575"/>
                  <a:ext cx="198525" cy="198525"/>
                </a:xfrm>
                <a:custGeom>
                  <a:avLst/>
                  <a:gdLst/>
                  <a:ahLst/>
                  <a:cxnLst/>
                  <a:rect l="l" t="t" r="r" b="b"/>
                  <a:pathLst>
                    <a:path w="7941" h="7941" fill="none" extrusionOk="0">
                      <a:moveTo>
                        <a:pt x="7258" y="2144"/>
                      </a:moveTo>
                      <a:lnTo>
                        <a:pt x="6138" y="2388"/>
                      </a:lnTo>
                      <a:lnTo>
                        <a:pt x="6138" y="2388"/>
                      </a:lnTo>
                      <a:lnTo>
                        <a:pt x="6016" y="2217"/>
                      </a:lnTo>
                      <a:lnTo>
                        <a:pt x="5870" y="2071"/>
                      </a:lnTo>
                      <a:lnTo>
                        <a:pt x="6260" y="975"/>
                      </a:lnTo>
                      <a:lnTo>
                        <a:pt x="6260" y="975"/>
                      </a:lnTo>
                      <a:lnTo>
                        <a:pt x="6284" y="902"/>
                      </a:lnTo>
                      <a:lnTo>
                        <a:pt x="6284" y="829"/>
                      </a:lnTo>
                      <a:lnTo>
                        <a:pt x="6260" y="683"/>
                      </a:lnTo>
                      <a:lnTo>
                        <a:pt x="6162" y="561"/>
                      </a:lnTo>
                      <a:lnTo>
                        <a:pt x="6114" y="488"/>
                      </a:lnTo>
                      <a:lnTo>
                        <a:pt x="6065" y="464"/>
                      </a:lnTo>
                      <a:lnTo>
                        <a:pt x="5553" y="196"/>
                      </a:lnTo>
                      <a:lnTo>
                        <a:pt x="5553" y="196"/>
                      </a:lnTo>
                      <a:lnTo>
                        <a:pt x="5480" y="171"/>
                      </a:lnTo>
                      <a:lnTo>
                        <a:pt x="5407" y="171"/>
                      </a:lnTo>
                      <a:lnTo>
                        <a:pt x="5261" y="171"/>
                      </a:lnTo>
                      <a:lnTo>
                        <a:pt x="5115" y="244"/>
                      </a:lnTo>
                      <a:lnTo>
                        <a:pt x="5066" y="293"/>
                      </a:lnTo>
                      <a:lnTo>
                        <a:pt x="5018" y="342"/>
                      </a:lnTo>
                      <a:lnTo>
                        <a:pt x="4384" y="1316"/>
                      </a:lnTo>
                      <a:lnTo>
                        <a:pt x="4384" y="1316"/>
                      </a:lnTo>
                      <a:lnTo>
                        <a:pt x="4165" y="1292"/>
                      </a:lnTo>
                      <a:lnTo>
                        <a:pt x="3970" y="1292"/>
                      </a:lnTo>
                      <a:lnTo>
                        <a:pt x="3483" y="244"/>
                      </a:lnTo>
                      <a:lnTo>
                        <a:pt x="3483" y="244"/>
                      </a:lnTo>
                      <a:lnTo>
                        <a:pt x="3435" y="171"/>
                      </a:lnTo>
                      <a:lnTo>
                        <a:pt x="3386" y="123"/>
                      </a:lnTo>
                      <a:lnTo>
                        <a:pt x="3264" y="50"/>
                      </a:lnTo>
                      <a:lnTo>
                        <a:pt x="3118" y="1"/>
                      </a:lnTo>
                      <a:lnTo>
                        <a:pt x="3045" y="1"/>
                      </a:lnTo>
                      <a:lnTo>
                        <a:pt x="2972" y="25"/>
                      </a:lnTo>
                      <a:lnTo>
                        <a:pt x="2436" y="196"/>
                      </a:lnTo>
                      <a:lnTo>
                        <a:pt x="2436" y="196"/>
                      </a:lnTo>
                      <a:lnTo>
                        <a:pt x="2363" y="220"/>
                      </a:lnTo>
                      <a:lnTo>
                        <a:pt x="2290" y="269"/>
                      </a:lnTo>
                      <a:lnTo>
                        <a:pt x="2192" y="391"/>
                      </a:lnTo>
                      <a:lnTo>
                        <a:pt x="2144" y="537"/>
                      </a:lnTo>
                      <a:lnTo>
                        <a:pt x="2144" y="610"/>
                      </a:lnTo>
                      <a:lnTo>
                        <a:pt x="2144" y="683"/>
                      </a:lnTo>
                      <a:lnTo>
                        <a:pt x="2387" y="1828"/>
                      </a:lnTo>
                      <a:lnTo>
                        <a:pt x="2387" y="1828"/>
                      </a:lnTo>
                      <a:lnTo>
                        <a:pt x="2217" y="1949"/>
                      </a:lnTo>
                      <a:lnTo>
                        <a:pt x="2071" y="2095"/>
                      </a:lnTo>
                      <a:lnTo>
                        <a:pt x="999" y="1681"/>
                      </a:lnTo>
                      <a:lnTo>
                        <a:pt x="999" y="1681"/>
                      </a:lnTo>
                      <a:lnTo>
                        <a:pt x="926" y="1681"/>
                      </a:lnTo>
                      <a:lnTo>
                        <a:pt x="829" y="1657"/>
                      </a:lnTo>
                      <a:lnTo>
                        <a:pt x="682" y="1706"/>
                      </a:lnTo>
                      <a:lnTo>
                        <a:pt x="561" y="1779"/>
                      </a:lnTo>
                      <a:lnTo>
                        <a:pt x="512" y="1828"/>
                      </a:lnTo>
                      <a:lnTo>
                        <a:pt x="463" y="1901"/>
                      </a:lnTo>
                      <a:lnTo>
                        <a:pt x="220" y="2388"/>
                      </a:lnTo>
                      <a:lnTo>
                        <a:pt x="220" y="2388"/>
                      </a:lnTo>
                      <a:lnTo>
                        <a:pt x="195" y="2461"/>
                      </a:lnTo>
                      <a:lnTo>
                        <a:pt x="171" y="2534"/>
                      </a:lnTo>
                      <a:lnTo>
                        <a:pt x="195" y="2704"/>
                      </a:lnTo>
                      <a:lnTo>
                        <a:pt x="244" y="2826"/>
                      </a:lnTo>
                      <a:lnTo>
                        <a:pt x="293" y="2899"/>
                      </a:lnTo>
                      <a:lnTo>
                        <a:pt x="366" y="2948"/>
                      </a:lnTo>
                      <a:lnTo>
                        <a:pt x="1340" y="3581"/>
                      </a:lnTo>
                      <a:lnTo>
                        <a:pt x="1340" y="3581"/>
                      </a:lnTo>
                      <a:lnTo>
                        <a:pt x="1316" y="3776"/>
                      </a:lnTo>
                      <a:lnTo>
                        <a:pt x="1291" y="3995"/>
                      </a:lnTo>
                      <a:lnTo>
                        <a:pt x="244" y="4482"/>
                      </a:lnTo>
                      <a:lnTo>
                        <a:pt x="244" y="4482"/>
                      </a:lnTo>
                      <a:lnTo>
                        <a:pt x="195" y="4507"/>
                      </a:lnTo>
                      <a:lnTo>
                        <a:pt x="122" y="4555"/>
                      </a:lnTo>
                      <a:lnTo>
                        <a:pt x="49" y="4701"/>
                      </a:lnTo>
                      <a:lnTo>
                        <a:pt x="0" y="4848"/>
                      </a:lnTo>
                      <a:lnTo>
                        <a:pt x="25" y="4921"/>
                      </a:lnTo>
                      <a:lnTo>
                        <a:pt x="25" y="4994"/>
                      </a:lnTo>
                      <a:lnTo>
                        <a:pt x="220" y="5530"/>
                      </a:lnTo>
                      <a:lnTo>
                        <a:pt x="220" y="5530"/>
                      </a:lnTo>
                      <a:lnTo>
                        <a:pt x="244" y="5578"/>
                      </a:lnTo>
                      <a:lnTo>
                        <a:pt x="293" y="5651"/>
                      </a:lnTo>
                      <a:lnTo>
                        <a:pt x="390" y="5749"/>
                      </a:lnTo>
                      <a:lnTo>
                        <a:pt x="536" y="5797"/>
                      </a:lnTo>
                      <a:lnTo>
                        <a:pt x="609" y="5797"/>
                      </a:lnTo>
                      <a:lnTo>
                        <a:pt x="682" y="5797"/>
                      </a:lnTo>
                      <a:lnTo>
                        <a:pt x="1827" y="5554"/>
                      </a:lnTo>
                      <a:lnTo>
                        <a:pt x="1827" y="5554"/>
                      </a:lnTo>
                      <a:lnTo>
                        <a:pt x="1949" y="5724"/>
                      </a:lnTo>
                      <a:lnTo>
                        <a:pt x="2095" y="5870"/>
                      </a:lnTo>
                      <a:lnTo>
                        <a:pt x="1705" y="6966"/>
                      </a:lnTo>
                      <a:lnTo>
                        <a:pt x="1705" y="6966"/>
                      </a:lnTo>
                      <a:lnTo>
                        <a:pt x="1681" y="7040"/>
                      </a:lnTo>
                      <a:lnTo>
                        <a:pt x="1681" y="7113"/>
                      </a:lnTo>
                      <a:lnTo>
                        <a:pt x="1705" y="7259"/>
                      </a:lnTo>
                      <a:lnTo>
                        <a:pt x="1778" y="7380"/>
                      </a:lnTo>
                      <a:lnTo>
                        <a:pt x="1851" y="7429"/>
                      </a:lnTo>
                      <a:lnTo>
                        <a:pt x="1900" y="7478"/>
                      </a:lnTo>
                      <a:lnTo>
                        <a:pt x="2412" y="7721"/>
                      </a:lnTo>
                      <a:lnTo>
                        <a:pt x="2412" y="7721"/>
                      </a:lnTo>
                      <a:lnTo>
                        <a:pt x="2485" y="7770"/>
                      </a:lnTo>
                      <a:lnTo>
                        <a:pt x="2558" y="7770"/>
                      </a:lnTo>
                      <a:lnTo>
                        <a:pt x="2704" y="7770"/>
                      </a:lnTo>
                      <a:lnTo>
                        <a:pt x="2850" y="7697"/>
                      </a:lnTo>
                      <a:lnTo>
                        <a:pt x="2899" y="7648"/>
                      </a:lnTo>
                      <a:lnTo>
                        <a:pt x="2947" y="7600"/>
                      </a:lnTo>
                      <a:lnTo>
                        <a:pt x="3581" y="6625"/>
                      </a:lnTo>
                      <a:lnTo>
                        <a:pt x="3581" y="6625"/>
                      </a:lnTo>
                      <a:lnTo>
                        <a:pt x="3800" y="6650"/>
                      </a:lnTo>
                      <a:lnTo>
                        <a:pt x="3995" y="6650"/>
                      </a:lnTo>
                      <a:lnTo>
                        <a:pt x="4482" y="7697"/>
                      </a:lnTo>
                      <a:lnTo>
                        <a:pt x="4482" y="7697"/>
                      </a:lnTo>
                      <a:lnTo>
                        <a:pt x="4531" y="7770"/>
                      </a:lnTo>
                      <a:lnTo>
                        <a:pt x="4579" y="7819"/>
                      </a:lnTo>
                      <a:lnTo>
                        <a:pt x="4701" y="7892"/>
                      </a:lnTo>
                      <a:lnTo>
                        <a:pt x="4847" y="7941"/>
                      </a:lnTo>
                      <a:lnTo>
                        <a:pt x="4920" y="7941"/>
                      </a:lnTo>
                      <a:lnTo>
                        <a:pt x="4993" y="7916"/>
                      </a:lnTo>
                      <a:lnTo>
                        <a:pt x="5529" y="7746"/>
                      </a:lnTo>
                      <a:lnTo>
                        <a:pt x="5529" y="7746"/>
                      </a:lnTo>
                      <a:lnTo>
                        <a:pt x="5602" y="7721"/>
                      </a:lnTo>
                      <a:lnTo>
                        <a:pt x="5651" y="7673"/>
                      </a:lnTo>
                      <a:lnTo>
                        <a:pt x="5748" y="7551"/>
                      </a:lnTo>
                      <a:lnTo>
                        <a:pt x="5821" y="7405"/>
                      </a:lnTo>
                      <a:lnTo>
                        <a:pt x="5821" y="7332"/>
                      </a:lnTo>
                      <a:lnTo>
                        <a:pt x="5821" y="7259"/>
                      </a:lnTo>
                      <a:lnTo>
                        <a:pt x="5578" y="6114"/>
                      </a:lnTo>
                      <a:lnTo>
                        <a:pt x="5578" y="6114"/>
                      </a:lnTo>
                      <a:lnTo>
                        <a:pt x="5724" y="5992"/>
                      </a:lnTo>
                      <a:lnTo>
                        <a:pt x="5894" y="5846"/>
                      </a:lnTo>
                      <a:lnTo>
                        <a:pt x="6966" y="6260"/>
                      </a:lnTo>
                      <a:lnTo>
                        <a:pt x="6966" y="6260"/>
                      </a:lnTo>
                      <a:lnTo>
                        <a:pt x="7039" y="6260"/>
                      </a:lnTo>
                      <a:lnTo>
                        <a:pt x="7112" y="6285"/>
                      </a:lnTo>
                      <a:lnTo>
                        <a:pt x="7258" y="6236"/>
                      </a:lnTo>
                      <a:lnTo>
                        <a:pt x="7404" y="6163"/>
                      </a:lnTo>
                      <a:lnTo>
                        <a:pt x="7453" y="6114"/>
                      </a:lnTo>
                      <a:lnTo>
                        <a:pt x="7502" y="6041"/>
                      </a:lnTo>
                      <a:lnTo>
                        <a:pt x="7745" y="5530"/>
                      </a:lnTo>
                      <a:lnTo>
                        <a:pt x="7745" y="5530"/>
                      </a:lnTo>
                      <a:lnTo>
                        <a:pt x="7770" y="5481"/>
                      </a:lnTo>
                      <a:lnTo>
                        <a:pt x="7794" y="5383"/>
                      </a:lnTo>
                      <a:lnTo>
                        <a:pt x="7770" y="5237"/>
                      </a:lnTo>
                      <a:lnTo>
                        <a:pt x="7697" y="5115"/>
                      </a:lnTo>
                      <a:lnTo>
                        <a:pt x="7648" y="5042"/>
                      </a:lnTo>
                      <a:lnTo>
                        <a:pt x="7599" y="4994"/>
                      </a:lnTo>
                      <a:lnTo>
                        <a:pt x="6625" y="4360"/>
                      </a:lnTo>
                      <a:lnTo>
                        <a:pt x="6625" y="4360"/>
                      </a:lnTo>
                      <a:lnTo>
                        <a:pt x="6649" y="4166"/>
                      </a:lnTo>
                      <a:lnTo>
                        <a:pt x="6649" y="3946"/>
                      </a:lnTo>
                      <a:lnTo>
                        <a:pt x="7697" y="3459"/>
                      </a:lnTo>
                      <a:lnTo>
                        <a:pt x="7697" y="3459"/>
                      </a:lnTo>
                      <a:lnTo>
                        <a:pt x="7770" y="3435"/>
                      </a:lnTo>
                      <a:lnTo>
                        <a:pt x="7843" y="3386"/>
                      </a:lnTo>
                      <a:lnTo>
                        <a:pt x="7916" y="3240"/>
                      </a:lnTo>
                      <a:lnTo>
                        <a:pt x="7940" y="3094"/>
                      </a:lnTo>
                      <a:lnTo>
                        <a:pt x="7940" y="3021"/>
                      </a:lnTo>
                      <a:lnTo>
                        <a:pt x="7940" y="2948"/>
                      </a:lnTo>
                      <a:lnTo>
                        <a:pt x="7745" y="2412"/>
                      </a:lnTo>
                      <a:lnTo>
                        <a:pt x="7745" y="2412"/>
                      </a:lnTo>
                      <a:lnTo>
                        <a:pt x="7721" y="2339"/>
                      </a:lnTo>
                      <a:lnTo>
                        <a:pt x="7672" y="2290"/>
                      </a:lnTo>
                      <a:lnTo>
                        <a:pt x="7551" y="2193"/>
                      </a:lnTo>
                      <a:lnTo>
                        <a:pt x="7429" y="2144"/>
                      </a:lnTo>
                      <a:lnTo>
                        <a:pt x="7356" y="2144"/>
                      </a:lnTo>
                      <a:lnTo>
                        <a:pt x="7258" y="2144"/>
                      </a:lnTo>
                      <a:lnTo>
                        <a:pt x="7258" y="2144"/>
                      </a:lnTo>
                      <a:close/>
                      <a:moveTo>
                        <a:pt x="5480" y="4726"/>
                      </a:moveTo>
                      <a:lnTo>
                        <a:pt x="5480" y="4726"/>
                      </a:lnTo>
                      <a:lnTo>
                        <a:pt x="5383" y="4872"/>
                      </a:lnTo>
                      <a:lnTo>
                        <a:pt x="5286" y="4994"/>
                      </a:lnTo>
                      <a:lnTo>
                        <a:pt x="5188" y="5140"/>
                      </a:lnTo>
                      <a:lnTo>
                        <a:pt x="5066" y="5237"/>
                      </a:lnTo>
                      <a:lnTo>
                        <a:pt x="4945" y="5335"/>
                      </a:lnTo>
                      <a:lnTo>
                        <a:pt x="4798" y="5432"/>
                      </a:lnTo>
                      <a:lnTo>
                        <a:pt x="4652" y="5505"/>
                      </a:lnTo>
                      <a:lnTo>
                        <a:pt x="4506" y="5554"/>
                      </a:lnTo>
                      <a:lnTo>
                        <a:pt x="4360" y="5603"/>
                      </a:lnTo>
                      <a:lnTo>
                        <a:pt x="4190" y="5627"/>
                      </a:lnTo>
                      <a:lnTo>
                        <a:pt x="4043" y="5651"/>
                      </a:lnTo>
                      <a:lnTo>
                        <a:pt x="3873" y="5627"/>
                      </a:lnTo>
                      <a:lnTo>
                        <a:pt x="3702" y="5627"/>
                      </a:lnTo>
                      <a:lnTo>
                        <a:pt x="3556" y="5578"/>
                      </a:lnTo>
                      <a:lnTo>
                        <a:pt x="3386" y="5530"/>
                      </a:lnTo>
                      <a:lnTo>
                        <a:pt x="3240" y="5456"/>
                      </a:lnTo>
                      <a:lnTo>
                        <a:pt x="3240" y="5456"/>
                      </a:lnTo>
                      <a:lnTo>
                        <a:pt x="3094" y="5383"/>
                      </a:lnTo>
                      <a:lnTo>
                        <a:pt x="2947" y="5286"/>
                      </a:lnTo>
                      <a:lnTo>
                        <a:pt x="2826" y="5164"/>
                      </a:lnTo>
                      <a:lnTo>
                        <a:pt x="2704" y="5067"/>
                      </a:lnTo>
                      <a:lnTo>
                        <a:pt x="2606" y="4921"/>
                      </a:lnTo>
                      <a:lnTo>
                        <a:pt x="2533" y="4799"/>
                      </a:lnTo>
                      <a:lnTo>
                        <a:pt x="2460" y="4653"/>
                      </a:lnTo>
                      <a:lnTo>
                        <a:pt x="2387" y="4507"/>
                      </a:lnTo>
                      <a:lnTo>
                        <a:pt x="2363" y="4336"/>
                      </a:lnTo>
                      <a:lnTo>
                        <a:pt x="2314" y="4190"/>
                      </a:lnTo>
                      <a:lnTo>
                        <a:pt x="2314" y="4020"/>
                      </a:lnTo>
                      <a:lnTo>
                        <a:pt x="2314" y="3873"/>
                      </a:lnTo>
                      <a:lnTo>
                        <a:pt x="2339" y="3703"/>
                      </a:lnTo>
                      <a:lnTo>
                        <a:pt x="2363" y="3532"/>
                      </a:lnTo>
                      <a:lnTo>
                        <a:pt x="2412" y="3386"/>
                      </a:lnTo>
                      <a:lnTo>
                        <a:pt x="2485" y="3216"/>
                      </a:lnTo>
                      <a:lnTo>
                        <a:pt x="2485" y="3216"/>
                      </a:lnTo>
                      <a:lnTo>
                        <a:pt x="2582" y="3070"/>
                      </a:lnTo>
                      <a:lnTo>
                        <a:pt x="2680" y="2948"/>
                      </a:lnTo>
                      <a:lnTo>
                        <a:pt x="2777" y="2802"/>
                      </a:lnTo>
                      <a:lnTo>
                        <a:pt x="2899" y="2704"/>
                      </a:lnTo>
                      <a:lnTo>
                        <a:pt x="3020" y="2607"/>
                      </a:lnTo>
                      <a:lnTo>
                        <a:pt x="3167" y="2509"/>
                      </a:lnTo>
                      <a:lnTo>
                        <a:pt x="3313" y="2436"/>
                      </a:lnTo>
                      <a:lnTo>
                        <a:pt x="3459" y="2388"/>
                      </a:lnTo>
                      <a:lnTo>
                        <a:pt x="3605" y="2339"/>
                      </a:lnTo>
                      <a:lnTo>
                        <a:pt x="3775" y="2315"/>
                      </a:lnTo>
                      <a:lnTo>
                        <a:pt x="3922" y="2290"/>
                      </a:lnTo>
                      <a:lnTo>
                        <a:pt x="4092" y="2315"/>
                      </a:lnTo>
                      <a:lnTo>
                        <a:pt x="4263" y="2315"/>
                      </a:lnTo>
                      <a:lnTo>
                        <a:pt x="4409" y="2363"/>
                      </a:lnTo>
                      <a:lnTo>
                        <a:pt x="4579" y="2412"/>
                      </a:lnTo>
                      <a:lnTo>
                        <a:pt x="4725" y="2485"/>
                      </a:lnTo>
                      <a:lnTo>
                        <a:pt x="4725" y="2485"/>
                      </a:lnTo>
                      <a:lnTo>
                        <a:pt x="4871" y="2558"/>
                      </a:lnTo>
                      <a:lnTo>
                        <a:pt x="5018" y="2656"/>
                      </a:lnTo>
                      <a:lnTo>
                        <a:pt x="5139" y="2777"/>
                      </a:lnTo>
                      <a:lnTo>
                        <a:pt x="5261" y="2875"/>
                      </a:lnTo>
                      <a:lnTo>
                        <a:pt x="5359" y="3021"/>
                      </a:lnTo>
                      <a:lnTo>
                        <a:pt x="5432" y="3143"/>
                      </a:lnTo>
                      <a:lnTo>
                        <a:pt x="5505" y="3289"/>
                      </a:lnTo>
                      <a:lnTo>
                        <a:pt x="5578" y="3435"/>
                      </a:lnTo>
                      <a:lnTo>
                        <a:pt x="5602" y="3605"/>
                      </a:lnTo>
                      <a:lnTo>
                        <a:pt x="5626" y="3752"/>
                      </a:lnTo>
                      <a:lnTo>
                        <a:pt x="5651" y="3922"/>
                      </a:lnTo>
                      <a:lnTo>
                        <a:pt x="5651" y="4068"/>
                      </a:lnTo>
                      <a:lnTo>
                        <a:pt x="5626" y="4239"/>
                      </a:lnTo>
                      <a:lnTo>
                        <a:pt x="5602" y="4409"/>
                      </a:lnTo>
                      <a:lnTo>
                        <a:pt x="5553" y="4555"/>
                      </a:lnTo>
                      <a:lnTo>
                        <a:pt x="5480" y="4726"/>
                      </a:lnTo>
                      <a:lnTo>
                        <a:pt x="5480" y="4726"/>
                      </a:lnTo>
                      <a:close/>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443" name="Google Shape;1443;p8"/>
            <p:cNvGrpSpPr/>
            <p:nvPr/>
          </p:nvGrpSpPr>
          <p:grpSpPr>
            <a:xfrm>
              <a:off x="-129715" y="3597924"/>
              <a:ext cx="1945760" cy="342399"/>
              <a:chOff x="-129715" y="3525598"/>
              <a:chExt cx="1945760" cy="342399"/>
            </a:xfrm>
          </p:grpSpPr>
          <p:grpSp>
            <p:nvGrpSpPr>
              <p:cNvPr id="1444" name="Google Shape;1444;p8"/>
              <p:cNvGrpSpPr/>
              <p:nvPr/>
            </p:nvGrpSpPr>
            <p:grpSpPr>
              <a:xfrm>
                <a:off x="675548" y="3530463"/>
                <a:ext cx="332670" cy="332670"/>
                <a:chOff x="6649150" y="309350"/>
                <a:chExt cx="395800" cy="395800"/>
              </a:xfrm>
            </p:grpSpPr>
            <p:sp>
              <p:nvSpPr>
                <p:cNvPr id="1445" name="Google Shape;1445;p8"/>
                <p:cNvSpPr/>
                <p:nvPr/>
              </p:nvSpPr>
              <p:spPr>
                <a:xfrm>
                  <a:off x="6649150" y="309350"/>
                  <a:ext cx="395800" cy="395800"/>
                </a:xfrm>
                <a:custGeom>
                  <a:avLst/>
                  <a:gdLst/>
                  <a:ahLst/>
                  <a:cxnLst/>
                  <a:rect l="l" t="t" r="r" b="b"/>
                  <a:pathLst>
                    <a:path w="15832" h="15832" fill="none" extrusionOk="0">
                      <a:moveTo>
                        <a:pt x="7916" y="1"/>
                      </a:moveTo>
                      <a:lnTo>
                        <a:pt x="7916" y="1"/>
                      </a:lnTo>
                      <a:lnTo>
                        <a:pt x="7502" y="25"/>
                      </a:lnTo>
                      <a:lnTo>
                        <a:pt x="7112" y="49"/>
                      </a:lnTo>
                      <a:lnTo>
                        <a:pt x="6723" y="98"/>
                      </a:lnTo>
                      <a:lnTo>
                        <a:pt x="6333" y="171"/>
                      </a:lnTo>
                      <a:lnTo>
                        <a:pt x="5943" y="244"/>
                      </a:lnTo>
                      <a:lnTo>
                        <a:pt x="5553" y="366"/>
                      </a:lnTo>
                      <a:lnTo>
                        <a:pt x="5188" y="488"/>
                      </a:lnTo>
                      <a:lnTo>
                        <a:pt x="4847" y="634"/>
                      </a:lnTo>
                      <a:lnTo>
                        <a:pt x="4482" y="780"/>
                      </a:lnTo>
                      <a:lnTo>
                        <a:pt x="4141" y="950"/>
                      </a:lnTo>
                      <a:lnTo>
                        <a:pt x="3824" y="1145"/>
                      </a:lnTo>
                      <a:lnTo>
                        <a:pt x="3483" y="1364"/>
                      </a:lnTo>
                      <a:lnTo>
                        <a:pt x="3191" y="1584"/>
                      </a:lnTo>
                      <a:lnTo>
                        <a:pt x="2874" y="1803"/>
                      </a:lnTo>
                      <a:lnTo>
                        <a:pt x="2607" y="2071"/>
                      </a:lnTo>
                      <a:lnTo>
                        <a:pt x="2314" y="2314"/>
                      </a:lnTo>
                      <a:lnTo>
                        <a:pt x="2071" y="2607"/>
                      </a:lnTo>
                      <a:lnTo>
                        <a:pt x="1803" y="2874"/>
                      </a:lnTo>
                      <a:lnTo>
                        <a:pt x="1584" y="3191"/>
                      </a:lnTo>
                      <a:lnTo>
                        <a:pt x="1364" y="3483"/>
                      </a:lnTo>
                      <a:lnTo>
                        <a:pt x="1145" y="3824"/>
                      </a:lnTo>
                      <a:lnTo>
                        <a:pt x="950" y="4141"/>
                      </a:lnTo>
                      <a:lnTo>
                        <a:pt x="780" y="4482"/>
                      </a:lnTo>
                      <a:lnTo>
                        <a:pt x="634" y="4847"/>
                      </a:lnTo>
                      <a:lnTo>
                        <a:pt x="488" y="5188"/>
                      </a:lnTo>
                      <a:lnTo>
                        <a:pt x="366" y="5553"/>
                      </a:lnTo>
                      <a:lnTo>
                        <a:pt x="244" y="5943"/>
                      </a:lnTo>
                      <a:lnTo>
                        <a:pt x="171" y="6333"/>
                      </a:lnTo>
                      <a:lnTo>
                        <a:pt x="98" y="6722"/>
                      </a:lnTo>
                      <a:lnTo>
                        <a:pt x="49" y="7112"/>
                      </a:lnTo>
                      <a:lnTo>
                        <a:pt x="25" y="7502"/>
                      </a:lnTo>
                      <a:lnTo>
                        <a:pt x="1" y="7916"/>
                      </a:lnTo>
                      <a:lnTo>
                        <a:pt x="1" y="7916"/>
                      </a:lnTo>
                      <a:lnTo>
                        <a:pt x="25" y="8330"/>
                      </a:lnTo>
                      <a:lnTo>
                        <a:pt x="49" y="8720"/>
                      </a:lnTo>
                      <a:lnTo>
                        <a:pt x="98" y="9109"/>
                      </a:lnTo>
                      <a:lnTo>
                        <a:pt x="171" y="9499"/>
                      </a:lnTo>
                      <a:lnTo>
                        <a:pt x="244" y="9889"/>
                      </a:lnTo>
                      <a:lnTo>
                        <a:pt x="366" y="10278"/>
                      </a:lnTo>
                      <a:lnTo>
                        <a:pt x="488" y="10644"/>
                      </a:lnTo>
                      <a:lnTo>
                        <a:pt x="634" y="10985"/>
                      </a:lnTo>
                      <a:lnTo>
                        <a:pt x="780" y="11350"/>
                      </a:lnTo>
                      <a:lnTo>
                        <a:pt x="950" y="11691"/>
                      </a:lnTo>
                      <a:lnTo>
                        <a:pt x="1145" y="12008"/>
                      </a:lnTo>
                      <a:lnTo>
                        <a:pt x="1364" y="12348"/>
                      </a:lnTo>
                      <a:lnTo>
                        <a:pt x="1584" y="12641"/>
                      </a:lnTo>
                      <a:lnTo>
                        <a:pt x="1803" y="12957"/>
                      </a:lnTo>
                      <a:lnTo>
                        <a:pt x="2071" y="13225"/>
                      </a:lnTo>
                      <a:lnTo>
                        <a:pt x="2314" y="13518"/>
                      </a:lnTo>
                      <a:lnTo>
                        <a:pt x="2607" y="13761"/>
                      </a:lnTo>
                      <a:lnTo>
                        <a:pt x="2874" y="14029"/>
                      </a:lnTo>
                      <a:lnTo>
                        <a:pt x="3191" y="14248"/>
                      </a:lnTo>
                      <a:lnTo>
                        <a:pt x="3483" y="14467"/>
                      </a:lnTo>
                      <a:lnTo>
                        <a:pt x="3824" y="14687"/>
                      </a:lnTo>
                      <a:lnTo>
                        <a:pt x="4141" y="14881"/>
                      </a:lnTo>
                      <a:lnTo>
                        <a:pt x="4482" y="15052"/>
                      </a:lnTo>
                      <a:lnTo>
                        <a:pt x="4847" y="15198"/>
                      </a:lnTo>
                      <a:lnTo>
                        <a:pt x="5188" y="15344"/>
                      </a:lnTo>
                      <a:lnTo>
                        <a:pt x="5553" y="15466"/>
                      </a:lnTo>
                      <a:lnTo>
                        <a:pt x="5943" y="15588"/>
                      </a:lnTo>
                      <a:lnTo>
                        <a:pt x="6333" y="15661"/>
                      </a:lnTo>
                      <a:lnTo>
                        <a:pt x="6723" y="15734"/>
                      </a:lnTo>
                      <a:lnTo>
                        <a:pt x="7112" y="15783"/>
                      </a:lnTo>
                      <a:lnTo>
                        <a:pt x="7502" y="15807"/>
                      </a:lnTo>
                      <a:lnTo>
                        <a:pt x="7916" y="15831"/>
                      </a:lnTo>
                      <a:lnTo>
                        <a:pt x="7916" y="15831"/>
                      </a:lnTo>
                      <a:lnTo>
                        <a:pt x="8330" y="15807"/>
                      </a:lnTo>
                      <a:lnTo>
                        <a:pt x="8720" y="15783"/>
                      </a:lnTo>
                      <a:lnTo>
                        <a:pt x="9109" y="15734"/>
                      </a:lnTo>
                      <a:lnTo>
                        <a:pt x="9499" y="15661"/>
                      </a:lnTo>
                      <a:lnTo>
                        <a:pt x="9889" y="15588"/>
                      </a:lnTo>
                      <a:lnTo>
                        <a:pt x="10278" y="15466"/>
                      </a:lnTo>
                      <a:lnTo>
                        <a:pt x="10644" y="15344"/>
                      </a:lnTo>
                      <a:lnTo>
                        <a:pt x="10985" y="15198"/>
                      </a:lnTo>
                      <a:lnTo>
                        <a:pt x="11350" y="15052"/>
                      </a:lnTo>
                      <a:lnTo>
                        <a:pt x="11691" y="14881"/>
                      </a:lnTo>
                      <a:lnTo>
                        <a:pt x="12008" y="14687"/>
                      </a:lnTo>
                      <a:lnTo>
                        <a:pt x="12349" y="14467"/>
                      </a:lnTo>
                      <a:lnTo>
                        <a:pt x="12641" y="14248"/>
                      </a:lnTo>
                      <a:lnTo>
                        <a:pt x="12957" y="14029"/>
                      </a:lnTo>
                      <a:lnTo>
                        <a:pt x="13225" y="13761"/>
                      </a:lnTo>
                      <a:lnTo>
                        <a:pt x="13518" y="13518"/>
                      </a:lnTo>
                      <a:lnTo>
                        <a:pt x="13761" y="13225"/>
                      </a:lnTo>
                      <a:lnTo>
                        <a:pt x="14029" y="12957"/>
                      </a:lnTo>
                      <a:lnTo>
                        <a:pt x="14248" y="12641"/>
                      </a:lnTo>
                      <a:lnTo>
                        <a:pt x="14467" y="12348"/>
                      </a:lnTo>
                      <a:lnTo>
                        <a:pt x="14687" y="12008"/>
                      </a:lnTo>
                      <a:lnTo>
                        <a:pt x="14881" y="11691"/>
                      </a:lnTo>
                      <a:lnTo>
                        <a:pt x="15052" y="11350"/>
                      </a:lnTo>
                      <a:lnTo>
                        <a:pt x="15198" y="10985"/>
                      </a:lnTo>
                      <a:lnTo>
                        <a:pt x="15344" y="10644"/>
                      </a:lnTo>
                      <a:lnTo>
                        <a:pt x="15466" y="10278"/>
                      </a:lnTo>
                      <a:lnTo>
                        <a:pt x="15588" y="9889"/>
                      </a:lnTo>
                      <a:lnTo>
                        <a:pt x="15661" y="9499"/>
                      </a:lnTo>
                      <a:lnTo>
                        <a:pt x="15734" y="9109"/>
                      </a:lnTo>
                      <a:lnTo>
                        <a:pt x="15783" y="8720"/>
                      </a:lnTo>
                      <a:lnTo>
                        <a:pt x="15807" y="8330"/>
                      </a:lnTo>
                      <a:lnTo>
                        <a:pt x="15831" y="7916"/>
                      </a:lnTo>
                      <a:lnTo>
                        <a:pt x="15831" y="7916"/>
                      </a:lnTo>
                      <a:lnTo>
                        <a:pt x="15807" y="7502"/>
                      </a:lnTo>
                      <a:lnTo>
                        <a:pt x="15783" y="7112"/>
                      </a:lnTo>
                      <a:lnTo>
                        <a:pt x="15734" y="6722"/>
                      </a:lnTo>
                      <a:lnTo>
                        <a:pt x="15661" y="6333"/>
                      </a:lnTo>
                      <a:lnTo>
                        <a:pt x="15588" y="5943"/>
                      </a:lnTo>
                      <a:lnTo>
                        <a:pt x="15466" y="5553"/>
                      </a:lnTo>
                      <a:lnTo>
                        <a:pt x="15344" y="5188"/>
                      </a:lnTo>
                      <a:lnTo>
                        <a:pt x="15198" y="4847"/>
                      </a:lnTo>
                      <a:lnTo>
                        <a:pt x="15052" y="4482"/>
                      </a:lnTo>
                      <a:lnTo>
                        <a:pt x="14881" y="4141"/>
                      </a:lnTo>
                      <a:lnTo>
                        <a:pt x="14687" y="3824"/>
                      </a:lnTo>
                      <a:lnTo>
                        <a:pt x="14467" y="3483"/>
                      </a:lnTo>
                      <a:lnTo>
                        <a:pt x="14248" y="3191"/>
                      </a:lnTo>
                      <a:lnTo>
                        <a:pt x="14029" y="2874"/>
                      </a:lnTo>
                      <a:lnTo>
                        <a:pt x="13761" y="2607"/>
                      </a:lnTo>
                      <a:lnTo>
                        <a:pt x="13518" y="2314"/>
                      </a:lnTo>
                      <a:lnTo>
                        <a:pt x="13225" y="2071"/>
                      </a:lnTo>
                      <a:lnTo>
                        <a:pt x="12957" y="1803"/>
                      </a:lnTo>
                      <a:lnTo>
                        <a:pt x="12641" y="1584"/>
                      </a:lnTo>
                      <a:lnTo>
                        <a:pt x="12349" y="1364"/>
                      </a:lnTo>
                      <a:lnTo>
                        <a:pt x="12008" y="1145"/>
                      </a:lnTo>
                      <a:lnTo>
                        <a:pt x="11691" y="950"/>
                      </a:lnTo>
                      <a:lnTo>
                        <a:pt x="11350" y="780"/>
                      </a:lnTo>
                      <a:lnTo>
                        <a:pt x="10985" y="634"/>
                      </a:lnTo>
                      <a:lnTo>
                        <a:pt x="10644" y="488"/>
                      </a:lnTo>
                      <a:lnTo>
                        <a:pt x="10278" y="366"/>
                      </a:lnTo>
                      <a:lnTo>
                        <a:pt x="9889" y="244"/>
                      </a:lnTo>
                      <a:lnTo>
                        <a:pt x="9499" y="171"/>
                      </a:lnTo>
                      <a:lnTo>
                        <a:pt x="9109" y="98"/>
                      </a:lnTo>
                      <a:lnTo>
                        <a:pt x="8720" y="49"/>
                      </a:lnTo>
                      <a:lnTo>
                        <a:pt x="8330" y="25"/>
                      </a:lnTo>
                      <a:lnTo>
                        <a:pt x="7916" y="1"/>
                      </a:lnTo>
                      <a:lnTo>
                        <a:pt x="7916" y="1"/>
                      </a:lnTo>
                      <a:close/>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8"/>
                <p:cNvSpPr/>
                <p:nvPr/>
              </p:nvSpPr>
              <p:spPr>
                <a:xfrm>
                  <a:off x="6673500" y="333700"/>
                  <a:ext cx="347100" cy="347100"/>
                </a:xfrm>
                <a:custGeom>
                  <a:avLst/>
                  <a:gdLst/>
                  <a:ahLst/>
                  <a:cxnLst/>
                  <a:rect l="l" t="t" r="r" b="b"/>
                  <a:pathLst>
                    <a:path w="13884" h="13884" fill="none" extrusionOk="0">
                      <a:moveTo>
                        <a:pt x="6942" y="13883"/>
                      </a:moveTo>
                      <a:lnTo>
                        <a:pt x="6942" y="13883"/>
                      </a:lnTo>
                      <a:lnTo>
                        <a:pt x="6577" y="13883"/>
                      </a:lnTo>
                      <a:lnTo>
                        <a:pt x="6236" y="13834"/>
                      </a:lnTo>
                      <a:lnTo>
                        <a:pt x="5895" y="13810"/>
                      </a:lnTo>
                      <a:lnTo>
                        <a:pt x="5554" y="13737"/>
                      </a:lnTo>
                      <a:lnTo>
                        <a:pt x="5213" y="13664"/>
                      </a:lnTo>
                      <a:lnTo>
                        <a:pt x="4872" y="13566"/>
                      </a:lnTo>
                      <a:lnTo>
                        <a:pt x="4555" y="13469"/>
                      </a:lnTo>
                      <a:lnTo>
                        <a:pt x="4239" y="13323"/>
                      </a:lnTo>
                      <a:lnTo>
                        <a:pt x="3946" y="13201"/>
                      </a:lnTo>
                      <a:lnTo>
                        <a:pt x="3630" y="13031"/>
                      </a:lnTo>
                      <a:lnTo>
                        <a:pt x="3337" y="12884"/>
                      </a:lnTo>
                      <a:lnTo>
                        <a:pt x="3069" y="12690"/>
                      </a:lnTo>
                      <a:lnTo>
                        <a:pt x="2802" y="12495"/>
                      </a:lnTo>
                      <a:lnTo>
                        <a:pt x="2534" y="12300"/>
                      </a:lnTo>
                      <a:lnTo>
                        <a:pt x="2290" y="12081"/>
                      </a:lnTo>
                      <a:lnTo>
                        <a:pt x="2047" y="11837"/>
                      </a:lnTo>
                      <a:lnTo>
                        <a:pt x="1803" y="11594"/>
                      </a:lnTo>
                      <a:lnTo>
                        <a:pt x="1584" y="11350"/>
                      </a:lnTo>
                      <a:lnTo>
                        <a:pt x="1389" y="11082"/>
                      </a:lnTo>
                      <a:lnTo>
                        <a:pt x="1194" y="10814"/>
                      </a:lnTo>
                      <a:lnTo>
                        <a:pt x="999" y="10546"/>
                      </a:lnTo>
                      <a:lnTo>
                        <a:pt x="853" y="10254"/>
                      </a:lnTo>
                      <a:lnTo>
                        <a:pt x="683" y="9938"/>
                      </a:lnTo>
                      <a:lnTo>
                        <a:pt x="561" y="9645"/>
                      </a:lnTo>
                      <a:lnTo>
                        <a:pt x="415" y="9329"/>
                      </a:lnTo>
                      <a:lnTo>
                        <a:pt x="317" y="9012"/>
                      </a:lnTo>
                      <a:lnTo>
                        <a:pt x="220" y="8671"/>
                      </a:lnTo>
                      <a:lnTo>
                        <a:pt x="147" y="8330"/>
                      </a:lnTo>
                      <a:lnTo>
                        <a:pt x="74" y="7989"/>
                      </a:lnTo>
                      <a:lnTo>
                        <a:pt x="49" y="7648"/>
                      </a:lnTo>
                      <a:lnTo>
                        <a:pt x="1" y="7307"/>
                      </a:lnTo>
                      <a:lnTo>
                        <a:pt x="1" y="6942"/>
                      </a:lnTo>
                      <a:lnTo>
                        <a:pt x="1" y="6942"/>
                      </a:lnTo>
                      <a:lnTo>
                        <a:pt x="1" y="6577"/>
                      </a:lnTo>
                      <a:lnTo>
                        <a:pt x="49" y="6236"/>
                      </a:lnTo>
                      <a:lnTo>
                        <a:pt x="74" y="5895"/>
                      </a:lnTo>
                      <a:lnTo>
                        <a:pt x="147" y="5554"/>
                      </a:lnTo>
                      <a:lnTo>
                        <a:pt x="220" y="5213"/>
                      </a:lnTo>
                      <a:lnTo>
                        <a:pt x="317" y="4872"/>
                      </a:lnTo>
                      <a:lnTo>
                        <a:pt x="415" y="4555"/>
                      </a:lnTo>
                      <a:lnTo>
                        <a:pt x="561" y="4238"/>
                      </a:lnTo>
                      <a:lnTo>
                        <a:pt x="683" y="3946"/>
                      </a:lnTo>
                      <a:lnTo>
                        <a:pt x="853" y="3630"/>
                      </a:lnTo>
                      <a:lnTo>
                        <a:pt x="999" y="3337"/>
                      </a:lnTo>
                      <a:lnTo>
                        <a:pt x="1194" y="3069"/>
                      </a:lnTo>
                      <a:lnTo>
                        <a:pt x="1389" y="2802"/>
                      </a:lnTo>
                      <a:lnTo>
                        <a:pt x="1584" y="2534"/>
                      </a:lnTo>
                      <a:lnTo>
                        <a:pt x="1803" y="2290"/>
                      </a:lnTo>
                      <a:lnTo>
                        <a:pt x="2047" y="2047"/>
                      </a:lnTo>
                      <a:lnTo>
                        <a:pt x="2290" y="1803"/>
                      </a:lnTo>
                      <a:lnTo>
                        <a:pt x="2534" y="1584"/>
                      </a:lnTo>
                      <a:lnTo>
                        <a:pt x="2802" y="1389"/>
                      </a:lnTo>
                      <a:lnTo>
                        <a:pt x="3069" y="1194"/>
                      </a:lnTo>
                      <a:lnTo>
                        <a:pt x="3337" y="999"/>
                      </a:lnTo>
                      <a:lnTo>
                        <a:pt x="3630" y="853"/>
                      </a:lnTo>
                      <a:lnTo>
                        <a:pt x="3946" y="683"/>
                      </a:lnTo>
                      <a:lnTo>
                        <a:pt x="4239" y="561"/>
                      </a:lnTo>
                      <a:lnTo>
                        <a:pt x="4555" y="415"/>
                      </a:lnTo>
                      <a:lnTo>
                        <a:pt x="4872" y="317"/>
                      </a:lnTo>
                      <a:lnTo>
                        <a:pt x="5213" y="220"/>
                      </a:lnTo>
                      <a:lnTo>
                        <a:pt x="5554" y="147"/>
                      </a:lnTo>
                      <a:lnTo>
                        <a:pt x="5895" y="74"/>
                      </a:lnTo>
                      <a:lnTo>
                        <a:pt x="6236" y="49"/>
                      </a:lnTo>
                      <a:lnTo>
                        <a:pt x="6577" y="1"/>
                      </a:lnTo>
                      <a:lnTo>
                        <a:pt x="6942" y="1"/>
                      </a:lnTo>
                      <a:lnTo>
                        <a:pt x="6942" y="1"/>
                      </a:lnTo>
                      <a:lnTo>
                        <a:pt x="7307" y="1"/>
                      </a:lnTo>
                      <a:lnTo>
                        <a:pt x="7648" y="49"/>
                      </a:lnTo>
                      <a:lnTo>
                        <a:pt x="7989" y="74"/>
                      </a:lnTo>
                      <a:lnTo>
                        <a:pt x="8330" y="147"/>
                      </a:lnTo>
                      <a:lnTo>
                        <a:pt x="8671" y="220"/>
                      </a:lnTo>
                      <a:lnTo>
                        <a:pt x="9012" y="317"/>
                      </a:lnTo>
                      <a:lnTo>
                        <a:pt x="9329" y="415"/>
                      </a:lnTo>
                      <a:lnTo>
                        <a:pt x="9645" y="561"/>
                      </a:lnTo>
                      <a:lnTo>
                        <a:pt x="9938" y="683"/>
                      </a:lnTo>
                      <a:lnTo>
                        <a:pt x="10254" y="853"/>
                      </a:lnTo>
                      <a:lnTo>
                        <a:pt x="10546" y="999"/>
                      </a:lnTo>
                      <a:lnTo>
                        <a:pt x="10814" y="1194"/>
                      </a:lnTo>
                      <a:lnTo>
                        <a:pt x="11082" y="1389"/>
                      </a:lnTo>
                      <a:lnTo>
                        <a:pt x="11350" y="1584"/>
                      </a:lnTo>
                      <a:lnTo>
                        <a:pt x="11594" y="1803"/>
                      </a:lnTo>
                      <a:lnTo>
                        <a:pt x="11837" y="2047"/>
                      </a:lnTo>
                      <a:lnTo>
                        <a:pt x="12081" y="2290"/>
                      </a:lnTo>
                      <a:lnTo>
                        <a:pt x="12300" y="2534"/>
                      </a:lnTo>
                      <a:lnTo>
                        <a:pt x="12495" y="2802"/>
                      </a:lnTo>
                      <a:lnTo>
                        <a:pt x="12690" y="3069"/>
                      </a:lnTo>
                      <a:lnTo>
                        <a:pt x="12885" y="3337"/>
                      </a:lnTo>
                      <a:lnTo>
                        <a:pt x="13031" y="3630"/>
                      </a:lnTo>
                      <a:lnTo>
                        <a:pt x="13201" y="3946"/>
                      </a:lnTo>
                      <a:lnTo>
                        <a:pt x="13323" y="4238"/>
                      </a:lnTo>
                      <a:lnTo>
                        <a:pt x="13469" y="4555"/>
                      </a:lnTo>
                      <a:lnTo>
                        <a:pt x="13566" y="4872"/>
                      </a:lnTo>
                      <a:lnTo>
                        <a:pt x="13664" y="5213"/>
                      </a:lnTo>
                      <a:lnTo>
                        <a:pt x="13737" y="5554"/>
                      </a:lnTo>
                      <a:lnTo>
                        <a:pt x="13810" y="5895"/>
                      </a:lnTo>
                      <a:lnTo>
                        <a:pt x="13834" y="6236"/>
                      </a:lnTo>
                      <a:lnTo>
                        <a:pt x="13883" y="6577"/>
                      </a:lnTo>
                      <a:lnTo>
                        <a:pt x="13883" y="6942"/>
                      </a:lnTo>
                      <a:lnTo>
                        <a:pt x="13883" y="6942"/>
                      </a:lnTo>
                      <a:lnTo>
                        <a:pt x="13883" y="7307"/>
                      </a:lnTo>
                      <a:lnTo>
                        <a:pt x="13834" y="7648"/>
                      </a:lnTo>
                      <a:lnTo>
                        <a:pt x="13810" y="7989"/>
                      </a:lnTo>
                      <a:lnTo>
                        <a:pt x="13737" y="8330"/>
                      </a:lnTo>
                      <a:lnTo>
                        <a:pt x="13664" y="8671"/>
                      </a:lnTo>
                      <a:lnTo>
                        <a:pt x="13566" y="9012"/>
                      </a:lnTo>
                      <a:lnTo>
                        <a:pt x="13469" y="9329"/>
                      </a:lnTo>
                      <a:lnTo>
                        <a:pt x="13323" y="9645"/>
                      </a:lnTo>
                      <a:lnTo>
                        <a:pt x="13201" y="9938"/>
                      </a:lnTo>
                      <a:lnTo>
                        <a:pt x="13031" y="10254"/>
                      </a:lnTo>
                      <a:lnTo>
                        <a:pt x="12885" y="10546"/>
                      </a:lnTo>
                      <a:lnTo>
                        <a:pt x="12690" y="10814"/>
                      </a:lnTo>
                      <a:lnTo>
                        <a:pt x="12495" y="11082"/>
                      </a:lnTo>
                      <a:lnTo>
                        <a:pt x="12300" y="11350"/>
                      </a:lnTo>
                      <a:lnTo>
                        <a:pt x="12081" y="11594"/>
                      </a:lnTo>
                      <a:lnTo>
                        <a:pt x="11837" y="11837"/>
                      </a:lnTo>
                      <a:lnTo>
                        <a:pt x="11594" y="12081"/>
                      </a:lnTo>
                      <a:lnTo>
                        <a:pt x="11350" y="12300"/>
                      </a:lnTo>
                      <a:lnTo>
                        <a:pt x="11082" y="12495"/>
                      </a:lnTo>
                      <a:lnTo>
                        <a:pt x="10814" y="12690"/>
                      </a:lnTo>
                      <a:lnTo>
                        <a:pt x="10546" y="12884"/>
                      </a:lnTo>
                      <a:lnTo>
                        <a:pt x="10254" y="13031"/>
                      </a:lnTo>
                      <a:lnTo>
                        <a:pt x="9938" y="13201"/>
                      </a:lnTo>
                      <a:lnTo>
                        <a:pt x="9645" y="13323"/>
                      </a:lnTo>
                      <a:lnTo>
                        <a:pt x="9329" y="13469"/>
                      </a:lnTo>
                      <a:lnTo>
                        <a:pt x="9012" y="13566"/>
                      </a:lnTo>
                      <a:lnTo>
                        <a:pt x="8671" y="13664"/>
                      </a:lnTo>
                      <a:lnTo>
                        <a:pt x="8330" y="13737"/>
                      </a:lnTo>
                      <a:lnTo>
                        <a:pt x="7989" y="13810"/>
                      </a:lnTo>
                      <a:lnTo>
                        <a:pt x="7648" y="13834"/>
                      </a:lnTo>
                      <a:lnTo>
                        <a:pt x="7307" y="13883"/>
                      </a:lnTo>
                      <a:lnTo>
                        <a:pt x="6942" y="13883"/>
                      </a:lnTo>
                      <a:lnTo>
                        <a:pt x="6942" y="13883"/>
                      </a:lnTo>
                      <a:close/>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8"/>
                <p:cNvSpPr/>
                <p:nvPr/>
              </p:nvSpPr>
              <p:spPr>
                <a:xfrm>
                  <a:off x="6848850" y="397625"/>
                  <a:ext cx="54825" cy="169300"/>
                </a:xfrm>
                <a:custGeom>
                  <a:avLst/>
                  <a:gdLst/>
                  <a:ahLst/>
                  <a:cxnLst/>
                  <a:rect l="l" t="t" r="r" b="b"/>
                  <a:pathLst>
                    <a:path w="2193" h="6772" fill="none" extrusionOk="0">
                      <a:moveTo>
                        <a:pt x="1" y="1"/>
                      </a:moveTo>
                      <a:lnTo>
                        <a:pt x="1" y="4580"/>
                      </a:lnTo>
                      <a:lnTo>
                        <a:pt x="2193" y="6772"/>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8"/>
                <p:cNvSpPr/>
                <p:nvPr/>
              </p:nvSpPr>
              <p:spPr>
                <a:xfrm>
                  <a:off x="6847025" y="333700"/>
                  <a:ext cx="25" cy="29250"/>
                </a:xfrm>
                <a:custGeom>
                  <a:avLst/>
                  <a:gdLst/>
                  <a:ahLst/>
                  <a:cxnLst/>
                  <a:rect l="l" t="t" r="r" b="b"/>
                  <a:pathLst>
                    <a:path w="1" h="1170" fill="none" extrusionOk="0">
                      <a:moveTo>
                        <a:pt x="1" y="1170"/>
                      </a:moveTo>
                      <a:lnTo>
                        <a:pt x="1" y="1"/>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8"/>
                <p:cNvSpPr/>
                <p:nvPr/>
              </p:nvSpPr>
              <p:spPr>
                <a:xfrm>
                  <a:off x="6760575" y="356850"/>
                  <a:ext cx="25" cy="25"/>
                </a:xfrm>
                <a:custGeom>
                  <a:avLst/>
                  <a:gdLst/>
                  <a:ahLst/>
                  <a:cxnLst/>
                  <a:rect l="l" t="t" r="r" b="b"/>
                  <a:pathLst>
                    <a:path w="1" h="1" fill="none" extrusionOk="0">
                      <a:moveTo>
                        <a:pt x="1" y="0"/>
                      </a:moveTo>
                      <a:lnTo>
                        <a:pt x="1" y="0"/>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8"/>
                <p:cNvSpPr/>
                <p:nvPr/>
              </p:nvSpPr>
              <p:spPr>
                <a:xfrm>
                  <a:off x="6760575" y="356850"/>
                  <a:ext cx="14025" cy="24975"/>
                </a:xfrm>
                <a:custGeom>
                  <a:avLst/>
                  <a:gdLst/>
                  <a:ahLst/>
                  <a:cxnLst/>
                  <a:rect l="l" t="t" r="r" b="b"/>
                  <a:pathLst>
                    <a:path w="561" h="999" fill="none" extrusionOk="0">
                      <a:moveTo>
                        <a:pt x="1" y="0"/>
                      </a:moveTo>
                      <a:lnTo>
                        <a:pt x="561" y="999"/>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8"/>
                <p:cNvSpPr/>
                <p:nvPr/>
              </p:nvSpPr>
              <p:spPr>
                <a:xfrm>
                  <a:off x="6696650" y="420775"/>
                  <a:ext cx="25" cy="25"/>
                </a:xfrm>
                <a:custGeom>
                  <a:avLst/>
                  <a:gdLst/>
                  <a:ahLst/>
                  <a:cxnLst/>
                  <a:rect l="l" t="t" r="r" b="b"/>
                  <a:pathLst>
                    <a:path w="1" h="1" fill="none" extrusionOk="0">
                      <a:moveTo>
                        <a:pt x="0" y="0"/>
                      </a:moveTo>
                      <a:lnTo>
                        <a:pt x="0" y="0"/>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8"/>
                <p:cNvSpPr/>
                <p:nvPr/>
              </p:nvSpPr>
              <p:spPr>
                <a:xfrm>
                  <a:off x="6696650" y="420775"/>
                  <a:ext cx="24975" cy="14025"/>
                </a:xfrm>
                <a:custGeom>
                  <a:avLst/>
                  <a:gdLst/>
                  <a:ahLst/>
                  <a:cxnLst/>
                  <a:rect l="l" t="t" r="r" b="b"/>
                  <a:pathLst>
                    <a:path w="999" h="561" fill="none" extrusionOk="0">
                      <a:moveTo>
                        <a:pt x="0" y="0"/>
                      </a:moveTo>
                      <a:lnTo>
                        <a:pt x="999" y="561"/>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8"/>
                <p:cNvSpPr/>
                <p:nvPr/>
              </p:nvSpPr>
              <p:spPr>
                <a:xfrm>
                  <a:off x="6673500" y="507225"/>
                  <a:ext cx="29250" cy="25"/>
                </a:xfrm>
                <a:custGeom>
                  <a:avLst/>
                  <a:gdLst/>
                  <a:ahLst/>
                  <a:cxnLst/>
                  <a:rect l="l" t="t" r="r" b="b"/>
                  <a:pathLst>
                    <a:path w="1170" h="1" fill="none" extrusionOk="0">
                      <a:moveTo>
                        <a:pt x="1" y="1"/>
                      </a:moveTo>
                      <a:lnTo>
                        <a:pt x="1170" y="1"/>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8"/>
                <p:cNvSpPr/>
                <p:nvPr/>
              </p:nvSpPr>
              <p:spPr>
                <a:xfrm>
                  <a:off x="6696650" y="593700"/>
                  <a:ext cx="25" cy="25"/>
                </a:xfrm>
                <a:custGeom>
                  <a:avLst/>
                  <a:gdLst/>
                  <a:ahLst/>
                  <a:cxnLst/>
                  <a:rect l="l" t="t" r="r" b="b"/>
                  <a:pathLst>
                    <a:path w="1" h="1" fill="none" extrusionOk="0">
                      <a:moveTo>
                        <a:pt x="0" y="0"/>
                      </a:moveTo>
                      <a:lnTo>
                        <a:pt x="0" y="0"/>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8"/>
                <p:cNvSpPr/>
                <p:nvPr/>
              </p:nvSpPr>
              <p:spPr>
                <a:xfrm>
                  <a:off x="6696650" y="579700"/>
                  <a:ext cx="24975" cy="14025"/>
                </a:xfrm>
                <a:custGeom>
                  <a:avLst/>
                  <a:gdLst/>
                  <a:ahLst/>
                  <a:cxnLst/>
                  <a:rect l="l" t="t" r="r" b="b"/>
                  <a:pathLst>
                    <a:path w="999" h="561" fill="none" extrusionOk="0">
                      <a:moveTo>
                        <a:pt x="0" y="560"/>
                      </a:moveTo>
                      <a:lnTo>
                        <a:pt x="999" y="0"/>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8"/>
                <p:cNvSpPr/>
                <p:nvPr/>
              </p:nvSpPr>
              <p:spPr>
                <a:xfrm>
                  <a:off x="6760575" y="632675"/>
                  <a:ext cx="14025" cy="24975"/>
                </a:xfrm>
                <a:custGeom>
                  <a:avLst/>
                  <a:gdLst/>
                  <a:ahLst/>
                  <a:cxnLst/>
                  <a:rect l="l" t="t" r="r" b="b"/>
                  <a:pathLst>
                    <a:path w="561" h="999" fill="none" extrusionOk="0">
                      <a:moveTo>
                        <a:pt x="1" y="999"/>
                      </a:moveTo>
                      <a:lnTo>
                        <a:pt x="561" y="0"/>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8"/>
                <p:cNvSpPr/>
                <p:nvPr/>
              </p:nvSpPr>
              <p:spPr>
                <a:xfrm>
                  <a:off x="6760575" y="657625"/>
                  <a:ext cx="25" cy="25"/>
                </a:xfrm>
                <a:custGeom>
                  <a:avLst/>
                  <a:gdLst/>
                  <a:ahLst/>
                  <a:cxnLst/>
                  <a:rect l="l" t="t" r="r" b="b"/>
                  <a:pathLst>
                    <a:path w="1" h="1" fill="none" extrusionOk="0">
                      <a:moveTo>
                        <a:pt x="1" y="1"/>
                      </a:moveTo>
                      <a:lnTo>
                        <a:pt x="1" y="1"/>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8"/>
                <p:cNvSpPr/>
                <p:nvPr/>
              </p:nvSpPr>
              <p:spPr>
                <a:xfrm>
                  <a:off x="6847025" y="651550"/>
                  <a:ext cx="25" cy="29250"/>
                </a:xfrm>
                <a:custGeom>
                  <a:avLst/>
                  <a:gdLst/>
                  <a:ahLst/>
                  <a:cxnLst/>
                  <a:rect l="l" t="t" r="r" b="b"/>
                  <a:pathLst>
                    <a:path w="1" h="1170" fill="none" extrusionOk="0">
                      <a:moveTo>
                        <a:pt x="1" y="0"/>
                      </a:moveTo>
                      <a:lnTo>
                        <a:pt x="1" y="1169"/>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8"/>
                <p:cNvSpPr/>
                <p:nvPr/>
              </p:nvSpPr>
              <p:spPr>
                <a:xfrm>
                  <a:off x="6919500" y="632675"/>
                  <a:ext cx="14025" cy="24975"/>
                </a:xfrm>
                <a:custGeom>
                  <a:avLst/>
                  <a:gdLst/>
                  <a:ahLst/>
                  <a:cxnLst/>
                  <a:rect l="l" t="t" r="r" b="b"/>
                  <a:pathLst>
                    <a:path w="561" h="999" fill="none" extrusionOk="0">
                      <a:moveTo>
                        <a:pt x="560" y="999"/>
                      </a:moveTo>
                      <a:lnTo>
                        <a:pt x="0" y="0"/>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8"/>
                <p:cNvSpPr/>
                <p:nvPr/>
              </p:nvSpPr>
              <p:spPr>
                <a:xfrm>
                  <a:off x="6933500" y="657625"/>
                  <a:ext cx="25" cy="25"/>
                </a:xfrm>
                <a:custGeom>
                  <a:avLst/>
                  <a:gdLst/>
                  <a:ahLst/>
                  <a:cxnLst/>
                  <a:rect l="l" t="t" r="r" b="b"/>
                  <a:pathLst>
                    <a:path w="1" h="1" fill="none" extrusionOk="0">
                      <a:moveTo>
                        <a:pt x="0" y="1"/>
                      </a:moveTo>
                      <a:lnTo>
                        <a:pt x="0" y="1"/>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8"/>
                <p:cNvSpPr/>
                <p:nvPr/>
              </p:nvSpPr>
              <p:spPr>
                <a:xfrm>
                  <a:off x="6972475" y="579700"/>
                  <a:ext cx="24975" cy="14025"/>
                </a:xfrm>
                <a:custGeom>
                  <a:avLst/>
                  <a:gdLst/>
                  <a:ahLst/>
                  <a:cxnLst/>
                  <a:rect l="l" t="t" r="r" b="b"/>
                  <a:pathLst>
                    <a:path w="999" h="561" fill="none" extrusionOk="0">
                      <a:moveTo>
                        <a:pt x="999" y="560"/>
                      </a:moveTo>
                      <a:lnTo>
                        <a:pt x="0" y="0"/>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8"/>
                <p:cNvSpPr/>
                <p:nvPr/>
              </p:nvSpPr>
              <p:spPr>
                <a:xfrm>
                  <a:off x="6997425" y="593700"/>
                  <a:ext cx="25" cy="25"/>
                </a:xfrm>
                <a:custGeom>
                  <a:avLst/>
                  <a:gdLst/>
                  <a:ahLst/>
                  <a:cxnLst/>
                  <a:rect l="l" t="t" r="r" b="b"/>
                  <a:pathLst>
                    <a:path w="1" h="1" fill="none" extrusionOk="0">
                      <a:moveTo>
                        <a:pt x="1" y="0"/>
                      </a:moveTo>
                      <a:lnTo>
                        <a:pt x="1" y="0"/>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8"/>
                <p:cNvSpPr/>
                <p:nvPr/>
              </p:nvSpPr>
              <p:spPr>
                <a:xfrm>
                  <a:off x="6991350" y="507225"/>
                  <a:ext cx="29250" cy="25"/>
                </a:xfrm>
                <a:custGeom>
                  <a:avLst/>
                  <a:gdLst/>
                  <a:ahLst/>
                  <a:cxnLst/>
                  <a:rect l="l" t="t" r="r" b="b"/>
                  <a:pathLst>
                    <a:path w="1170" h="1" fill="none" extrusionOk="0">
                      <a:moveTo>
                        <a:pt x="1169" y="1"/>
                      </a:moveTo>
                      <a:lnTo>
                        <a:pt x="0" y="1"/>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8"/>
                <p:cNvSpPr/>
                <p:nvPr/>
              </p:nvSpPr>
              <p:spPr>
                <a:xfrm>
                  <a:off x="6972475" y="420775"/>
                  <a:ext cx="24975" cy="14025"/>
                </a:xfrm>
                <a:custGeom>
                  <a:avLst/>
                  <a:gdLst/>
                  <a:ahLst/>
                  <a:cxnLst/>
                  <a:rect l="l" t="t" r="r" b="b"/>
                  <a:pathLst>
                    <a:path w="999" h="561" fill="none" extrusionOk="0">
                      <a:moveTo>
                        <a:pt x="0" y="561"/>
                      </a:moveTo>
                      <a:lnTo>
                        <a:pt x="999" y="0"/>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8"/>
                <p:cNvSpPr/>
                <p:nvPr/>
              </p:nvSpPr>
              <p:spPr>
                <a:xfrm>
                  <a:off x="6997425" y="420775"/>
                  <a:ext cx="25" cy="25"/>
                </a:xfrm>
                <a:custGeom>
                  <a:avLst/>
                  <a:gdLst/>
                  <a:ahLst/>
                  <a:cxnLst/>
                  <a:rect l="l" t="t" r="r" b="b"/>
                  <a:pathLst>
                    <a:path w="1" h="1" fill="none" extrusionOk="0">
                      <a:moveTo>
                        <a:pt x="1" y="0"/>
                      </a:moveTo>
                      <a:lnTo>
                        <a:pt x="1" y="0"/>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8"/>
                <p:cNvSpPr/>
                <p:nvPr/>
              </p:nvSpPr>
              <p:spPr>
                <a:xfrm>
                  <a:off x="6919500" y="356850"/>
                  <a:ext cx="14025" cy="24975"/>
                </a:xfrm>
                <a:custGeom>
                  <a:avLst/>
                  <a:gdLst/>
                  <a:ahLst/>
                  <a:cxnLst/>
                  <a:rect l="l" t="t" r="r" b="b"/>
                  <a:pathLst>
                    <a:path w="561" h="999" fill="none" extrusionOk="0">
                      <a:moveTo>
                        <a:pt x="560" y="0"/>
                      </a:moveTo>
                      <a:lnTo>
                        <a:pt x="0" y="999"/>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8"/>
                <p:cNvSpPr/>
                <p:nvPr/>
              </p:nvSpPr>
              <p:spPr>
                <a:xfrm>
                  <a:off x="6933500" y="356850"/>
                  <a:ext cx="25" cy="25"/>
                </a:xfrm>
                <a:custGeom>
                  <a:avLst/>
                  <a:gdLst/>
                  <a:ahLst/>
                  <a:cxnLst/>
                  <a:rect l="l" t="t" r="r" b="b"/>
                  <a:pathLst>
                    <a:path w="1" h="1" fill="none" extrusionOk="0">
                      <a:moveTo>
                        <a:pt x="0" y="0"/>
                      </a:moveTo>
                      <a:lnTo>
                        <a:pt x="0" y="0"/>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8" name="Google Shape;1468;p8"/>
              <p:cNvGrpSpPr/>
              <p:nvPr/>
            </p:nvGrpSpPr>
            <p:grpSpPr>
              <a:xfrm>
                <a:off x="-129715" y="3525598"/>
                <a:ext cx="215966" cy="342399"/>
                <a:chOff x="6718575" y="2318625"/>
                <a:chExt cx="256950" cy="407375"/>
              </a:xfrm>
            </p:grpSpPr>
            <p:sp>
              <p:nvSpPr>
                <p:cNvPr id="1469" name="Google Shape;1469;p8"/>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8"/>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8"/>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8"/>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8"/>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8"/>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8"/>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8"/>
                <p:cNvSpPr/>
                <p:nvPr/>
              </p:nvSpPr>
              <p:spPr>
                <a:xfrm>
                  <a:off x="6795900" y="2628550"/>
                  <a:ext cx="102300" cy="25"/>
                </a:xfrm>
                <a:custGeom>
                  <a:avLst/>
                  <a:gdLst/>
                  <a:ahLst/>
                  <a:cxnLst/>
                  <a:rect l="l" t="t" r="r" b="b"/>
                  <a:pathLst>
                    <a:path w="4092" h="1" fill="none" extrusionOk="0">
                      <a:moveTo>
                        <a:pt x="0" y="1"/>
                      </a:moveTo>
                      <a:lnTo>
                        <a:pt x="4092" y="1"/>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77" name="Google Shape;1477;p8"/>
              <p:cNvSpPr/>
              <p:nvPr/>
            </p:nvSpPr>
            <p:spPr>
              <a:xfrm>
                <a:off x="1475201" y="3526365"/>
                <a:ext cx="340844" cy="340865"/>
              </a:xfrm>
              <a:custGeom>
                <a:avLst/>
                <a:gdLst/>
                <a:ahLst/>
                <a:cxnLst/>
                <a:rect l="l" t="t" r="r" b="b"/>
                <a:pathLst>
                  <a:path w="16221" h="16222" fill="none" extrusionOk="0">
                    <a:moveTo>
                      <a:pt x="0" y="8111"/>
                    </a:moveTo>
                    <a:lnTo>
                      <a:pt x="0" y="8111"/>
                    </a:lnTo>
                    <a:lnTo>
                      <a:pt x="0" y="7697"/>
                    </a:lnTo>
                    <a:lnTo>
                      <a:pt x="49" y="7283"/>
                    </a:lnTo>
                    <a:lnTo>
                      <a:pt x="98" y="6869"/>
                    </a:lnTo>
                    <a:lnTo>
                      <a:pt x="171" y="6479"/>
                    </a:lnTo>
                    <a:lnTo>
                      <a:pt x="244" y="6090"/>
                    </a:lnTo>
                    <a:lnTo>
                      <a:pt x="366" y="5700"/>
                    </a:lnTo>
                    <a:lnTo>
                      <a:pt x="487" y="5335"/>
                    </a:lnTo>
                    <a:lnTo>
                      <a:pt x="634" y="4945"/>
                    </a:lnTo>
                    <a:lnTo>
                      <a:pt x="804" y="4604"/>
                    </a:lnTo>
                    <a:lnTo>
                      <a:pt x="975" y="4239"/>
                    </a:lnTo>
                    <a:lnTo>
                      <a:pt x="1169" y="3898"/>
                    </a:lnTo>
                    <a:lnTo>
                      <a:pt x="1389" y="3581"/>
                    </a:lnTo>
                    <a:lnTo>
                      <a:pt x="1608" y="3264"/>
                    </a:lnTo>
                    <a:lnTo>
                      <a:pt x="1851" y="2948"/>
                    </a:lnTo>
                    <a:lnTo>
                      <a:pt x="2119" y="2656"/>
                    </a:lnTo>
                    <a:lnTo>
                      <a:pt x="2387" y="2388"/>
                    </a:lnTo>
                    <a:lnTo>
                      <a:pt x="2655" y="2120"/>
                    </a:lnTo>
                    <a:lnTo>
                      <a:pt x="2947" y="1852"/>
                    </a:lnTo>
                    <a:lnTo>
                      <a:pt x="3264" y="1608"/>
                    </a:lnTo>
                    <a:lnTo>
                      <a:pt x="3581" y="1389"/>
                    </a:lnTo>
                    <a:lnTo>
                      <a:pt x="3897" y="1170"/>
                    </a:lnTo>
                    <a:lnTo>
                      <a:pt x="4238" y="975"/>
                    </a:lnTo>
                    <a:lnTo>
                      <a:pt x="4603" y="805"/>
                    </a:lnTo>
                    <a:lnTo>
                      <a:pt x="4944" y="634"/>
                    </a:lnTo>
                    <a:lnTo>
                      <a:pt x="5334" y="488"/>
                    </a:lnTo>
                    <a:lnTo>
                      <a:pt x="5699" y="366"/>
                    </a:lnTo>
                    <a:lnTo>
                      <a:pt x="6089" y="244"/>
                    </a:lnTo>
                    <a:lnTo>
                      <a:pt x="6479" y="171"/>
                    </a:lnTo>
                    <a:lnTo>
                      <a:pt x="6868" y="98"/>
                    </a:lnTo>
                    <a:lnTo>
                      <a:pt x="7282" y="50"/>
                    </a:lnTo>
                    <a:lnTo>
                      <a:pt x="7696" y="1"/>
                    </a:lnTo>
                    <a:lnTo>
                      <a:pt x="8111" y="1"/>
                    </a:lnTo>
                    <a:lnTo>
                      <a:pt x="8111" y="1"/>
                    </a:lnTo>
                    <a:lnTo>
                      <a:pt x="8525" y="1"/>
                    </a:lnTo>
                    <a:lnTo>
                      <a:pt x="8939" y="50"/>
                    </a:lnTo>
                    <a:lnTo>
                      <a:pt x="9353" y="98"/>
                    </a:lnTo>
                    <a:lnTo>
                      <a:pt x="9742" y="171"/>
                    </a:lnTo>
                    <a:lnTo>
                      <a:pt x="10132" y="244"/>
                    </a:lnTo>
                    <a:lnTo>
                      <a:pt x="10522" y="366"/>
                    </a:lnTo>
                    <a:lnTo>
                      <a:pt x="10911" y="488"/>
                    </a:lnTo>
                    <a:lnTo>
                      <a:pt x="11277" y="634"/>
                    </a:lnTo>
                    <a:lnTo>
                      <a:pt x="11618" y="805"/>
                    </a:lnTo>
                    <a:lnTo>
                      <a:pt x="11983" y="975"/>
                    </a:lnTo>
                    <a:lnTo>
                      <a:pt x="12324" y="1170"/>
                    </a:lnTo>
                    <a:lnTo>
                      <a:pt x="12641" y="1389"/>
                    </a:lnTo>
                    <a:lnTo>
                      <a:pt x="12957" y="1608"/>
                    </a:lnTo>
                    <a:lnTo>
                      <a:pt x="13274" y="1852"/>
                    </a:lnTo>
                    <a:lnTo>
                      <a:pt x="13566" y="2120"/>
                    </a:lnTo>
                    <a:lnTo>
                      <a:pt x="13834" y="2388"/>
                    </a:lnTo>
                    <a:lnTo>
                      <a:pt x="14126" y="2656"/>
                    </a:lnTo>
                    <a:lnTo>
                      <a:pt x="14370" y="2948"/>
                    </a:lnTo>
                    <a:lnTo>
                      <a:pt x="14613" y="3264"/>
                    </a:lnTo>
                    <a:lnTo>
                      <a:pt x="14832" y="3581"/>
                    </a:lnTo>
                    <a:lnTo>
                      <a:pt x="15052" y="3898"/>
                    </a:lnTo>
                    <a:lnTo>
                      <a:pt x="15247" y="4239"/>
                    </a:lnTo>
                    <a:lnTo>
                      <a:pt x="15417" y="4604"/>
                    </a:lnTo>
                    <a:lnTo>
                      <a:pt x="15587" y="4945"/>
                    </a:lnTo>
                    <a:lnTo>
                      <a:pt x="15734" y="5335"/>
                    </a:lnTo>
                    <a:lnTo>
                      <a:pt x="15855" y="5700"/>
                    </a:lnTo>
                    <a:lnTo>
                      <a:pt x="15977" y="6090"/>
                    </a:lnTo>
                    <a:lnTo>
                      <a:pt x="16050" y="6479"/>
                    </a:lnTo>
                    <a:lnTo>
                      <a:pt x="16123" y="6869"/>
                    </a:lnTo>
                    <a:lnTo>
                      <a:pt x="16172" y="7283"/>
                    </a:lnTo>
                    <a:lnTo>
                      <a:pt x="16221" y="7697"/>
                    </a:lnTo>
                    <a:lnTo>
                      <a:pt x="16221" y="8111"/>
                    </a:lnTo>
                    <a:lnTo>
                      <a:pt x="16221" y="8111"/>
                    </a:lnTo>
                    <a:lnTo>
                      <a:pt x="16221" y="8525"/>
                    </a:lnTo>
                    <a:lnTo>
                      <a:pt x="16172" y="8939"/>
                    </a:lnTo>
                    <a:lnTo>
                      <a:pt x="16123" y="9353"/>
                    </a:lnTo>
                    <a:lnTo>
                      <a:pt x="16050" y="9743"/>
                    </a:lnTo>
                    <a:lnTo>
                      <a:pt x="15977" y="10133"/>
                    </a:lnTo>
                    <a:lnTo>
                      <a:pt x="15855" y="10522"/>
                    </a:lnTo>
                    <a:lnTo>
                      <a:pt x="15734" y="10888"/>
                    </a:lnTo>
                    <a:lnTo>
                      <a:pt x="15587" y="11277"/>
                    </a:lnTo>
                    <a:lnTo>
                      <a:pt x="15417" y="11618"/>
                    </a:lnTo>
                    <a:lnTo>
                      <a:pt x="15247" y="11984"/>
                    </a:lnTo>
                    <a:lnTo>
                      <a:pt x="15052" y="12324"/>
                    </a:lnTo>
                    <a:lnTo>
                      <a:pt x="14832" y="12641"/>
                    </a:lnTo>
                    <a:lnTo>
                      <a:pt x="14613" y="12958"/>
                    </a:lnTo>
                    <a:lnTo>
                      <a:pt x="14370" y="13274"/>
                    </a:lnTo>
                    <a:lnTo>
                      <a:pt x="14126" y="13567"/>
                    </a:lnTo>
                    <a:lnTo>
                      <a:pt x="13834" y="13835"/>
                    </a:lnTo>
                    <a:lnTo>
                      <a:pt x="13566" y="14102"/>
                    </a:lnTo>
                    <a:lnTo>
                      <a:pt x="13274" y="14370"/>
                    </a:lnTo>
                    <a:lnTo>
                      <a:pt x="12957" y="14614"/>
                    </a:lnTo>
                    <a:lnTo>
                      <a:pt x="12641" y="14833"/>
                    </a:lnTo>
                    <a:lnTo>
                      <a:pt x="12324" y="15052"/>
                    </a:lnTo>
                    <a:lnTo>
                      <a:pt x="11983" y="15247"/>
                    </a:lnTo>
                    <a:lnTo>
                      <a:pt x="11618" y="15418"/>
                    </a:lnTo>
                    <a:lnTo>
                      <a:pt x="11277" y="15588"/>
                    </a:lnTo>
                    <a:lnTo>
                      <a:pt x="10911" y="15734"/>
                    </a:lnTo>
                    <a:lnTo>
                      <a:pt x="10522" y="15856"/>
                    </a:lnTo>
                    <a:lnTo>
                      <a:pt x="10132" y="15978"/>
                    </a:lnTo>
                    <a:lnTo>
                      <a:pt x="9742" y="16051"/>
                    </a:lnTo>
                    <a:lnTo>
                      <a:pt x="9353" y="16124"/>
                    </a:lnTo>
                    <a:lnTo>
                      <a:pt x="8939" y="16173"/>
                    </a:lnTo>
                    <a:lnTo>
                      <a:pt x="8525" y="16221"/>
                    </a:lnTo>
                    <a:lnTo>
                      <a:pt x="8111" y="16221"/>
                    </a:lnTo>
                    <a:lnTo>
                      <a:pt x="8111" y="16221"/>
                    </a:lnTo>
                    <a:lnTo>
                      <a:pt x="7696" y="16221"/>
                    </a:lnTo>
                    <a:lnTo>
                      <a:pt x="7282" y="16173"/>
                    </a:lnTo>
                    <a:lnTo>
                      <a:pt x="6868" y="16124"/>
                    </a:lnTo>
                    <a:lnTo>
                      <a:pt x="6479" y="16051"/>
                    </a:lnTo>
                    <a:lnTo>
                      <a:pt x="6089" y="15978"/>
                    </a:lnTo>
                    <a:lnTo>
                      <a:pt x="5699" y="15856"/>
                    </a:lnTo>
                    <a:lnTo>
                      <a:pt x="5334" y="15734"/>
                    </a:lnTo>
                    <a:lnTo>
                      <a:pt x="4944" y="15588"/>
                    </a:lnTo>
                    <a:lnTo>
                      <a:pt x="4603" y="15418"/>
                    </a:lnTo>
                    <a:lnTo>
                      <a:pt x="4238" y="15247"/>
                    </a:lnTo>
                    <a:lnTo>
                      <a:pt x="3897" y="15052"/>
                    </a:lnTo>
                    <a:lnTo>
                      <a:pt x="3581" y="14833"/>
                    </a:lnTo>
                    <a:lnTo>
                      <a:pt x="3264" y="14614"/>
                    </a:lnTo>
                    <a:lnTo>
                      <a:pt x="2947" y="14370"/>
                    </a:lnTo>
                    <a:lnTo>
                      <a:pt x="2655" y="14102"/>
                    </a:lnTo>
                    <a:lnTo>
                      <a:pt x="2387" y="13835"/>
                    </a:lnTo>
                    <a:lnTo>
                      <a:pt x="2119" y="13567"/>
                    </a:lnTo>
                    <a:lnTo>
                      <a:pt x="1851" y="13274"/>
                    </a:lnTo>
                    <a:lnTo>
                      <a:pt x="1608" y="12958"/>
                    </a:lnTo>
                    <a:lnTo>
                      <a:pt x="1389" y="12641"/>
                    </a:lnTo>
                    <a:lnTo>
                      <a:pt x="1169" y="12324"/>
                    </a:lnTo>
                    <a:lnTo>
                      <a:pt x="975" y="11984"/>
                    </a:lnTo>
                    <a:lnTo>
                      <a:pt x="804" y="11618"/>
                    </a:lnTo>
                    <a:lnTo>
                      <a:pt x="634" y="11277"/>
                    </a:lnTo>
                    <a:lnTo>
                      <a:pt x="487" y="10888"/>
                    </a:lnTo>
                    <a:lnTo>
                      <a:pt x="366" y="10522"/>
                    </a:lnTo>
                    <a:lnTo>
                      <a:pt x="244" y="10133"/>
                    </a:lnTo>
                    <a:lnTo>
                      <a:pt x="171" y="9743"/>
                    </a:lnTo>
                    <a:lnTo>
                      <a:pt x="98" y="9353"/>
                    </a:lnTo>
                    <a:lnTo>
                      <a:pt x="49" y="8939"/>
                    </a:lnTo>
                    <a:lnTo>
                      <a:pt x="0" y="8525"/>
                    </a:lnTo>
                    <a:lnTo>
                      <a:pt x="0" y="8111"/>
                    </a:lnTo>
                    <a:lnTo>
                      <a:pt x="0" y="8111"/>
                    </a:lnTo>
                    <a:close/>
                    <a:moveTo>
                      <a:pt x="7234" y="11180"/>
                    </a:moveTo>
                    <a:lnTo>
                      <a:pt x="7234" y="11180"/>
                    </a:lnTo>
                    <a:lnTo>
                      <a:pt x="7282" y="11180"/>
                    </a:lnTo>
                    <a:lnTo>
                      <a:pt x="7282" y="11180"/>
                    </a:lnTo>
                    <a:lnTo>
                      <a:pt x="7453" y="11155"/>
                    </a:lnTo>
                    <a:lnTo>
                      <a:pt x="7623" y="11082"/>
                    </a:lnTo>
                    <a:lnTo>
                      <a:pt x="7794" y="10985"/>
                    </a:lnTo>
                    <a:lnTo>
                      <a:pt x="7916" y="10863"/>
                    </a:lnTo>
                    <a:lnTo>
                      <a:pt x="12007" y="6747"/>
                    </a:lnTo>
                    <a:lnTo>
                      <a:pt x="12007" y="6747"/>
                    </a:lnTo>
                    <a:lnTo>
                      <a:pt x="12105" y="6625"/>
                    </a:lnTo>
                    <a:lnTo>
                      <a:pt x="12153" y="6504"/>
                    </a:lnTo>
                    <a:lnTo>
                      <a:pt x="12202" y="6358"/>
                    </a:lnTo>
                    <a:lnTo>
                      <a:pt x="12202" y="6211"/>
                    </a:lnTo>
                    <a:lnTo>
                      <a:pt x="12202" y="6211"/>
                    </a:lnTo>
                    <a:lnTo>
                      <a:pt x="12178" y="6017"/>
                    </a:lnTo>
                    <a:lnTo>
                      <a:pt x="12129" y="5822"/>
                    </a:lnTo>
                    <a:lnTo>
                      <a:pt x="12032" y="5676"/>
                    </a:lnTo>
                    <a:lnTo>
                      <a:pt x="11886" y="5529"/>
                    </a:lnTo>
                    <a:lnTo>
                      <a:pt x="11886" y="5529"/>
                    </a:lnTo>
                    <a:lnTo>
                      <a:pt x="11764" y="5432"/>
                    </a:lnTo>
                    <a:lnTo>
                      <a:pt x="11618" y="5383"/>
                    </a:lnTo>
                    <a:lnTo>
                      <a:pt x="11472" y="5335"/>
                    </a:lnTo>
                    <a:lnTo>
                      <a:pt x="11325" y="5335"/>
                    </a:lnTo>
                    <a:lnTo>
                      <a:pt x="11325" y="5335"/>
                    </a:lnTo>
                    <a:lnTo>
                      <a:pt x="11131" y="5359"/>
                    </a:lnTo>
                    <a:lnTo>
                      <a:pt x="10960" y="5408"/>
                    </a:lnTo>
                    <a:lnTo>
                      <a:pt x="10790" y="5505"/>
                    </a:lnTo>
                    <a:lnTo>
                      <a:pt x="10643" y="5651"/>
                    </a:lnTo>
                    <a:lnTo>
                      <a:pt x="7161" y="8988"/>
                    </a:lnTo>
                    <a:lnTo>
                      <a:pt x="5797" y="7648"/>
                    </a:lnTo>
                    <a:lnTo>
                      <a:pt x="5797" y="7648"/>
                    </a:lnTo>
                    <a:lnTo>
                      <a:pt x="5675" y="7527"/>
                    </a:lnTo>
                    <a:lnTo>
                      <a:pt x="5505" y="7454"/>
                    </a:lnTo>
                    <a:lnTo>
                      <a:pt x="5358" y="7405"/>
                    </a:lnTo>
                    <a:lnTo>
                      <a:pt x="5188" y="7380"/>
                    </a:lnTo>
                    <a:lnTo>
                      <a:pt x="5188" y="7380"/>
                    </a:lnTo>
                    <a:lnTo>
                      <a:pt x="5017" y="7405"/>
                    </a:lnTo>
                    <a:lnTo>
                      <a:pt x="4847" y="7454"/>
                    </a:lnTo>
                    <a:lnTo>
                      <a:pt x="4701" y="7527"/>
                    </a:lnTo>
                    <a:lnTo>
                      <a:pt x="4555" y="7648"/>
                    </a:lnTo>
                    <a:lnTo>
                      <a:pt x="4555" y="7648"/>
                    </a:lnTo>
                    <a:lnTo>
                      <a:pt x="4457" y="7770"/>
                    </a:lnTo>
                    <a:lnTo>
                      <a:pt x="4360" y="7916"/>
                    </a:lnTo>
                    <a:lnTo>
                      <a:pt x="4311" y="8087"/>
                    </a:lnTo>
                    <a:lnTo>
                      <a:pt x="4311" y="8257"/>
                    </a:lnTo>
                    <a:lnTo>
                      <a:pt x="4311" y="8257"/>
                    </a:lnTo>
                    <a:lnTo>
                      <a:pt x="4311" y="8428"/>
                    </a:lnTo>
                    <a:lnTo>
                      <a:pt x="4360" y="8598"/>
                    </a:lnTo>
                    <a:lnTo>
                      <a:pt x="4457" y="8744"/>
                    </a:lnTo>
                    <a:lnTo>
                      <a:pt x="4555" y="8890"/>
                    </a:lnTo>
                    <a:lnTo>
                      <a:pt x="6601" y="10936"/>
                    </a:lnTo>
                    <a:lnTo>
                      <a:pt x="6601" y="10936"/>
                    </a:lnTo>
                    <a:lnTo>
                      <a:pt x="6747" y="11034"/>
                    </a:lnTo>
                    <a:lnTo>
                      <a:pt x="6893" y="11131"/>
                    </a:lnTo>
                    <a:lnTo>
                      <a:pt x="7063" y="11180"/>
                    </a:lnTo>
                    <a:lnTo>
                      <a:pt x="7234" y="11180"/>
                    </a:lnTo>
                    <a:lnTo>
                      <a:pt x="7234" y="11180"/>
                    </a:lnTo>
                    <a:close/>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8" name="Google Shape;1478;p8"/>
            <p:cNvGrpSpPr/>
            <p:nvPr/>
          </p:nvGrpSpPr>
          <p:grpSpPr>
            <a:xfrm>
              <a:off x="-129715" y="-120177"/>
              <a:ext cx="1945760" cy="342399"/>
              <a:chOff x="-129715" y="-196377"/>
              <a:chExt cx="1945760" cy="342399"/>
            </a:xfrm>
          </p:grpSpPr>
          <p:grpSp>
            <p:nvGrpSpPr>
              <p:cNvPr id="1479" name="Google Shape;1479;p8"/>
              <p:cNvGrpSpPr/>
              <p:nvPr/>
            </p:nvGrpSpPr>
            <p:grpSpPr>
              <a:xfrm>
                <a:off x="675548" y="-191512"/>
                <a:ext cx="332670" cy="332670"/>
                <a:chOff x="6649150" y="309350"/>
                <a:chExt cx="395800" cy="395800"/>
              </a:xfrm>
            </p:grpSpPr>
            <p:sp>
              <p:nvSpPr>
                <p:cNvPr id="1480" name="Google Shape;1480;p8"/>
                <p:cNvSpPr/>
                <p:nvPr/>
              </p:nvSpPr>
              <p:spPr>
                <a:xfrm>
                  <a:off x="6649150" y="309350"/>
                  <a:ext cx="395800" cy="395800"/>
                </a:xfrm>
                <a:custGeom>
                  <a:avLst/>
                  <a:gdLst/>
                  <a:ahLst/>
                  <a:cxnLst/>
                  <a:rect l="l" t="t" r="r" b="b"/>
                  <a:pathLst>
                    <a:path w="15832" h="15832" fill="none" extrusionOk="0">
                      <a:moveTo>
                        <a:pt x="7916" y="1"/>
                      </a:moveTo>
                      <a:lnTo>
                        <a:pt x="7916" y="1"/>
                      </a:lnTo>
                      <a:lnTo>
                        <a:pt x="7502" y="25"/>
                      </a:lnTo>
                      <a:lnTo>
                        <a:pt x="7112" y="49"/>
                      </a:lnTo>
                      <a:lnTo>
                        <a:pt x="6723" y="98"/>
                      </a:lnTo>
                      <a:lnTo>
                        <a:pt x="6333" y="171"/>
                      </a:lnTo>
                      <a:lnTo>
                        <a:pt x="5943" y="244"/>
                      </a:lnTo>
                      <a:lnTo>
                        <a:pt x="5553" y="366"/>
                      </a:lnTo>
                      <a:lnTo>
                        <a:pt x="5188" y="488"/>
                      </a:lnTo>
                      <a:lnTo>
                        <a:pt x="4847" y="634"/>
                      </a:lnTo>
                      <a:lnTo>
                        <a:pt x="4482" y="780"/>
                      </a:lnTo>
                      <a:lnTo>
                        <a:pt x="4141" y="950"/>
                      </a:lnTo>
                      <a:lnTo>
                        <a:pt x="3824" y="1145"/>
                      </a:lnTo>
                      <a:lnTo>
                        <a:pt x="3483" y="1364"/>
                      </a:lnTo>
                      <a:lnTo>
                        <a:pt x="3191" y="1584"/>
                      </a:lnTo>
                      <a:lnTo>
                        <a:pt x="2874" y="1803"/>
                      </a:lnTo>
                      <a:lnTo>
                        <a:pt x="2607" y="2071"/>
                      </a:lnTo>
                      <a:lnTo>
                        <a:pt x="2314" y="2314"/>
                      </a:lnTo>
                      <a:lnTo>
                        <a:pt x="2071" y="2607"/>
                      </a:lnTo>
                      <a:lnTo>
                        <a:pt x="1803" y="2874"/>
                      </a:lnTo>
                      <a:lnTo>
                        <a:pt x="1584" y="3191"/>
                      </a:lnTo>
                      <a:lnTo>
                        <a:pt x="1364" y="3483"/>
                      </a:lnTo>
                      <a:lnTo>
                        <a:pt x="1145" y="3824"/>
                      </a:lnTo>
                      <a:lnTo>
                        <a:pt x="950" y="4141"/>
                      </a:lnTo>
                      <a:lnTo>
                        <a:pt x="780" y="4482"/>
                      </a:lnTo>
                      <a:lnTo>
                        <a:pt x="634" y="4847"/>
                      </a:lnTo>
                      <a:lnTo>
                        <a:pt x="488" y="5188"/>
                      </a:lnTo>
                      <a:lnTo>
                        <a:pt x="366" y="5553"/>
                      </a:lnTo>
                      <a:lnTo>
                        <a:pt x="244" y="5943"/>
                      </a:lnTo>
                      <a:lnTo>
                        <a:pt x="171" y="6333"/>
                      </a:lnTo>
                      <a:lnTo>
                        <a:pt x="98" y="6722"/>
                      </a:lnTo>
                      <a:lnTo>
                        <a:pt x="49" y="7112"/>
                      </a:lnTo>
                      <a:lnTo>
                        <a:pt x="25" y="7502"/>
                      </a:lnTo>
                      <a:lnTo>
                        <a:pt x="1" y="7916"/>
                      </a:lnTo>
                      <a:lnTo>
                        <a:pt x="1" y="7916"/>
                      </a:lnTo>
                      <a:lnTo>
                        <a:pt x="25" y="8330"/>
                      </a:lnTo>
                      <a:lnTo>
                        <a:pt x="49" y="8720"/>
                      </a:lnTo>
                      <a:lnTo>
                        <a:pt x="98" y="9109"/>
                      </a:lnTo>
                      <a:lnTo>
                        <a:pt x="171" y="9499"/>
                      </a:lnTo>
                      <a:lnTo>
                        <a:pt x="244" y="9889"/>
                      </a:lnTo>
                      <a:lnTo>
                        <a:pt x="366" y="10278"/>
                      </a:lnTo>
                      <a:lnTo>
                        <a:pt x="488" y="10644"/>
                      </a:lnTo>
                      <a:lnTo>
                        <a:pt x="634" y="10985"/>
                      </a:lnTo>
                      <a:lnTo>
                        <a:pt x="780" y="11350"/>
                      </a:lnTo>
                      <a:lnTo>
                        <a:pt x="950" y="11691"/>
                      </a:lnTo>
                      <a:lnTo>
                        <a:pt x="1145" y="12008"/>
                      </a:lnTo>
                      <a:lnTo>
                        <a:pt x="1364" y="12348"/>
                      </a:lnTo>
                      <a:lnTo>
                        <a:pt x="1584" y="12641"/>
                      </a:lnTo>
                      <a:lnTo>
                        <a:pt x="1803" y="12957"/>
                      </a:lnTo>
                      <a:lnTo>
                        <a:pt x="2071" y="13225"/>
                      </a:lnTo>
                      <a:lnTo>
                        <a:pt x="2314" y="13518"/>
                      </a:lnTo>
                      <a:lnTo>
                        <a:pt x="2607" y="13761"/>
                      </a:lnTo>
                      <a:lnTo>
                        <a:pt x="2874" y="14029"/>
                      </a:lnTo>
                      <a:lnTo>
                        <a:pt x="3191" y="14248"/>
                      </a:lnTo>
                      <a:lnTo>
                        <a:pt x="3483" y="14467"/>
                      </a:lnTo>
                      <a:lnTo>
                        <a:pt x="3824" y="14687"/>
                      </a:lnTo>
                      <a:lnTo>
                        <a:pt x="4141" y="14881"/>
                      </a:lnTo>
                      <a:lnTo>
                        <a:pt x="4482" y="15052"/>
                      </a:lnTo>
                      <a:lnTo>
                        <a:pt x="4847" y="15198"/>
                      </a:lnTo>
                      <a:lnTo>
                        <a:pt x="5188" y="15344"/>
                      </a:lnTo>
                      <a:lnTo>
                        <a:pt x="5553" y="15466"/>
                      </a:lnTo>
                      <a:lnTo>
                        <a:pt x="5943" y="15588"/>
                      </a:lnTo>
                      <a:lnTo>
                        <a:pt x="6333" y="15661"/>
                      </a:lnTo>
                      <a:lnTo>
                        <a:pt x="6723" y="15734"/>
                      </a:lnTo>
                      <a:lnTo>
                        <a:pt x="7112" y="15783"/>
                      </a:lnTo>
                      <a:lnTo>
                        <a:pt x="7502" y="15807"/>
                      </a:lnTo>
                      <a:lnTo>
                        <a:pt x="7916" y="15831"/>
                      </a:lnTo>
                      <a:lnTo>
                        <a:pt x="7916" y="15831"/>
                      </a:lnTo>
                      <a:lnTo>
                        <a:pt x="8330" y="15807"/>
                      </a:lnTo>
                      <a:lnTo>
                        <a:pt x="8720" y="15783"/>
                      </a:lnTo>
                      <a:lnTo>
                        <a:pt x="9109" y="15734"/>
                      </a:lnTo>
                      <a:lnTo>
                        <a:pt x="9499" y="15661"/>
                      </a:lnTo>
                      <a:lnTo>
                        <a:pt x="9889" y="15588"/>
                      </a:lnTo>
                      <a:lnTo>
                        <a:pt x="10278" y="15466"/>
                      </a:lnTo>
                      <a:lnTo>
                        <a:pt x="10644" y="15344"/>
                      </a:lnTo>
                      <a:lnTo>
                        <a:pt x="10985" y="15198"/>
                      </a:lnTo>
                      <a:lnTo>
                        <a:pt x="11350" y="15052"/>
                      </a:lnTo>
                      <a:lnTo>
                        <a:pt x="11691" y="14881"/>
                      </a:lnTo>
                      <a:lnTo>
                        <a:pt x="12008" y="14687"/>
                      </a:lnTo>
                      <a:lnTo>
                        <a:pt x="12349" y="14467"/>
                      </a:lnTo>
                      <a:lnTo>
                        <a:pt x="12641" y="14248"/>
                      </a:lnTo>
                      <a:lnTo>
                        <a:pt x="12957" y="14029"/>
                      </a:lnTo>
                      <a:lnTo>
                        <a:pt x="13225" y="13761"/>
                      </a:lnTo>
                      <a:lnTo>
                        <a:pt x="13518" y="13518"/>
                      </a:lnTo>
                      <a:lnTo>
                        <a:pt x="13761" y="13225"/>
                      </a:lnTo>
                      <a:lnTo>
                        <a:pt x="14029" y="12957"/>
                      </a:lnTo>
                      <a:lnTo>
                        <a:pt x="14248" y="12641"/>
                      </a:lnTo>
                      <a:lnTo>
                        <a:pt x="14467" y="12348"/>
                      </a:lnTo>
                      <a:lnTo>
                        <a:pt x="14687" y="12008"/>
                      </a:lnTo>
                      <a:lnTo>
                        <a:pt x="14881" y="11691"/>
                      </a:lnTo>
                      <a:lnTo>
                        <a:pt x="15052" y="11350"/>
                      </a:lnTo>
                      <a:lnTo>
                        <a:pt x="15198" y="10985"/>
                      </a:lnTo>
                      <a:lnTo>
                        <a:pt x="15344" y="10644"/>
                      </a:lnTo>
                      <a:lnTo>
                        <a:pt x="15466" y="10278"/>
                      </a:lnTo>
                      <a:lnTo>
                        <a:pt x="15588" y="9889"/>
                      </a:lnTo>
                      <a:lnTo>
                        <a:pt x="15661" y="9499"/>
                      </a:lnTo>
                      <a:lnTo>
                        <a:pt x="15734" y="9109"/>
                      </a:lnTo>
                      <a:lnTo>
                        <a:pt x="15783" y="8720"/>
                      </a:lnTo>
                      <a:lnTo>
                        <a:pt x="15807" y="8330"/>
                      </a:lnTo>
                      <a:lnTo>
                        <a:pt x="15831" y="7916"/>
                      </a:lnTo>
                      <a:lnTo>
                        <a:pt x="15831" y="7916"/>
                      </a:lnTo>
                      <a:lnTo>
                        <a:pt x="15807" y="7502"/>
                      </a:lnTo>
                      <a:lnTo>
                        <a:pt x="15783" y="7112"/>
                      </a:lnTo>
                      <a:lnTo>
                        <a:pt x="15734" y="6722"/>
                      </a:lnTo>
                      <a:lnTo>
                        <a:pt x="15661" y="6333"/>
                      </a:lnTo>
                      <a:lnTo>
                        <a:pt x="15588" y="5943"/>
                      </a:lnTo>
                      <a:lnTo>
                        <a:pt x="15466" y="5553"/>
                      </a:lnTo>
                      <a:lnTo>
                        <a:pt x="15344" y="5188"/>
                      </a:lnTo>
                      <a:lnTo>
                        <a:pt x="15198" y="4847"/>
                      </a:lnTo>
                      <a:lnTo>
                        <a:pt x="15052" y="4482"/>
                      </a:lnTo>
                      <a:lnTo>
                        <a:pt x="14881" y="4141"/>
                      </a:lnTo>
                      <a:lnTo>
                        <a:pt x="14687" y="3824"/>
                      </a:lnTo>
                      <a:lnTo>
                        <a:pt x="14467" y="3483"/>
                      </a:lnTo>
                      <a:lnTo>
                        <a:pt x="14248" y="3191"/>
                      </a:lnTo>
                      <a:lnTo>
                        <a:pt x="14029" y="2874"/>
                      </a:lnTo>
                      <a:lnTo>
                        <a:pt x="13761" y="2607"/>
                      </a:lnTo>
                      <a:lnTo>
                        <a:pt x="13518" y="2314"/>
                      </a:lnTo>
                      <a:lnTo>
                        <a:pt x="13225" y="2071"/>
                      </a:lnTo>
                      <a:lnTo>
                        <a:pt x="12957" y="1803"/>
                      </a:lnTo>
                      <a:lnTo>
                        <a:pt x="12641" y="1584"/>
                      </a:lnTo>
                      <a:lnTo>
                        <a:pt x="12349" y="1364"/>
                      </a:lnTo>
                      <a:lnTo>
                        <a:pt x="12008" y="1145"/>
                      </a:lnTo>
                      <a:lnTo>
                        <a:pt x="11691" y="950"/>
                      </a:lnTo>
                      <a:lnTo>
                        <a:pt x="11350" y="780"/>
                      </a:lnTo>
                      <a:lnTo>
                        <a:pt x="10985" y="634"/>
                      </a:lnTo>
                      <a:lnTo>
                        <a:pt x="10644" y="488"/>
                      </a:lnTo>
                      <a:lnTo>
                        <a:pt x="10278" y="366"/>
                      </a:lnTo>
                      <a:lnTo>
                        <a:pt x="9889" y="244"/>
                      </a:lnTo>
                      <a:lnTo>
                        <a:pt x="9499" y="171"/>
                      </a:lnTo>
                      <a:lnTo>
                        <a:pt x="9109" y="98"/>
                      </a:lnTo>
                      <a:lnTo>
                        <a:pt x="8720" y="49"/>
                      </a:lnTo>
                      <a:lnTo>
                        <a:pt x="8330" y="25"/>
                      </a:lnTo>
                      <a:lnTo>
                        <a:pt x="7916" y="1"/>
                      </a:lnTo>
                      <a:lnTo>
                        <a:pt x="7916" y="1"/>
                      </a:lnTo>
                      <a:close/>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8"/>
                <p:cNvSpPr/>
                <p:nvPr/>
              </p:nvSpPr>
              <p:spPr>
                <a:xfrm>
                  <a:off x="6673500" y="333700"/>
                  <a:ext cx="347100" cy="347100"/>
                </a:xfrm>
                <a:custGeom>
                  <a:avLst/>
                  <a:gdLst/>
                  <a:ahLst/>
                  <a:cxnLst/>
                  <a:rect l="l" t="t" r="r" b="b"/>
                  <a:pathLst>
                    <a:path w="13884" h="13884" fill="none" extrusionOk="0">
                      <a:moveTo>
                        <a:pt x="6942" y="13883"/>
                      </a:moveTo>
                      <a:lnTo>
                        <a:pt x="6942" y="13883"/>
                      </a:lnTo>
                      <a:lnTo>
                        <a:pt x="6577" y="13883"/>
                      </a:lnTo>
                      <a:lnTo>
                        <a:pt x="6236" y="13834"/>
                      </a:lnTo>
                      <a:lnTo>
                        <a:pt x="5895" y="13810"/>
                      </a:lnTo>
                      <a:lnTo>
                        <a:pt x="5554" y="13737"/>
                      </a:lnTo>
                      <a:lnTo>
                        <a:pt x="5213" y="13664"/>
                      </a:lnTo>
                      <a:lnTo>
                        <a:pt x="4872" y="13566"/>
                      </a:lnTo>
                      <a:lnTo>
                        <a:pt x="4555" y="13469"/>
                      </a:lnTo>
                      <a:lnTo>
                        <a:pt x="4239" y="13323"/>
                      </a:lnTo>
                      <a:lnTo>
                        <a:pt x="3946" y="13201"/>
                      </a:lnTo>
                      <a:lnTo>
                        <a:pt x="3630" y="13031"/>
                      </a:lnTo>
                      <a:lnTo>
                        <a:pt x="3337" y="12884"/>
                      </a:lnTo>
                      <a:lnTo>
                        <a:pt x="3069" y="12690"/>
                      </a:lnTo>
                      <a:lnTo>
                        <a:pt x="2802" y="12495"/>
                      </a:lnTo>
                      <a:lnTo>
                        <a:pt x="2534" y="12300"/>
                      </a:lnTo>
                      <a:lnTo>
                        <a:pt x="2290" y="12081"/>
                      </a:lnTo>
                      <a:lnTo>
                        <a:pt x="2047" y="11837"/>
                      </a:lnTo>
                      <a:lnTo>
                        <a:pt x="1803" y="11594"/>
                      </a:lnTo>
                      <a:lnTo>
                        <a:pt x="1584" y="11350"/>
                      </a:lnTo>
                      <a:lnTo>
                        <a:pt x="1389" y="11082"/>
                      </a:lnTo>
                      <a:lnTo>
                        <a:pt x="1194" y="10814"/>
                      </a:lnTo>
                      <a:lnTo>
                        <a:pt x="999" y="10546"/>
                      </a:lnTo>
                      <a:lnTo>
                        <a:pt x="853" y="10254"/>
                      </a:lnTo>
                      <a:lnTo>
                        <a:pt x="683" y="9938"/>
                      </a:lnTo>
                      <a:lnTo>
                        <a:pt x="561" y="9645"/>
                      </a:lnTo>
                      <a:lnTo>
                        <a:pt x="415" y="9329"/>
                      </a:lnTo>
                      <a:lnTo>
                        <a:pt x="317" y="9012"/>
                      </a:lnTo>
                      <a:lnTo>
                        <a:pt x="220" y="8671"/>
                      </a:lnTo>
                      <a:lnTo>
                        <a:pt x="147" y="8330"/>
                      </a:lnTo>
                      <a:lnTo>
                        <a:pt x="74" y="7989"/>
                      </a:lnTo>
                      <a:lnTo>
                        <a:pt x="49" y="7648"/>
                      </a:lnTo>
                      <a:lnTo>
                        <a:pt x="1" y="7307"/>
                      </a:lnTo>
                      <a:lnTo>
                        <a:pt x="1" y="6942"/>
                      </a:lnTo>
                      <a:lnTo>
                        <a:pt x="1" y="6942"/>
                      </a:lnTo>
                      <a:lnTo>
                        <a:pt x="1" y="6577"/>
                      </a:lnTo>
                      <a:lnTo>
                        <a:pt x="49" y="6236"/>
                      </a:lnTo>
                      <a:lnTo>
                        <a:pt x="74" y="5895"/>
                      </a:lnTo>
                      <a:lnTo>
                        <a:pt x="147" y="5554"/>
                      </a:lnTo>
                      <a:lnTo>
                        <a:pt x="220" y="5213"/>
                      </a:lnTo>
                      <a:lnTo>
                        <a:pt x="317" y="4872"/>
                      </a:lnTo>
                      <a:lnTo>
                        <a:pt x="415" y="4555"/>
                      </a:lnTo>
                      <a:lnTo>
                        <a:pt x="561" y="4238"/>
                      </a:lnTo>
                      <a:lnTo>
                        <a:pt x="683" y="3946"/>
                      </a:lnTo>
                      <a:lnTo>
                        <a:pt x="853" y="3630"/>
                      </a:lnTo>
                      <a:lnTo>
                        <a:pt x="999" y="3337"/>
                      </a:lnTo>
                      <a:lnTo>
                        <a:pt x="1194" y="3069"/>
                      </a:lnTo>
                      <a:lnTo>
                        <a:pt x="1389" y="2802"/>
                      </a:lnTo>
                      <a:lnTo>
                        <a:pt x="1584" y="2534"/>
                      </a:lnTo>
                      <a:lnTo>
                        <a:pt x="1803" y="2290"/>
                      </a:lnTo>
                      <a:lnTo>
                        <a:pt x="2047" y="2047"/>
                      </a:lnTo>
                      <a:lnTo>
                        <a:pt x="2290" y="1803"/>
                      </a:lnTo>
                      <a:lnTo>
                        <a:pt x="2534" y="1584"/>
                      </a:lnTo>
                      <a:lnTo>
                        <a:pt x="2802" y="1389"/>
                      </a:lnTo>
                      <a:lnTo>
                        <a:pt x="3069" y="1194"/>
                      </a:lnTo>
                      <a:lnTo>
                        <a:pt x="3337" y="999"/>
                      </a:lnTo>
                      <a:lnTo>
                        <a:pt x="3630" y="853"/>
                      </a:lnTo>
                      <a:lnTo>
                        <a:pt x="3946" y="683"/>
                      </a:lnTo>
                      <a:lnTo>
                        <a:pt x="4239" y="561"/>
                      </a:lnTo>
                      <a:lnTo>
                        <a:pt x="4555" y="415"/>
                      </a:lnTo>
                      <a:lnTo>
                        <a:pt x="4872" y="317"/>
                      </a:lnTo>
                      <a:lnTo>
                        <a:pt x="5213" y="220"/>
                      </a:lnTo>
                      <a:lnTo>
                        <a:pt x="5554" y="147"/>
                      </a:lnTo>
                      <a:lnTo>
                        <a:pt x="5895" y="74"/>
                      </a:lnTo>
                      <a:lnTo>
                        <a:pt x="6236" y="49"/>
                      </a:lnTo>
                      <a:lnTo>
                        <a:pt x="6577" y="1"/>
                      </a:lnTo>
                      <a:lnTo>
                        <a:pt x="6942" y="1"/>
                      </a:lnTo>
                      <a:lnTo>
                        <a:pt x="6942" y="1"/>
                      </a:lnTo>
                      <a:lnTo>
                        <a:pt x="7307" y="1"/>
                      </a:lnTo>
                      <a:lnTo>
                        <a:pt x="7648" y="49"/>
                      </a:lnTo>
                      <a:lnTo>
                        <a:pt x="7989" y="74"/>
                      </a:lnTo>
                      <a:lnTo>
                        <a:pt x="8330" y="147"/>
                      </a:lnTo>
                      <a:lnTo>
                        <a:pt x="8671" y="220"/>
                      </a:lnTo>
                      <a:lnTo>
                        <a:pt x="9012" y="317"/>
                      </a:lnTo>
                      <a:lnTo>
                        <a:pt x="9329" y="415"/>
                      </a:lnTo>
                      <a:lnTo>
                        <a:pt x="9645" y="561"/>
                      </a:lnTo>
                      <a:lnTo>
                        <a:pt x="9938" y="683"/>
                      </a:lnTo>
                      <a:lnTo>
                        <a:pt x="10254" y="853"/>
                      </a:lnTo>
                      <a:lnTo>
                        <a:pt x="10546" y="999"/>
                      </a:lnTo>
                      <a:lnTo>
                        <a:pt x="10814" y="1194"/>
                      </a:lnTo>
                      <a:lnTo>
                        <a:pt x="11082" y="1389"/>
                      </a:lnTo>
                      <a:lnTo>
                        <a:pt x="11350" y="1584"/>
                      </a:lnTo>
                      <a:lnTo>
                        <a:pt x="11594" y="1803"/>
                      </a:lnTo>
                      <a:lnTo>
                        <a:pt x="11837" y="2047"/>
                      </a:lnTo>
                      <a:lnTo>
                        <a:pt x="12081" y="2290"/>
                      </a:lnTo>
                      <a:lnTo>
                        <a:pt x="12300" y="2534"/>
                      </a:lnTo>
                      <a:lnTo>
                        <a:pt x="12495" y="2802"/>
                      </a:lnTo>
                      <a:lnTo>
                        <a:pt x="12690" y="3069"/>
                      </a:lnTo>
                      <a:lnTo>
                        <a:pt x="12885" y="3337"/>
                      </a:lnTo>
                      <a:lnTo>
                        <a:pt x="13031" y="3630"/>
                      </a:lnTo>
                      <a:lnTo>
                        <a:pt x="13201" y="3946"/>
                      </a:lnTo>
                      <a:lnTo>
                        <a:pt x="13323" y="4238"/>
                      </a:lnTo>
                      <a:lnTo>
                        <a:pt x="13469" y="4555"/>
                      </a:lnTo>
                      <a:lnTo>
                        <a:pt x="13566" y="4872"/>
                      </a:lnTo>
                      <a:lnTo>
                        <a:pt x="13664" y="5213"/>
                      </a:lnTo>
                      <a:lnTo>
                        <a:pt x="13737" y="5554"/>
                      </a:lnTo>
                      <a:lnTo>
                        <a:pt x="13810" y="5895"/>
                      </a:lnTo>
                      <a:lnTo>
                        <a:pt x="13834" y="6236"/>
                      </a:lnTo>
                      <a:lnTo>
                        <a:pt x="13883" y="6577"/>
                      </a:lnTo>
                      <a:lnTo>
                        <a:pt x="13883" y="6942"/>
                      </a:lnTo>
                      <a:lnTo>
                        <a:pt x="13883" y="6942"/>
                      </a:lnTo>
                      <a:lnTo>
                        <a:pt x="13883" y="7307"/>
                      </a:lnTo>
                      <a:lnTo>
                        <a:pt x="13834" y="7648"/>
                      </a:lnTo>
                      <a:lnTo>
                        <a:pt x="13810" y="7989"/>
                      </a:lnTo>
                      <a:lnTo>
                        <a:pt x="13737" y="8330"/>
                      </a:lnTo>
                      <a:lnTo>
                        <a:pt x="13664" y="8671"/>
                      </a:lnTo>
                      <a:lnTo>
                        <a:pt x="13566" y="9012"/>
                      </a:lnTo>
                      <a:lnTo>
                        <a:pt x="13469" y="9329"/>
                      </a:lnTo>
                      <a:lnTo>
                        <a:pt x="13323" y="9645"/>
                      </a:lnTo>
                      <a:lnTo>
                        <a:pt x="13201" y="9938"/>
                      </a:lnTo>
                      <a:lnTo>
                        <a:pt x="13031" y="10254"/>
                      </a:lnTo>
                      <a:lnTo>
                        <a:pt x="12885" y="10546"/>
                      </a:lnTo>
                      <a:lnTo>
                        <a:pt x="12690" y="10814"/>
                      </a:lnTo>
                      <a:lnTo>
                        <a:pt x="12495" y="11082"/>
                      </a:lnTo>
                      <a:lnTo>
                        <a:pt x="12300" y="11350"/>
                      </a:lnTo>
                      <a:lnTo>
                        <a:pt x="12081" y="11594"/>
                      </a:lnTo>
                      <a:lnTo>
                        <a:pt x="11837" y="11837"/>
                      </a:lnTo>
                      <a:lnTo>
                        <a:pt x="11594" y="12081"/>
                      </a:lnTo>
                      <a:lnTo>
                        <a:pt x="11350" y="12300"/>
                      </a:lnTo>
                      <a:lnTo>
                        <a:pt x="11082" y="12495"/>
                      </a:lnTo>
                      <a:lnTo>
                        <a:pt x="10814" y="12690"/>
                      </a:lnTo>
                      <a:lnTo>
                        <a:pt x="10546" y="12884"/>
                      </a:lnTo>
                      <a:lnTo>
                        <a:pt x="10254" y="13031"/>
                      </a:lnTo>
                      <a:lnTo>
                        <a:pt x="9938" y="13201"/>
                      </a:lnTo>
                      <a:lnTo>
                        <a:pt x="9645" y="13323"/>
                      </a:lnTo>
                      <a:lnTo>
                        <a:pt x="9329" y="13469"/>
                      </a:lnTo>
                      <a:lnTo>
                        <a:pt x="9012" y="13566"/>
                      </a:lnTo>
                      <a:lnTo>
                        <a:pt x="8671" y="13664"/>
                      </a:lnTo>
                      <a:lnTo>
                        <a:pt x="8330" y="13737"/>
                      </a:lnTo>
                      <a:lnTo>
                        <a:pt x="7989" y="13810"/>
                      </a:lnTo>
                      <a:lnTo>
                        <a:pt x="7648" y="13834"/>
                      </a:lnTo>
                      <a:lnTo>
                        <a:pt x="7307" y="13883"/>
                      </a:lnTo>
                      <a:lnTo>
                        <a:pt x="6942" y="13883"/>
                      </a:lnTo>
                      <a:lnTo>
                        <a:pt x="6942" y="13883"/>
                      </a:lnTo>
                      <a:close/>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8"/>
                <p:cNvSpPr/>
                <p:nvPr/>
              </p:nvSpPr>
              <p:spPr>
                <a:xfrm>
                  <a:off x="6848850" y="397625"/>
                  <a:ext cx="54825" cy="169300"/>
                </a:xfrm>
                <a:custGeom>
                  <a:avLst/>
                  <a:gdLst/>
                  <a:ahLst/>
                  <a:cxnLst/>
                  <a:rect l="l" t="t" r="r" b="b"/>
                  <a:pathLst>
                    <a:path w="2193" h="6772" fill="none" extrusionOk="0">
                      <a:moveTo>
                        <a:pt x="1" y="1"/>
                      </a:moveTo>
                      <a:lnTo>
                        <a:pt x="1" y="4580"/>
                      </a:lnTo>
                      <a:lnTo>
                        <a:pt x="2193" y="6772"/>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8"/>
                <p:cNvSpPr/>
                <p:nvPr/>
              </p:nvSpPr>
              <p:spPr>
                <a:xfrm>
                  <a:off x="6847025" y="333700"/>
                  <a:ext cx="25" cy="29250"/>
                </a:xfrm>
                <a:custGeom>
                  <a:avLst/>
                  <a:gdLst/>
                  <a:ahLst/>
                  <a:cxnLst/>
                  <a:rect l="l" t="t" r="r" b="b"/>
                  <a:pathLst>
                    <a:path w="1" h="1170" fill="none" extrusionOk="0">
                      <a:moveTo>
                        <a:pt x="1" y="1170"/>
                      </a:moveTo>
                      <a:lnTo>
                        <a:pt x="1" y="1"/>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8"/>
                <p:cNvSpPr/>
                <p:nvPr/>
              </p:nvSpPr>
              <p:spPr>
                <a:xfrm>
                  <a:off x="6760575" y="356850"/>
                  <a:ext cx="25" cy="25"/>
                </a:xfrm>
                <a:custGeom>
                  <a:avLst/>
                  <a:gdLst/>
                  <a:ahLst/>
                  <a:cxnLst/>
                  <a:rect l="l" t="t" r="r" b="b"/>
                  <a:pathLst>
                    <a:path w="1" h="1" fill="none" extrusionOk="0">
                      <a:moveTo>
                        <a:pt x="1" y="0"/>
                      </a:moveTo>
                      <a:lnTo>
                        <a:pt x="1" y="0"/>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8"/>
                <p:cNvSpPr/>
                <p:nvPr/>
              </p:nvSpPr>
              <p:spPr>
                <a:xfrm>
                  <a:off x="6760575" y="356850"/>
                  <a:ext cx="14025" cy="24975"/>
                </a:xfrm>
                <a:custGeom>
                  <a:avLst/>
                  <a:gdLst/>
                  <a:ahLst/>
                  <a:cxnLst/>
                  <a:rect l="l" t="t" r="r" b="b"/>
                  <a:pathLst>
                    <a:path w="561" h="999" fill="none" extrusionOk="0">
                      <a:moveTo>
                        <a:pt x="1" y="0"/>
                      </a:moveTo>
                      <a:lnTo>
                        <a:pt x="561" y="999"/>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8"/>
                <p:cNvSpPr/>
                <p:nvPr/>
              </p:nvSpPr>
              <p:spPr>
                <a:xfrm>
                  <a:off x="6696650" y="420775"/>
                  <a:ext cx="25" cy="25"/>
                </a:xfrm>
                <a:custGeom>
                  <a:avLst/>
                  <a:gdLst/>
                  <a:ahLst/>
                  <a:cxnLst/>
                  <a:rect l="l" t="t" r="r" b="b"/>
                  <a:pathLst>
                    <a:path w="1" h="1" fill="none" extrusionOk="0">
                      <a:moveTo>
                        <a:pt x="0" y="0"/>
                      </a:moveTo>
                      <a:lnTo>
                        <a:pt x="0" y="0"/>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8"/>
                <p:cNvSpPr/>
                <p:nvPr/>
              </p:nvSpPr>
              <p:spPr>
                <a:xfrm>
                  <a:off x="6696650" y="420775"/>
                  <a:ext cx="24975" cy="14025"/>
                </a:xfrm>
                <a:custGeom>
                  <a:avLst/>
                  <a:gdLst/>
                  <a:ahLst/>
                  <a:cxnLst/>
                  <a:rect l="l" t="t" r="r" b="b"/>
                  <a:pathLst>
                    <a:path w="999" h="561" fill="none" extrusionOk="0">
                      <a:moveTo>
                        <a:pt x="0" y="0"/>
                      </a:moveTo>
                      <a:lnTo>
                        <a:pt x="999" y="561"/>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8"/>
                <p:cNvSpPr/>
                <p:nvPr/>
              </p:nvSpPr>
              <p:spPr>
                <a:xfrm>
                  <a:off x="6673500" y="507225"/>
                  <a:ext cx="29250" cy="25"/>
                </a:xfrm>
                <a:custGeom>
                  <a:avLst/>
                  <a:gdLst/>
                  <a:ahLst/>
                  <a:cxnLst/>
                  <a:rect l="l" t="t" r="r" b="b"/>
                  <a:pathLst>
                    <a:path w="1170" h="1" fill="none" extrusionOk="0">
                      <a:moveTo>
                        <a:pt x="1" y="1"/>
                      </a:moveTo>
                      <a:lnTo>
                        <a:pt x="1170" y="1"/>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8"/>
                <p:cNvSpPr/>
                <p:nvPr/>
              </p:nvSpPr>
              <p:spPr>
                <a:xfrm>
                  <a:off x="6696650" y="593700"/>
                  <a:ext cx="25" cy="25"/>
                </a:xfrm>
                <a:custGeom>
                  <a:avLst/>
                  <a:gdLst/>
                  <a:ahLst/>
                  <a:cxnLst/>
                  <a:rect l="l" t="t" r="r" b="b"/>
                  <a:pathLst>
                    <a:path w="1" h="1" fill="none" extrusionOk="0">
                      <a:moveTo>
                        <a:pt x="0" y="0"/>
                      </a:moveTo>
                      <a:lnTo>
                        <a:pt x="0" y="0"/>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8"/>
                <p:cNvSpPr/>
                <p:nvPr/>
              </p:nvSpPr>
              <p:spPr>
                <a:xfrm>
                  <a:off x="6696650" y="579700"/>
                  <a:ext cx="24975" cy="14025"/>
                </a:xfrm>
                <a:custGeom>
                  <a:avLst/>
                  <a:gdLst/>
                  <a:ahLst/>
                  <a:cxnLst/>
                  <a:rect l="l" t="t" r="r" b="b"/>
                  <a:pathLst>
                    <a:path w="999" h="561" fill="none" extrusionOk="0">
                      <a:moveTo>
                        <a:pt x="0" y="560"/>
                      </a:moveTo>
                      <a:lnTo>
                        <a:pt x="999" y="0"/>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8"/>
                <p:cNvSpPr/>
                <p:nvPr/>
              </p:nvSpPr>
              <p:spPr>
                <a:xfrm>
                  <a:off x="6760575" y="632675"/>
                  <a:ext cx="14025" cy="24975"/>
                </a:xfrm>
                <a:custGeom>
                  <a:avLst/>
                  <a:gdLst/>
                  <a:ahLst/>
                  <a:cxnLst/>
                  <a:rect l="l" t="t" r="r" b="b"/>
                  <a:pathLst>
                    <a:path w="561" h="999" fill="none" extrusionOk="0">
                      <a:moveTo>
                        <a:pt x="1" y="999"/>
                      </a:moveTo>
                      <a:lnTo>
                        <a:pt x="561" y="0"/>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8"/>
                <p:cNvSpPr/>
                <p:nvPr/>
              </p:nvSpPr>
              <p:spPr>
                <a:xfrm>
                  <a:off x="6760575" y="657625"/>
                  <a:ext cx="25" cy="25"/>
                </a:xfrm>
                <a:custGeom>
                  <a:avLst/>
                  <a:gdLst/>
                  <a:ahLst/>
                  <a:cxnLst/>
                  <a:rect l="l" t="t" r="r" b="b"/>
                  <a:pathLst>
                    <a:path w="1" h="1" fill="none" extrusionOk="0">
                      <a:moveTo>
                        <a:pt x="1" y="1"/>
                      </a:moveTo>
                      <a:lnTo>
                        <a:pt x="1" y="1"/>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8"/>
                <p:cNvSpPr/>
                <p:nvPr/>
              </p:nvSpPr>
              <p:spPr>
                <a:xfrm>
                  <a:off x="6847025" y="651550"/>
                  <a:ext cx="25" cy="29250"/>
                </a:xfrm>
                <a:custGeom>
                  <a:avLst/>
                  <a:gdLst/>
                  <a:ahLst/>
                  <a:cxnLst/>
                  <a:rect l="l" t="t" r="r" b="b"/>
                  <a:pathLst>
                    <a:path w="1" h="1170" fill="none" extrusionOk="0">
                      <a:moveTo>
                        <a:pt x="1" y="0"/>
                      </a:moveTo>
                      <a:lnTo>
                        <a:pt x="1" y="1169"/>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8"/>
                <p:cNvSpPr/>
                <p:nvPr/>
              </p:nvSpPr>
              <p:spPr>
                <a:xfrm>
                  <a:off x="6919500" y="632675"/>
                  <a:ext cx="14025" cy="24975"/>
                </a:xfrm>
                <a:custGeom>
                  <a:avLst/>
                  <a:gdLst/>
                  <a:ahLst/>
                  <a:cxnLst/>
                  <a:rect l="l" t="t" r="r" b="b"/>
                  <a:pathLst>
                    <a:path w="561" h="999" fill="none" extrusionOk="0">
                      <a:moveTo>
                        <a:pt x="560" y="999"/>
                      </a:moveTo>
                      <a:lnTo>
                        <a:pt x="0" y="0"/>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8"/>
                <p:cNvSpPr/>
                <p:nvPr/>
              </p:nvSpPr>
              <p:spPr>
                <a:xfrm>
                  <a:off x="6933500" y="657625"/>
                  <a:ext cx="25" cy="25"/>
                </a:xfrm>
                <a:custGeom>
                  <a:avLst/>
                  <a:gdLst/>
                  <a:ahLst/>
                  <a:cxnLst/>
                  <a:rect l="l" t="t" r="r" b="b"/>
                  <a:pathLst>
                    <a:path w="1" h="1" fill="none" extrusionOk="0">
                      <a:moveTo>
                        <a:pt x="0" y="1"/>
                      </a:moveTo>
                      <a:lnTo>
                        <a:pt x="0" y="1"/>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8"/>
                <p:cNvSpPr/>
                <p:nvPr/>
              </p:nvSpPr>
              <p:spPr>
                <a:xfrm>
                  <a:off x="6972475" y="579700"/>
                  <a:ext cx="24975" cy="14025"/>
                </a:xfrm>
                <a:custGeom>
                  <a:avLst/>
                  <a:gdLst/>
                  <a:ahLst/>
                  <a:cxnLst/>
                  <a:rect l="l" t="t" r="r" b="b"/>
                  <a:pathLst>
                    <a:path w="999" h="561" fill="none" extrusionOk="0">
                      <a:moveTo>
                        <a:pt x="999" y="560"/>
                      </a:moveTo>
                      <a:lnTo>
                        <a:pt x="0" y="0"/>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8"/>
                <p:cNvSpPr/>
                <p:nvPr/>
              </p:nvSpPr>
              <p:spPr>
                <a:xfrm>
                  <a:off x="6997425" y="593700"/>
                  <a:ext cx="25" cy="25"/>
                </a:xfrm>
                <a:custGeom>
                  <a:avLst/>
                  <a:gdLst/>
                  <a:ahLst/>
                  <a:cxnLst/>
                  <a:rect l="l" t="t" r="r" b="b"/>
                  <a:pathLst>
                    <a:path w="1" h="1" fill="none" extrusionOk="0">
                      <a:moveTo>
                        <a:pt x="1" y="0"/>
                      </a:moveTo>
                      <a:lnTo>
                        <a:pt x="1" y="0"/>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8"/>
                <p:cNvSpPr/>
                <p:nvPr/>
              </p:nvSpPr>
              <p:spPr>
                <a:xfrm>
                  <a:off x="6991350" y="507225"/>
                  <a:ext cx="29250" cy="25"/>
                </a:xfrm>
                <a:custGeom>
                  <a:avLst/>
                  <a:gdLst/>
                  <a:ahLst/>
                  <a:cxnLst/>
                  <a:rect l="l" t="t" r="r" b="b"/>
                  <a:pathLst>
                    <a:path w="1170" h="1" fill="none" extrusionOk="0">
                      <a:moveTo>
                        <a:pt x="1169" y="1"/>
                      </a:moveTo>
                      <a:lnTo>
                        <a:pt x="0" y="1"/>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8"/>
                <p:cNvSpPr/>
                <p:nvPr/>
              </p:nvSpPr>
              <p:spPr>
                <a:xfrm>
                  <a:off x="6972475" y="420775"/>
                  <a:ext cx="24975" cy="14025"/>
                </a:xfrm>
                <a:custGeom>
                  <a:avLst/>
                  <a:gdLst/>
                  <a:ahLst/>
                  <a:cxnLst/>
                  <a:rect l="l" t="t" r="r" b="b"/>
                  <a:pathLst>
                    <a:path w="999" h="561" fill="none" extrusionOk="0">
                      <a:moveTo>
                        <a:pt x="0" y="561"/>
                      </a:moveTo>
                      <a:lnTo>
                        <a:pt x="999" y="0"/>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8"/>
                <p:cNvSpPr/>
                <p:nvPr/>
              </p:nvSpPr>
              <p:spPr>
                <a:xfrm>
                  <a:off x="6997425" y="420775"/>
                  <a:ext cx="25" cy="25"/>
                </a:xfrm>
                <a:custGeom>
                  <a:avLst/>
                  <a:gdLst/>
                  <a:ahLst/>
                  <a:cxnLst/>
                  <a:rect l="l" t="t" r="r" b="b"/>
                  <a:pathLst>
                    <a:path w="1" h="1" fill="none" extrusionOk="0">
                      <a:moveTo>
                        <a:pt x="1" y="0"/>
                      </a:moveTo>
                      <a:lnTo>
                        <a:pt x="1" y="0"/>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8"/>
                <p:cNvSpPr/>
                <p:nvPr/>
              </p:nvSpPr>
              <p:spPr>
                <a:xfrm>
                  <a:off x="6919500" y="356850"/>
                  <a:ext cx="14025" cy="24975"/>
                </a:xfrm>
                <a:custGeom>
                  <a:avLst/>
                  <a:gdLst/>
                  <a:ahLst/>
                  <a:cxnLst/>
                  <a:rect l="l" t="t" r="r" b="b"/>
                  <a:pathLst>
                    <a:path w="561" h="999" fill="none" extrusionOk="0">
                      <a:moveTo>
                        <a:pt x="560" y="0"/>
                      </a:moveTo>
                      <a:lnTo>
                        <a:pt x="0" y="999"/>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8"/>
                <p:cNvSpPr/>
                <p:nvPr/>
              </p:nvSpPr>
              <p:spPr>
                <a:xfrm>
                  <a:off x="6933500" y="356850"/>
                  <a:ext cx="25" cy="25"/>
                </a:xfrm>
                <a:custGeom>
                  <a:avLst/>
                  <a:gdLst/>
                  <a:ahLst/>
                  <a:cxnLst/>
                  <a:rect l="l" t="t" r="r" b="b"/>
                  <a:pathLst>
                    <a:path w="1" h="1" fill="none" extrusionOk="0">
                      <a:moveTo>
                        <a:pt x="0" y="0"/>
                      </a:moveTo>
                      <a:lnTo>
                        <a:pt x="0" y="0"/>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3" name="Google Shape;1503;p8"/>
              <p:cNvGrpSpPr/>
              <p:nvPr/>
            </p:nvGrpSpPr>
            <p:grpSpPr>
              <a:xfrm>
                <a:off x="-129715" y="-196377"/>
                <a:ext cx="215966" cy="342399"/>
                <a:chOff x="6718575" y="2318625"/>
                <a:chExt cx="256950" cy="407375"/>
              </a:xfrm>
            </p:grpSpPr>
            <p:sp>
              <p:nvSpPr>
                <p:cNvPr id="1504" name="Google Shape;1504;p8"/>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8"/>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8"/>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8"/>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8"/>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8"/>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8"/>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8"/>
                <p:cNvSpPr/>
                <p:nvPr/>
              </p:nvSpPr>
              <p:spPr>
                <a:xfrm>
                  <a:off x="6795900" y="2628550"/>
                  <a:ext cx="102300" cy="25"/>
                </a:xfrm>
                <a:custGeom>
                  <a:avLst/>
                  <a:gdLst/>
                  <a:ahLst/>
                  <a:cxnLst/>
                  <a:rect l="l" t="t" r="r" b="b"/>
                  <a:pathLst>
                    <a:path w="4092" h="1" fill="none" extrusionOk="0">
                      <a:moveTo>
                        <a:pt x="0" y="1"/>
                      </a:moveTo>
                      <a:lnTo>
                        <a:pt x="4092" y="1"/>
                      </a:lnTo>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12" name="Google Shape;1512;p8"/>
              <p:cNvSpPr/>
              <p:nvPr/>
            </p:nvSpPr>
            <p:spPr>
              <a:xfrm>
                <a:off x="1475201" y="-195610"/>
                <a:ext cx="340844" cy="340865"/>
              </a:xfrm>
              <a:custGeom>
                <a:avLst/>
                <a:gdLst/>
                <a:ahLst/>
                <a:cxnLst/>
                <a:rect l="l" t="t" r="r" b="b"/>
                <a:pathLst>
                  <a:path w="16221" h="16222" fill="none" extrusionOk="0">
                    <a:moveTo>
                      <a:pt x="0" y="8111"/>
                    </a:moveTo>
                    <a:lnTo>
                      <a:pt x="0" y="8111"/>
                    </a:lnTo>
                    <a:lnTo>
                      <a:pt x="0" y="7697"/>
                    </a:lnTo>
                    <a:lnTo>
                      <a:pt x="49" y="7283"/>
                    </a:lnTo>
                    <a:lnTo>
                      <a:pt x="98" y="6869"/>
                    </a:lnTo>
                    <a:lnTo>
                      <a:pt x="171" y="6479"/>
                    </a:lnTo>
                    <a:lnTo>
                      <a:pt x="244" y="6090"/>
                    </a:lnTo>
                    <a:lnTo>
                      <a:pt x="366" y="5700"/>
                    </a:lnTo>
                    <a:lnTo>
                      <a:pt x="487" y="5335"/>
                    </a:lnTo>
                    <a:lnTo>
                      <a:pt x="634" y="4945"/>
                    </a:lnTo>
                    <a:lnTo>
                      <a:pt x="804" y="4604"/>
                    </a:lnTo>
                    <a:lnTo>
                      <a:pt x="975" y="4239"/>
                    </a:lnTo>
                    <a:lnTo>
                      <a:pt x="1169" y="3898"/>
                    </a:lnTo>
                    <a:lnTo>
                      <a:pt x="1389" y="3581"/>
                    </a:lnTo>
                    <a:lnTo>
                      <a:pt x="1608" y="3264"/>
                    </a:lnTo>
                    <a:lnTo>
                      <a:pt x="1851" y="2948"/>
                    </a:lnTo>
                    <a:lnTo>
                      <a:pt x="2119" y="2656"/>
                    </a:lnTo>
                    <a:lnTo>
                      <a:pt x="2387" y="2388"/>
                    </a:lnTo>
                    <a:lnTo>
                      <a:pt x="2655" y="2120"/>
                    </a:lnTo>
                    <a:lnTo>
                      <a:pt x="2947" y="1852"/>
                    </a:lnTo>
                    <a:lnTo>
                      <a:pt x="3264" y="1608"/>
                    </a:lnTo>
                    <a:lnTo>
                      <a:pt x="3581" y="1389"/>
                    </a:lnTo>
                    <a:lnTo>
                      <a:pt x="3897" y="1170"/>
                    </a:lnTo>
                    <a:lnTo>
                      <a:pt x="4238" y="975"/>
                    </a:lnTo>
                    <a:lnTo>
                      <a:pt x="4603" y="805"/>
                    </a:lnTo>
                    <a:lnTo>
                      <a:pt x="4944" y="634"/>
                    </a:lnTo>
                    <a:lnTo>
                      <a:pt x="5334" y="488"/>
                    </a:lnTo>
                    <a:lnTo>
                      <a:pt x="5699" y="366"/>
                    </a:lnTo>
                    <a:lnTo>
                      <a:pt x="6089" y="244"/>
                    </a:lnTo>
                    <a:lnTo>
                      <a:pt x="6479" y="171"/>
                    </a:lnTo>
                    <a:lnTo>
                      <a:pt x="6868" y="98"/>
                    </a:lnTo>
                    <a:lnTo>
                      <a:pt x="7282" y="50"/>
                    </a:lnTo>
                    <a:lnTo>
                      <a:pt x="7696" y="1"/>
                    </a:lnTo>
                    <a:lnTo>
                      <a:pt x="8111" y="1"/>
                    </a:lnTo>
                    <a:lnTo>
                      <a:pt x="8111" y="1"/>
                    </a:lnTo>
                    <a:lnTo>
                      <a:pt x="8525" y="1"/>
                    </a:lnTo>
                    <a:lnTo>
                      <a:pt x="8939" y="50"/>
                    </a:lnTo>
                    <a:lnTo>
                      <a:pt x="9353" y="98"/>
                    </a:lnTo>
                    <a:lnTo>
                      <a:pt x="9742" y="171"/>
                    </a:lnTo>
                    <a:lnTo>
                      <a:pt x="10132" y="244"/>
                    </a:lnTo>
                    <a:lnTo>
                      <a:pt x="10522" y="366"/>
                    </a:lnTo>
                    <a:lnTo>
                      <a:pt x="10911" y="488"/>
                    </a:lnTo>
                    <a:lnTo>
                      <a:pt x="11277" y="634"/>
                    </a:lnTo>
                    <a:lnTo>
                      <a:pt x="11618" y="805"/>
                    </a:lnTo>
                    <a:lnTo>
                      <a:pt x="11983" y="975"/>
                    </a:lnTo>
                    <a:lnTo>
                      <a:pt x="12324" y="1170"/>
                    </a:lnTo>
                    <a:lnTo>
                      <a:pt x="12641" y="1389"/>
                    </a:lnTo>
                    <a:lnTo>
                      <a:pt x="12957" y="1608"/>
                    </a:lnTo>
                    <a:lnTo>
                      <a:pt x="13274" y="1852"/>
                    </a:lnTo>
                    <a:lnTo>
                      <a:pt x="13566" y="2120"/>
                    </a:lnTo>
                    <a:lnTo>
                      <a:pt x="13834" y="2388"/>
                    </a:lnTo>
                    <a:lnTo>
                      <a:pt x="14126" y="2656"/>
                    </a:lnTo>
                    <a:lnTo>
                      <a:pt x="14370" y="2948"/>
                    </a:lnTo>
                    <a:lnTo>
                      <a:pt x="14613" y="3264"/>
                    </a:lnTo>
                    <a:lnTo>
                      <a:pt x="14832" y="3581"/>
                    </a:lnTo>
                    <a:lnTo>
                      <a:pt x="15052" y="3898"/>
                    </a:lnTo>
                    <a:lnTo>
                      <a:pt x="15247" y="4239"/>
                    </a:lnTo>
                    <a:lnTo>
                      <a:pt x="15417" y="4604"/>
                    </a:lnTo>
                    <a:lnTo>
                      <a:pt x="15587" y="4945"/>
                    </a:lnTo>
                    <a:lnTo>
                      <a:pt x="15734" y="5335"/>
                    </a:lnTo>
                    <a:lnTo>
                      <a:pt x="15855" y="5700"/>
                    </a:lnTo>
                    <a:lnTo>
                      <a:pt x="15977" y="6090"/>
                    </a:lnTo>
                    <a:lnTo>
                      <a:pt x="16050" y="6479"/>
                    </a:lnTo>
                    <a:lnTo>
                      <a:pt x="16123" y="6869"/>
                    </a:lnTo>
                    <a:lnTo>
                      <a:pt x="16172" y="7283"/>
                    </a:lnTo>
                    <a:lnTo>
                      <a:pt x="16221" y="7697"/>
                    </a:lnTo>
                    <a:lnTo>
                      <a:pt x="16221" y="8111"/>
                    </a:lnTo>
                    <a:lnTo>
                      <a:pt x="16221" y="8111"/>
                    </a:lnTo>
                    <a:lnTo>
                      <a:pt x="16221" y="8525"/>
                    </a:lnTo>
                    <a:lnTo>
                      <a:pt x="16172" y="8939"/>
                    </a:lnTo>
                    <a:lnTo>
                      <a:pt x="16123" y="9353"/>
                    </a:lnTo>
                    <a:lnTo>
                      <a:pt x="16050" y="9743"/>
                    </a:lnTo>
                    <a:lnTo>
                      <a:pt x="15977" y="10133"/>
                    </a:lnTo>
                    <a:lnTo>
                      <a:pt x="15855" y="10522"/>
                    </a:lnTo>
                    <a:lnTo>
                      <a:pt x="15734" y="10888"/>
                    </a:lnTo>
                    <a:lnTo>
                      <a:pt x="15587" y="11277"/>
                    </a:lnTo>
                    <a:lnTo>
                      <a:pt x="15417" y="11618"/>
                    </a:lnTo>
                    <a:lnTo>
                      <a:pt x="15247" y="11984"/>
                    </a:lnTo>
                    <a:lnTo>
                      <a:pt x="15052" y="12324"/>
                    </a:lnTo>
                    <a:lnTo>
                      <a:pt x="14832" y="12641"/>
                    </a:lnTo>
                    <a:lnTo>
                      <a:pt x="14613" y="12958"/>
                    </a:lnTo>
                    <a:lnTo>
                      <a:pt x="14370" y="13274"/>
                    </a:lnTo>
                    <a:lnTo>
                      <a:pt x="14126" y="13567"/>
                    </a:lnTo>
                    <a:lnTo>
                      <a:pt x="13834" y="13835"/>
                    </a:lnTo>
                    <a:lnTo>
                      <a:pt x="13566" y="14102"/>
                    </a:lnTo>
                    <a:lnTo>
                      <a:pt x="13274" y="14370"/>
                    </a:lnTo>
                    <a:lnTo>
                      <a:pt x="12957" y="14614"/>
                    </a:lnTo>
                    <a:lnTo>
                      <a:pt x="12641" y="14833"/>
                    </a:lnTo>
                    <a:lnTo>
                      <a:pt x="12324" y="15052"/>
                    </a:lnTo>
                    <a:lnTo>
                      <a:pt x="11983" y="15247"/>
                    </a:lnTo>
                    <a:lnTo>
                      <a:pt x="11618" y="15418"/>
                    </a:lnTo>
                    <a:lnTo>
                      <a:pt x="11277" y="15588"/>
                    </a:lnTo>
                    <a:lnTo>
                      <a:pt x="10911" y="15734"/>
                    </a:lnTo>
                    <a:lnTo>
                      <a:pt x="10522" y="15856"/>
                    </a:lnTo>
                    <a:lnTo>
                      <a:pt x="10132" y="15978"/>
                    </a:lnTo>
                    <a:lnTo>
                      <a:pt x="9742" y="16051"/>
                    </a:lnTo>
                    <a:lnTo>
                      <a:pt x="9353" y="16124"/>
                    </a:lnTo>
                    <a:lnTo>
                      <a:pt x="8939" y="16173"/>
                    </a:lnTo>
                    <a:lnTo>
                      <a:pt x="8525" y="16221"/>
                    </a:lnTo>
                    <a:lnTo>
                      <a:pt x="8111" y="16221"/>
                    </a:lnTo>
                    <a:lnTo>
                      <a:pt x="8111" y="16221"/>
                    </a:lnTo>
                    <a:lnTo>
                      <a:pt x="7696" y="16221"/>
                    </a:lnTo>
                    <a:lnTo>
                      <a:pt x="7282" y="16173"/>
                    </a:lnTo>
                    <a:lnTo>
                      <a:pt x="6868" y="16124"/>
                    </a:lnTo>
                    <a:lnTo>
                      <a:pt x="6479" y="16051"/>
                    </a:lnTo>
                    <a:lnTo>
                      <a:pt x="6089" y="15978"/>
                    </a:lnTo>
                    <a:lnTo>
                      <a:pt x="5699" y="15856"/>
                    </a:lnTo>
                    <a:lnTo>
                      <a:pt x="5334" y="15734"/>
                    </a:lnTo>
                    <a:lnTo>
                      <a:pt x="4944" y="15588"/>
                    </a:lnTo>
                    <a:lnTo>
                      <a:pt x="4603" y="15418"/>
                    </a:lnTo>
                    <a:lnTo>
                      <a:pt x="4238" y="15247"/>
                    </a:lnTo>
                    <a:lnTo>
                      <a:pt x="3897" y="15052"/>
                    </a:lnTo>
                    <a:lnTo>
                      <a:pt x="3581" y="14833"/>
                    </a:lnTo>
                    <a:lnTo>
                      <a:pt x="3264" y="14614"/>
                    </a:lnTo>
                    <a:lnTo>
                      <a:pt x="2947" y="14370"/>
                    </a:lnTo>
                    <a:lnTo>
                      <a:pt x="2655" y="14102"/>
                    </a:lnTo>
                    <a:lnTo>
                      <a:pt x="2387" y="13835"/>
                    </a:lnTo>
                    <a:lnTo>
                      <a:pt x="2119" y="13567"/>
                    </a:lnTo>
                    <a:lnTo>
                      <a:pt x="1851" y="13274"/>
                    </a:lnTo>
                    <a:lnTo>
                      <a:pt x="1608" y="12958"/>
                    </a:lnTo>
                    <a:lnTo>
                      <a:pt x="1389" y="12641"/>
                    </a:lnTo>
                    <a:lnTo>
                      <a:pt x="1169" y="12324"/>
                    </a:lnTo>
                    <a:lnTo>
                      <a:pt x="975" y="11984"/>
                    </a:lnTo>
                    <a:lnTo>
                      <a:pt x="804" y="11618"/>
                    </a:lnTo>
                    <a:lnTo>
                      <a:pt x="634" y="11277"/>
                    </a:lnTo>
                    <a:lnTo>
                      <a:pt x="487" y="10888"/>
                    </a:lnTo>
                    <a:lnTo>
                      <a:pt x="366" y="10522"/>
                    </a:lnTo>
                    <a:lnTo>
                      <a:pt x="244" y="10133"/>
                    </a:lnTo>
                    <a:lnTo>
                      <a:pt x="171" y="9743"/>
                    </a:lnTo>
                    <a:lnTo>
                      <a:pt x="98" y="9353"/>
                    </a:lnTo>
                    <a:lnTo>
                      <a:pt x="49" y="8939"/>
                    </a:lnTo>
                    <a:lnTo>
                      <a:pt x="0" y="8525"/>
                    </a:lnTo>
                    <a:lnTo>
                      <a:pt x="0" y="8111"/>
                    </a:lnTo>
                    <a:lnTo>
                      <a:pt x="0" y="8111"/>
                    </a:lnTo>
                    <a:close/>
                    <a:moveTo>
                      <a:pt x="7234" y="11180"/>
                    </a:moveTo>
                    <a:lnTo>
                      <a:pt x="7234" y="11180"/>
                    </a:lnTo>
                    <a:lnTo>
                      <a:pt x="7282" y="11180"/>
                    </a:lnTo>
                    <a:lnTo>
                      <a:pt x="7282" y="11180"/>
                    </a:lnTo>
                    <a:lnTo>
                      <a:pt x="7453" y="11155"/>
                    </a:lnTo>
                    <a:lnTo>
                      <a:pt x="7623" y="11082"/>
                    </a:lnTo>
                    <a:lnTo>
                      <a:pt x="7794" y="10985"/>
                    </a:lnTo>
                    <a:lnTo>
                      <a:pt x="7916" y="10863"/>
                    </a:lnTo>
                    <a:lnTo>
                      <a:pt x="12007" y="6747"/>
                    </a:lnTo>
                    <a:lnTo>
                      <a:pt x="12007" y="6747"/>
                    </a:lnTo>
                    <a:lnTo>
                      <a:pt x="12105" y="6625"/>
                    </a:lnTo>
                    <a:lnTo>
                      <a:pt x="12153" y="6504"/>
                    </a:lnTo>
                    <a:lnTo>
                      <a:pt x="12202" y="6358"/>
                    </a:lnTo>
                    <a:lnTo>
                      <a:pt x="12202" y="6211"/>
                    </a:lnTo>
                    <a:lnTo>
                      <a:pt x="12202" y="6211"/>
                    </a:lnTo>
                    <a:lnTo>
                      <a:pt x="12178" y="6017"/>
                    </a:lnTo>
                    <a:lnTo>
                      <a:pt x="12129" y="5822"/>
                    </a:lnTo>
                    <a:lnTo>
                      <a:pt x="12032" y="5676"/>
                    </a:lnTo>
                    <a:lnTo>
                      <a:pt x="11886" y="5529"/>
                    </a:lnTo>
                    <a:lnTo>
                      <a:pt x="11886" y="5529"/>
                    </a:lnTo>
                    <a:lnTo>
                      <a:pt x="11764" y="5432"/>
                    </a:lnTo>
                    <a:lnTo>
                      <a:pt x="11618" y="5383"/>
                    </a:lnTo>
                    <a:lnTo>
                      <a:pt x="11472" y="5335"/>
                    </a:lnTo>
                    <a:lnTo>
                      <a:pt x="11325" y="5335"/>
                    </a:lnTo>
                    <a:lnTo>
                      <a:pt x="11325" y="5335"/>
                    </a:lnTo>
                    <a:lnTo>
                      <a:pt x="11131" y="5359"/>
                    </a:lnTo>
                    <a:lnTo>
                      <a:pt x="10960" y="5408"/>
                    </a:lnTo>
                    <a:lnTo>
                      <a:pt x="10790" y="5505"/>
                    </a:lnTo>
                    <a:lnTo>
                      <a:pt x="10643" y="5651"/>
                    </a:lnTo>
                    <a:lnTo>
                      <a:pt x="7161" y="8988"/>
                    </a:lnTo>
                    <a:lnTo>
                      <a:pt x="5797" y="7648"/>
                    </a:lnTo>
                    <a:lnTo>
                      <a:pt x="5797" y="7648"/>
                    </a:lnTo>
                    <a:lnTo>
                      <a:pt x="5675" y="7527"/>
                    </a:lnTo>
                    <a:lnTo>
                      <a:pt x="5505" y="7454"/>
                    </a:lnTo>
                    <a:lnTo>
                      <a:pt x="5358" y="7405"/>
                    </a:lnTo>
                    <a:lnTo>
                      <a:pt x="5188" y="7380"/>
                    </a:lnTo>
                    <a:lnTo>
                      <a:pt x="5188" y="7380"/>
                    </a:lnTo>
                    <a:lnTo>
                      <a:pt x="5017" y="7405"/>
                    </a:lnTo>
                    <a:lnTo>
                      <a:pt x="4847" y="7454"/>
                    </a:lnTo>
                    <a:lnTo>
                      <a:pt x="4701" y="7527"/>
                    </a:lnTo>
                    <a:lnTo>
                      <a:pt x="4555" y="7648"/>
                    </a:lnTo>
                    <a:lnTo>
                      <a:pt x="4555" y="7648"/>
                    </a:lnTo>
                    <a:lnTo>
                      <a:pt x="4457" y="7770"/>
                    </a:lnTo>
                    <a:lnTo>
                      <a:pt x="4360" y="7916"/>
                    </a:lnTo>
                    <a:lnTo>
                      <a:pt x="4311" y="8087"/>
                    </a:lnTo>
                    <a:lnTo>
                      <a:pt x="4311" y="8257"/>
                    </a:lnTo>
                    <a:lnTo>
                      <a:pt x="4311" y="8257"/>
                    </a:lnTo>
                    <a:lnTo>
                      <a:pt x="4311" y="8428"/>
                    </a:lnTo>
                    <a:lnTo>
                      <a:pt x="4360" y="8598"/>
                    </a:lnTo>
                    <a:lnTo>
                      <a:pt x="4457" y="8744"/>
                    </a:lnTo>
                    <a:lnTo>
                      <a:pt x="4555" y="8890"/>
                    </a:lnTo>
                    <a:lnTo>
                      <a:pt x="6601" y="10936"/>
                    </a:lnTo>
                    <a:lnTo>
                      <a:pt x="6601" y="10936"/>
                    </a:lnTo>
                    <a:lnTo>
                      <a:pt x="6747" y="11034"/>
                    </a:lnTo>
                    <a:lnTo>
                      <a:pt x="6893" y="11131"/>
                    </a:lnTo>
                    <a:lnTo>
                      <a:pt x="7063" y="11180"/>
                    </a:lnTo>
                    <a:lnTo>
                      <a:pt x="7234" y="11180"/>
                    </a:lnTo>
                    <a:lnTo>
                      <a:pt x="7234" y="11180"/>
                    </a:lnTo>
                    <a:close/>
                  </a:path>
                </a:pathLst>
              </a:custGeom>
              <a:noFill/>
              <a:ln w="9525" cap="rnd" cmpd="sng">
                <a:solidFill>
                  <a:srgbClr val="6B97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513" name="Google Shape;1513;p8"/>
          <p:cNvSpPr txBox="1">
            <a:spLocks noGrp="1"/>
          </p:cNvSpPr>
          <p:nvPr>
            <p:ph type="title"/>
          </p:nvPr>
        </p:nvSpPr>
        <p:spPr>
          <a:xfrm>
            <a:off x="203875" y="2169000"/>
            <a:ext cx="1712400" cy="1143300"/>
          </a:xfrm>
          <a:prstGeom prst="rect">
            <a:avLst/>
          </a:prstGeom>
        </p:spPr>
        <p:txBody>
          <a:bodyPr spcFirstLastPara="1" wrap="square" lIns="91425" tIns="91425" rIns="91425" bIns="91425" anchor="t" anchorCtr="0">
            <a:noAutofit/>
          </a:bodyPr>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a:endParaRPr/>
          </a:p>
        </p:txBody>
      </p:sp>
      <p:sp>
        <p:nvSpPr>
          <p:cNvPr id="1514" name="Google Shape;1514;p8"/>
          <p:cNvSpPr txBox="1">
            <a:spLocks noGrp="1"/>
          </p:cNvSpPr>
          <p:nvPr>
            <p:ph type="sldNum" idx="12"/>
          </p:nvPr>
        </p:nvSpPr>
        <p:spPr>
          <a:xfrm>
            <a:off x="109075" y="194699"/>
            <a:ext cx="1807200" cy="1670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‹N°›</a:t>
            </a:fld>
            <a:endParaRPr/>
          </a:p>
        </p:txBody>
      </p:sp>
      <p:sp>
        <p:nvSpPr>
          <p:cNvPr id="1515" name="Google Shape;1515;p8"/>
          <p:cNvSpPr/>
          <p:nvPr/>
        </p:nvSpPr>
        <p:spPr>
          <a:xfrm flipH="1">
            <a:off x="2095200" y="0"/>
            <a:ext cx="7048800" cy="68577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516"/>
        <p:cNvGrpSpPr/>
        <p:nvPr/>
      </p:nvGrpSpPr>
      <p:grpSpPr>
        <a:xfrm>
          <a:off x="0" y="0"/>
          <a:ext cx="0" cy="0"/>
          <a:chOff x="0" y="0"/>
          <a:chExt cx="0" cy="0"/>
        </a:xfrm>
      </p:grpSpPr>
      <p:sp>
        <p:nvSpPr>
          <p:cNvPr id="1517" name="Google Shape;1517;p9"/>
          <p:cNvSpPr txBox="1">
            <a:spLocks noGrp="1"/>
          </p:cNvSpPr>
          <p:nvPr>
            <p:ph type="body" idx="1"/>
          </p:nvPr>
        </p:nvSpPr>
        <p:spPr>
          <a:xfrm>
            <a:off x="164145" y="5875067"/>
            <a:ext cx="2346900" cy="692700"/>
          </a:xfrm>
          <a:prstGeom prst="rect">
            <a:avLst/>
          </a:prstGeom>
        </p:spPr>
        <p:txBody>
          <a:bodyPr spcFirstLastPara="1" wrap="square" lIns="91425" tIns="91425" rIns="91425" bIns="91425" anchor="b" anchorCtr="0">
            <a:noAutofit/>
          </a:bodyPr>
          <a:lstStyle>
            <a:lvl1pPr marL="457200" lvl="0" indent="-228600">
              <a:spcBef>
                <a:spcPts val="360"/>
              </a:spcBef>
              <a:spcAft>
                <a:spcPts val="0"/>
              </a:spcAft>
              <a:buSzPts val="1800"/>
              <a:buNone/>
              <a:defRPr sz="1800"/>
            </a:lvl1pPr>
          </a:lstStyle>
          <a:p>
            <a:endParaRPr/>
          </a:p>
        </p:txBody>
      </p:sp>
      <p:sp>
        <p:nvSpPr>
          <p:cNvPr id="1518" name="Google Shape;1518;p9"/>
          <p:cNvSpPr txBox="1">
            <a:spLocks noGrp="1"/>
          </p:cNvSpPr>
          <p:nvPr>
            <p:ph type="sldNum" idx="12"/>
          </p:nvPr>
        </p:nvSpPr>
        <p:spPr>
          <a:xfrm>
            <a:off x="109075" y="194699"/>
            <a:ext cx="1807200" cy="1670400"/>
          </a:xfrm>
          <a:prstGeom prst="rect">
            <a:avLst/>
          </a:prstGeom>
        </p:spPr>
        <p:txBody>
          <a:bodyPr spcFirstLastPara="1" wrap="square" lIns="91425" tIns="91425" rIns="91425" bIns="91425" anchor="t" anchorCtr="0">
            <a:noAutofit/>
          </a:bodyPr>
          <a:lstStyle>
            <a:lvl1pPr lvl="0">
              <a:buNone/>
              <a:defRPr>
                <a:solidFill>
                  <a:srgbClr val="9FC5E8"/>
                </a:solidFill>
              </a:defRPr>
            </a:lvl1pPr>
            <a:lvl2pPr lvl="1">
              <a:buNone/>
              <a:defRPr>
                <a:solidFill>
                  <a:srgbClr val="9FC5E8"/>
                </a:solidFill>
              </a:defRPr>
            </a:lvl2pPr>
            <a:lvl3pPr lvl="2">
              <a:buNone/>
              <a:defRPr>
                <a:solidFill>
                  <a:srgbClr val="9FC5E8"/>
                </a:solidFill>
              </a:defRPr>
            </a:lvl3pPr>
            <a:lvl4pPr lvl="3">
              <a:buNone/>
              <a:defRPr>
                <a:solidFill>
                  <a:srgbClr val="9FC5E8"/>
                </a:solidFill>
              </a:defRPr>
            </a:lvl4pPr>
            <a:lvl5pPr lvl="4">
              <a:buNone/>
              <a:defRPr>
                <a:solidFill>
                  <a:srgbClr val="9FC5E8"/>
                </a:solidFill>
              </a:defRPr>
            </a:lvl5pPr>
            <a:lvl6pPr lvl="5">
              <a:buNone/>
              <a:defRPr>
                <a:solidFill>
                  <a:srgbClr val="9FC5E8"/>
                </a:solidFill>
              </a:defRPr>
            </a:lvl6pPr>
            <a:lvl7pPr lvl="6">
              <a:buNone/>
              <a:defRPr>
                <a:solidFill>
                  <a:srgbClr val="9FC5E8"/>
                </a:solidFill>
              </a:defRPr>
            </a:lvl7pPr>
            <a:lvl8pPr lvl="7">
              <a:buNone/>
              <a:defRPr>
                <a:solidFill>
                  <a:srgbClr val="9FC5E8"/>
                </a:solidFill>
              </a:defRPr>
            </a:lvl8pPr>
            <a:lvl9pPr lvl="8">
              <a:buNone/>
              <a:defRPr>
                <a:solidFill>
                  <a:srgbClr val="9FC5E8"/>
                </a:solidFill>
              </a:defRPr>
            </a:lvl9pPr>
          </a:lstStyle>
          <a:p>
            <a:pPr marL="0" lvl="0" indent="0" algn="l"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p:cSld name="BLANK_2">
    <p:spTree>
      <p:nvGrpSpPr>
        <p:cNvPr id="1" name="Shape 1522"/>
        <p:cNvGrpSpPr/>
        <p:nvPr/>
      </p:nvGrpSpPr>
      <p:grpSpPr>
        <a:xfrm>
          <a:off x="0" y="0"/>
          <a:ext cx="0" cy="0"/>
          <a:chOff x="0" y="0"/>
          <a:chExt cx="0" cy="0"/>
        </a:xfrm>
      </p:grpSpPr>
      <p:sp>
        <p:nvSpPr>
          <p:cNvPr id="1523" name="Google Shape;1523;p11"/>
          <p:cNvSpPr txBox="1">
            <a:spLocks noGrp="1"/>
          </p:cNvSpPr>
          <p:nvPr>
            <p:ph type="sldNum" idx="12"/>
          </p:nvPr>
        </p:nvSpPr>
        <p:spPr>
          <a:xfrm>
            <a:off x="109075" y="194699"/>
            <a:ext cx="1807200" cy="1670400"/>
          </a:xfrm>
          <a:prstGeom prst="rect">
            <a:avLst/>
          </a:prstGeom>
        </p:spPr>
        <p:txBody>
          <a:bodyPr spcFirstLastPara="1" wrap="square" lIns="91425" tIns="91425" rIns="91425" bIns="91425" anchor="t" anchorCtr="0">
            <a:noAutofit/>
          </a:bodyPr>
          <a:lstStyle>
            <a:lvl1pPr lvl="0" rtl="0">
              <a:buNone/>
              <a:defRPr>
                <a:solidFill>
                  <a:srgbClr val="9FC5E8"/>
                </a:solidFill>
              </a:defRPr>
            </a:lvl1pPr>
            <a:lvl2pPr lvl="1" rtl="0">
              <a:buNone/>
              <a:defRPr>
                <a:solidFill>
                  <a:srgbClr val="9FC5E8"/>
                </a:solidFill>
              </a:defRPr>
            </a:lvl2pPr>
            <a:lvl3pPr lvl="2" rtl="0">
              <a:buNone/>
              <a:defRPr>
                <a:solidFill>
                  <a:srgbClr val="9FC5E8"/>
                </a:solidFill>
              </a:defRPr>
            </a:lvl3pPr>
            <a:lvl4pPr lvl="3" rtl="0">
              <a:buNone/>
              <a:defRPr>
                <a:solidFill>
                  <a:srgbClr val="9FC5E8"/>
                </a:solidFill>
              </a:defRPr>
            </a:lvl4pPr>
            <a:lvl5pPr lvl="4" rtl="0">
              <a:buNone/>
              <a:defRPr>
                <a:solidFill>
                  <a:srgbClr val="9FC5E8"/>
                </a:solidFill>
              </a:defRPr>
            </a:lvl5pPr>
            <a:lvl6pPr lvl="5" rtl="0">
              <a:buNone/>
              <a:defRPr>
                <a:solidFill>
                  <a:srgbClr val="9FC5E8"/>
                </a:solidFill>
              </a:defRPr>
            </a:lvl6pPr>
            <a:lvl7pPr lvl="6" rtl="0">
              <a:buNone/>
              <a:defRPr>
                <a:solidFill>
                  <a:srgbClr val="9FC5E8"/>
                </a:solidFill>
              </a:defRPr>
            </a:lvl7pPr>
            <a:lvl8pPr lvl="7" rtl="0">
              <a:buNone/>
              <a:defRPr>
                <a:solidFill>
                  <a:srgbClr val="9FC5E8"/>
                </a:solidFill>
              </a:defRPr>
            </a:lvl8pPr>
            <a:lvl9pPr lvl="8" rtl="0">
              <a:buNone/>
              <a:defRPr>
                <a:solidFill>
                  <a:srgbClr val="9FC5E8"/>
                </a:solidFill>
              </a:defRPr>
            </a:lvl9pPr>
          </a:lstStyle>
          <a:p>
            <a:pPr marL="0" lvl="0" indent="0" algn="l"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color">
  <p:cSld name="BLANK_1">
    <p:bg>
      <p:bgPr>
        <a:solidFill>
          <a:srgbClr val="6FA8DC"/>
        </a:solidFill>
        <a:effectLst/>
      </p:bgPr>
    </p:bg>
    <p:spTree>
      <p:nvGrpSpPr>
        <p:cNvPr id="1" name="Shape 1524"/>
        <p:cNvGrpSpPr/>
        <p:nvPr/>
      </p:nvGrpSpPr>
      <p:grpSpPr>
        <a:xfrm>
          <a:off x="0" y="0"/>
          <a:ext cx="0" cy="0"/>
          <a:chOff x="0" y="0"/>
          <a:chExt cx="0" cy="0"/>
        </a:xfrm>
      </p:grpSpPr>
      <p:sp>
        <p:nvSpPr>
          <p:cNvPr id="1525" name="Google Shape;1525;p12"/>
          <p:cNvSpPr txBox="1">
            <a:spLocks noGrp="1"/>
          </p:cNvSpPr>
          <p:nvPr>
            <p:ph type="sldNum" idx="12"/>
          </p:nvPr>
        </p:nvSpPr>
        <p:spPr>
          <a:xfrm>
            <a:off x="109075" y="194699"/>
            <a:ext cx="1807200" cy="16704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‹N°›</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body" idx="1"/>
          </p:nvPr>
        </p:nvSpPr>
        <p:spPr>
          <a:xfrm>
            <a:off x="2874625" y="646133"/>
            <a:ext cx="5562000" cy="5610300"/>
          </a:xfrm>
          <a:prstGeom prst="rect">
            <a:avLst/>
          </a:prstGeom>
          <a:noFill/>
          <a:ln>
            <a:noFill/>
          </a:ln>
        </p:spPr>
        <p:txBody>
          <a:bodyPr spcFirstLastPara="1" wrap="square" lIns="91425" tIns="91425" rIns="91425" bIns="91425" anchor="t" anchorCtr="0">
            <a:noAutofit/>
          </a:bodyPr>
          <a:lstStyle>
            <a:lvl1pPr marL="457200" lvl="0" indent="-419100">
              <a:spcBef>
                <a:spcPts val="600"/>
              </a:spcBef>
              <a:spcAft>
                <a:spcPts val="0"/>
              </a:spcAft>
              <a:buClr>
                <a:srgbClr val="6FA8DC"/>
              </a:buClr>
              <a:buSzPts val="3000"/>
              <a:buFont typeface="Roboto"/>
              <a:buChar char="▸"/>
              <a:defRPr sz="3000">
                <a:solidFill>
                  <a:srgbClr val="073763"/>
                </a:solidFill>
                <a:latin typeface="Roboto"/>
                <a:ea typeface="Roboto"/>
                <a:cs typeface="Roboto"/>
                <a:sym typeface="Roboto"/>
              </a:defRPr>
            </a:lvl1pPr>
            <a:lvl2pPr marL="914400" lvl="1" indent="-381000">
              <a:spcBef>
                <a:spcPts val="0"/>
              </a:spcBef>
              <a:spcAft>
                <a:spcPts val="0"/>
              </a:spcAft>
              <a:buClr>
                <a:srgbClr val="6FA8DC"/>
              </a:buClr>
              <a:buSzPts val="2400"/>
              <a:buFont typeface="Roboto"/>
              <a:buChar char="▹"/>
              <a:defRPr sz="2400">
                <a:solidFill>
                  <a:srgbClr val="073763"/>
                </a:solidFill>
                <a:latin typeface="Roboto"/>
                <a:ea typeface="Roboto"/>
                <a:cs typeface="Roboto"/>
                <a:sym typeface="Roboto"/>
              </a:defRPr>
            </a:lvl2pPr>
            <a:lvl3pPr marL="1371600" lvl="2" indent="-381000">
              <a:spcBef>
                <a:spcPts val="0"/>
              </a:spcBef>
              <a:spcAft>
                <a:spcPts val="0"/>
              </a:spcAft>
              <a:buClr>
                <a:srgbClr val="6FA8DC"/>
              </a:buClr>
              <a:buSzPts val="2400"/>
              <a:buFont typeface="Roboto"/>
              <a:buChar char="■"/>
              <a:defRPr sz="2400">
                <a:solidFill>
                  <a:srgbClr val="073763"/>
                </a:solidFill>
                <a:latin typeface="Roboto"/>
                <a:ea typeface="Roboto"/>
                <a:cs typeface="Roboto"/>
                <a:sym typeface="Roboto"/>
              </a:defRPr>
            </a:lvl3pPr>
            <a:lvl4pPr marL="1828800" lvl="3" indent="-342900">
              <a:spcBef>
                <a:spcPts val="0"/>
              </a:spcBef>
              <a:spcAft>
                <a:spcPts val="0"/>
              </a:spcAft>
              <a:buClr>
                <a:srgbClr val="6FA8DC"/>
              </a:buClr>
              <a:buSzPts val="1800"/>
              <a:buFont typeface="Roboto"/>
              <a:buChar char="●"/>
              <a:defRPr sz="1800">
                <a:solidFill>
                  <a:srgbClr val="073763"/>
                </a:solidFill>
                <a:latin typeface="Roboto"/>
                <a:ea typeface="Roboto"/>
                <a:cs typeface="Roboto"/>
                <a:sym typeface="Roboto"/>
              </a:defRPr>
            </a:lvl4pPr>
            <a:lvl5pPr marL="2286000" lvl="4" indent="-342900">
              <a:spcBef>
                <a:spcPts val="0"/>
              </a:spcBef>
              <a:spcAft>
                <a:spcPts val="0"/>
              </a:spcAft>
              <a:buClr>
                <a:srgbClr val="073763"/>
              </a:buClr>
              <a:buSzPts val="1800"/>
              <a:buFont typeface="Roboto"/>
              <a:buChar char="○"/>
              <a:defRPr sz="1800">
                <a:solidFill>
                  <a:srgbClr val="073763"/>
                </a:solidFill>
                <a:latin typeface="Roboto"/>
                <a:ea typeface="Roboto"/>
                <a:cs typeface="Roboto"/>
                <a:sym typeface="Roboto"/>
              </a:defRPr>
            </a:lvl5pPr>
            <a:lvl6pPr marL="2743200" lvl="5" indent="-342900">
              <a:spcBef>
                <a:spcPts val="0"/>
              </a:spcBef>
              <a:spcAft>
                <a:spcPts val="0"/>
              </a:spcAft>
              <a:buClr>
                <a:srgbClr val="073763"/>
              </a:buClr>
              <a:buSzPts val="1800"/>
              <a:buFont typeface="Roboto"/>
              <a:buChar char="■"/>
              <a:defRPr sz="1800">
                <a:solidFill>
                  <a:srgbClr val="073763"/>
                </a:solidFill>
                <a:latin typeface="Roboto"/>
                <a:ea typeface="Roboto"/>
                <a:cs typeface="Roboto"/>
                <a:sym typeface="Roboto"/>
              </a:defRPr>
            </a:lvl6pPr>
            <a:lvl7pPr marL="3200400" lvl="6" indent="-342900">
              <a:spcBef>
                <a:spcPts val="0"/>
              </a:spcBef>
              <a:spcAft>
                <a:spcPts val="0"/>
              </a:spcAft>
              <a:buClr>
                <a:srgbClr val="073763"/>
              </a:buClr>
              <a:buSzPts val="1800"/>
              <a:buFont typeface="Roboto"/>
              <a:buChar char="●"/>
              <a:defRPr sz="1800">
                <a:solidFill>
                  <a:srgbClr val="073763"/>
                </a:solidFill>
                <a:latin typeface="Roboto"/>
                <a:ea typeface="Roboto"/>
                <a:cs typeface="Roboto"/>
                <a:sym typeface="Roboto"/>
              </a:defRPr>
            </a:lvl7pPr>
            <a:lvl8pPr marL="3657600" lvl="7" indent="-342900">
              <a:spcBef>
                <a:spcPts val="0"/>
              </a:spcBef>
              <a:spcAft>
                <a:spcPts val="0"/>
              </a:spcAft>
              <a:buClr>
                <a:srgbClr val="073763"/>
              </a:buClr>
              <a:buSzPts val="1800"/>
              <a:buFont typeface="Roboto"/>
              <a:buChar char="○"/>
              <a:defRPr sz="1800">
                <a:solidFill>
                  <a:srgbClr val="073763"/>
                </a:solidFill>
                <a:latin typeface="Roboto"/>
                <a:ea typeface="Roboto"/>
                <a:cs typeface="Roboto"/>
                <a:sym typeface="Roboto"/>
              </a:defRPr>
            </a:lvl8pPr>
            <a:lvl9pPr marL="4114800" lvl="8" indent="-342900">
              <a:spcBef>
                <a:spcPts val="0"/>
              </a:spcBef>
              <a:spcAft>
                <a:spcPts val="0"/>
              </a:spcAft>
              <a:buClr>
                <a:srgbClr val="073763"/>
              </a:buClr>
              <a:buSzPts val="1800"/>
              <a:buFont typeface="Roboto"/>
              <a:buChar char="■"/>
              <a:defRPr sz="1800">
                <a:solidFill>
                  <a:srgbClr val="073763"/>
                </a:solidFill>
                <a:latin typeface="Roboto"/>
                <a:ea typeface="Roboto"/>
                <a:cs typeface="Roboto"/>
                <a:sym typeface="Roboto"/>
              </a:defRPr>
            </a:lvl9pPr>
          </a:lstStyle>
          <a:p>
            <a:endParaRPr/>
          </a:p>
        </p:txBody>
      </p:sp>
      <p:sp>
        <p:nvSpPr>
          <p:cNvPr id="7" name="Google Shape;7;p1"/>
          <p:cNvSpPr txBox="1">
            <a:spLocks noGrp="1"/>
          </p:cNvSpPr>
          <p:nvPr>
            <p:ph type="sldNum" idx="12"/>
          </p:nvPr>
        </p:nvSpPr>
        <p:spPr>
          <a:xfrm>
            <a:off x="109075" y="194699"/>
            <a:ext cx="1807200" cy="1670400"/>
          </a:xfrm>
          <a:prstGeom prst="rect">
            <a:avLst/>
          </a:prstGeom>
          <a:noFill/>
          <a:ln>
            <a:noFill/>
          </a:ln>
        </p:spPr>
        <p:txBody>
          <a:bodyPr spcFirstLastPara="1" wrap="square" lIns="91425" tIns="91425" rIns="91425" bIns="91425" anchor="t" anchorCtr="0">
            <a:noAutofit/>
          </a:bodyPr>
          <a:lstStyle>
            <a:lvl1pPr lvl="0">
              <a:buNone/>
              <a:defRPr sz="9600" b="1">
                <a:solidFill>
                  <a:srgbClr val="0B5394"/>
                </a:solidFill>
                <a:latin typeface="Montserrat"/>
                <a:ea typeface="Montserrat"/>
                <a:cs typeface="Montserrat"/>
                <a:sym typeface="Montserrat"/>
              </a:defRPr>
            </a:lvl1pPr>
            <a:lvl2pPr lvl="1">
              <a:buNone/>
              <a:defRPr sz="9600" b="1">
                <a:solidFill>
                  <a:srgbClr val="0B5394"/>
                </a:solidFill>
                <a:latin typeface="Montserrat"/>
                <a:ea typeface="Montserrat"/>
                <a:cs typeface="Montserrat"/>
                <a:sym typeface="Montserrat"/>
              </a:defRPr>
            </a:lvl2pPr>
            <a:lvl3pPr lvl="2">
              <a:buNone/>
              <a:defRPr sz="9600" b="1">
                <a:solidFill>
                  <a:srgbClr val="0B5394"/>
                </a:solidFill>
                <a:latin typeface="Montserrat"/>
                <a:ea typeface="Montserrat"/>
                <a:cs typeface="Montserrat"/>
                <a:sym typeface="Montserrat"/>
              </a:defRPr>
            </a:lvl3pPr>
            <a:lvl4pPr lvl="3">
              <a:buNone/>
              <a:defRPr sz="9600" b="1">
                <a:solidFill>
                  <a:srgbClr val="0B5394"/>
                </a:solidFill>
                <a:latin typeface="Montserrat"/>
                <a:ea typeface="Montserrat"/>
                <a:cs typeface="Montserrat"/>
                <a:sym typeface="Montserrat"/>
              </a:defRPr>
            </a:lvl4pPr>
            <a:lvl5pPr lvl="4">
              <a:buNone/>
              <a:defRPr sz="9600" b="1">
                <a:solidFill>
                  <a:srgbClr val="0B5394"/>
                </a:solidFill>
                <a:latin typeface="Montserrat"/>
                <a:ea typeface="Montserrat"/>
                <a:cs typeface="Montserrat"/>
                <a:sym typeface="Montserrat"/>
              </a:defRPr>
            </a:lvl5pPr>
            <a:lvl6pPr lvl="5">
              <a:buNone/>
              <a:defRPr sz="9600" b="1">
                <a:solidFill>
                  <a:srgbClr val="0B5394"/>
                </a:solidFill>
                <a:latin typeface="Montserrat"/>
                <a:ea typeface="Montserrat"/>
                <a:cs typeface="Montserrat"/>
                <a:sym typeface="Montserrat"/>
              </a:defRPr>
            </a:lvl6pPr>
            <a:lvl7pPr lvl="6">
              <a:buNone/>
              <a:defRPr sz="9600" b="1">
                <a:solidFill>
                  <a:srgbClr val="0B5394"/>
                </a:solidFill>
                <a:latin typeface="Montserrat"/>
                <a:ea typeface="Montserrat"/>
                <a:cs typeface="Montserrat"/>
                <a:sym typeface="Montserrat"/>
              </a:defRPr>
            </a:lvl7pPr>
            <a:lvl8pPr lvl="7">
              <a:buNone/>
              <a:defRPr sz="9600" b="1">
                <a:solidFill>
                  <a:srgbClr val="0B5394"/>
                </a:solidFill>
                <a:latin typeface="Montserrat"/>
                <a:ea typeface="Montserrat"/>
                <a:cs typeface="Montserrat"/>
                <a:sym typeface="Montserrat"/>
              </a:defRPr>
            </a:lvl8pPr>
            <a:lvl9pPr lvl="8">
              <a:buNone/>
              <a:defRPr sz="9600" b="1">
                <a:solidFill>
                  <a:srgbClr val="0B5394"/>
                </a:solidFill>
                <a:latin typeface="Montserrat"/>
                <a:ea typeface="Montserrat"/>
                <a:cs typeface="Montserrat"/>
                <a:sym typeface="Montserrat"/>
              </a:defRPr>
            </a:lvl9pPr>
          </a:lstStyle>
          <a:p>
            <a:pPr marL="0" lvl="0" indent="0" algn="l" rtl="0">
              <a:spcBef>
                <a:spcPts val="0"/>
              </a:spcBef>
              <a:spcAft>
                <a:spcPts val="0"/>
              </a:spcAft>
              <a:buNone/>
            </a:pPr>
            <a:fld id="{00000000-1234-1234-1234-123412341234}" type="slidenum">
              <a:rPr lang="en"/>
              <a:t>‹N°›</a:t>
            </a:fld>
            <a:endParaRPr/>
          </a:p>
        </p:txBody>
      </p:sp>
      <p:sp>
        <p:nvSpPr>
          <p:cNvPr id="8" name="Google Shape;8;p1"/>
          <p:cNvSpPr txBox="1">
            <a:spLocks noGrp="1"/>
          </p:cNvSpPr>
          <p:nvPr>
            <p:ph type="title"/>
          </p:nvPr>
        </p:nvSpPr>
        <p:spPr>
          <a:xfrm>
            <a:off x="203875" y="2169000"/>
            <a:ext cx="1712400" cy="11433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rgbClr val="FFFFFF"/>
              </a:buClr>
              <a:buSzPts val="1800"/>
              <a:buFont typeface="Montserrat"/>
              <a:buNone/>
              <a:defRPr sz="1800" b="1">
                <a:solidFill>
                  <a:srgbClr val="FFFFFF"/>
                </a:solidFill>
                <a:latin typeface="Montserrat"/>
                <a:ea typeface="Montserrat"/>
                <a:cs typeface="Montserrat"/>
                <a:sym typeface="Montserrat"/>
              </a:defRPr>
            </a:lvl1pPr>
            <a:lvl2pPr lvl="1">
              <a:spcBef>
                <a:spcPts val="0"/>
              </a:spcBef>
              <a:spcAft>
                <a:spcPts val="0"/>
              </a:spcAft>
              <a:buClr>
                <a:srgbClr val="FFFFFF"/>
              </a:buClr>
              <a:buSzPts val="1800"/>
              <a:buFont typeface="Montserrat"/>
              <a:buNone/>
              <a:defRPr sz="1800" b="1">
                <a:solidFill>
                  <a:srgbClr val="FFFFFF"/>
                </a:solidFill>
                <a:latin typeface="Montserrat"/>
                <a:ea typeface="Montserrat"/>
                <a:cs typeface="Montserrat"/>
                <a:sym typeface="Montserrat"/>
              </a:defRPr>
            </a:lvl2pPr>
            <a:lvl3pPr lvl="2">
              <a:spcBef>
                <a:spcPts val="0"/>
              </a:spcBef>
              <a:spcAft>
                <a:spcPts val="0"/>
              </a:spcAft>
              <a:buClr>
                <a:srgbClr val="FFFFFF"/>
              </a:buClr>
              <a:buSzPts val="1800"/>
              <a:buFont typeface="Montserrat"/>
              <a:buNone/>
              <a:defRPr sz="1800" b="1">
                <a:solidFill>
                  <a:srgbClr val="FFFFFF"/>
                </a:solidFill>
                <a:latin typeface="Montserrat"/>
                <a:ea typeface="Montserrat"/>
                <a:cs typeface="Montserrat"/>
                <a:sym typeface="Montserrat"/>
              </a:defRPr>
            </a:lvl3pPr>
            <a:lvl4pPr lvl="3">
              <a:spcBef>
                <a:spcPts val="0"/>
              </a:spcBef>
              <a:spcAft>
                <a:spcPts val="0"/>
              </a:spcAft>
              <a:buClr>
                <a:srgbClr val="FFFFFF"/>
              </a:buClr>
              <a:buSzPts val="1800"/>
              <a:buFont typeface="Montserrat"/>
              <a:buNone/>
              <a:defRPr sz="1800" b="1">
                <a:solidFill>
                  <a:srgbClr val="FFFFFF"/>
                </a:solidFill>
                <a:latin typeface="Montserrat"/>
                <a:ea typeface="Montserrat"/>
                <a:cs typeface="Montserrat"/>
                <a:sym typeface="Montserrat"/>
              </a:defRPr>
            </a:lvl4pPr>
            <a:lvl5pPr lvl="4">
              <a:spcBef>
                <a:spcPts val="0"/>
              </a:spcBef>
              <a:spcAft>
                <a:spcPts val="0"/>
              </a:spcAft>
              <a:buClr>
                <a:srgbClr val="FFFFFF"/>
              </a:buClr>
              <a:buSzPts val="1800"/>
              <a:buFont typeface="Montserrat"/>
              <a:buNone/>
              <a:defRPr sz="1800" b="1">
                <a:solidFill>
                  <a:srgbClr val="FFFFFF"/>
                </a:solidFill>
                <a:latin typeface="Montserrat"/>
                <a:ea typeface="Montserrat"/>
                <a:cs typeface="Montserrat"/>
                <a:sym typeface="Montserrat"/>
              </a:defRPr>
            </a:lvl5pPr>
            <a:lvl6pPr lvl="5">
              <a:spcBef>
                <a:spcPts val="0"/>
              </a:spcBef>
              <a:spcAft>
                <a:spcPts val="0"/>
              </a:spcAft>
              <a:buClr>
                <a:srgbClr val="FFFFFF"/>
              </a:buClr>
              <a:buSzPts val="1800"/>
              <a:buFont typeface="Montserrat"/>
              <a:buNone/>
              <a:defRPr sz="1800" b="1">
                <a:solidFill>
                  <a:srgbClr val="FFFFFF"/>
                </a:solidFill>
                <a:latin typeface="Montserrat"/>
                <a:ea typeface="Montserrat"/>
                <a:cs typeface="Montserrat"/>
                <a:sym typeface="Montserrat"/>
              </a:defRPr>
            </a:lvl6pPr>
            <a:lvl7pPr lvl="6">
              <a:spcBef>
                <a:spcPts val="0"/>
              </a:spcBef>
              <a:spcAft>
                <a:spcPts val="0"/>
              </a:spcAft>
              <a:buClr>
                <a:srgbClr val="FFFFFF"/>
              </a:buClr>
              <a:buSzPts val="1800"/>
              <a:buFont typeface="Montserrat"/>
              <a:buNone/>
              <a:defRPr sz="1800" b="1">
                <a:solidFill>
                  <a:srgbClr val="FFFFFF"/>
                </a:solidFill>
                <a:latin typeface="Montserrat"/>
                <a:ea typeface="Montserrat"/>
                <a:cs typeface="Montserrat"/>
                <a:sym typeface="Montserrat"/>
              </a:defRPr>
            </a:lvl7pPr>
            <a:lvl8pPr lvl="7">
              <a:spcBef>
                <a:spcPts val="0"/>
              </a:spcBef>
              <a:spcAft>
                <a:spcPts val="0"/>
              </a:spcAft>
              <a:buClr>
                <a:srgbClr val="FFFFFF"/>
              </a:buClr>
              <a:buSzPts val="1800"/>
              <a:buFont typeface="Montserrat"/>
              <a:buNone/>
              <a:defRPr sz="1800" b="1">
                <a:solidFill>
                  <a:srgbClr val="FFFFFF"/>
                </a:solidFill>
                <a:latin typeface="Montserrat"/>
                <a:ea typeface="Montserrat"/>
                <a:cs typeface="Montserrat"/>
                <a:sym typeface="Montserrat"/>
              </a:defRPr>
            </a:lvl8pPr>
            <a:lvl9pPr lvl="8">
              <a:spcBef>
                <a:spcPts val="0"/>
              </a:spcBef>
              <a:spcAft>
                <a:spcPts val="0"/>
              </a:spcAft>
              <a:buClr>
                <a:srgbClr val="FFFFFF"/>
              </a:buClr>
              <a:buSzPts val="1800"/>
              <a:buFont typeface="Montserrat"/>
              <a:buNone/>
              <a:defRPr sz="1800" b="1">
                <a:solidFill>
                  <a:srgbClr val="FFFFFF"/>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4" r:id="rId6"/>
    <p:sldLayoutId id="2147483655" r:id="rId7"/>
    <p:sldLayoutId id="2147483657" r:id="rId8"/>
    <p:sldLayoutId id="2147483658" r:id="rId9"/>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8.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hyperlink" Target="https://openclassrooms.com/courses/dynamisez-vos-sites-web-avec-javascript" TargetMode="External"/><Relationship Id="rId2" Type="http://schemas.openxmlformats.org/officeDocument/2006/relationships/notesSlide" Target="../notesSlides/notesSlide10.xml"/><Relationship Id="rId1" Type="http://schemas.openxmlformats.org/officeDocument/2006/relationships/slideLayout" Target="../slideLayouts/slideLayout9.xml"/><Relationship Id="rId5" Type="http://schemas.openxmlformats.org/officeDocument/2006/relationships/hyperlink" Target="https://developer.mozilla.org/en-US/docs/Learn/JavaScript/First_steps" TargetMode="External"/><Relationship Id="rId4" Type="http://schemas.openxmlformats.org/officeDocument/2006/relationships/hyperlink" Target="https://www.grafikart.fr/formations/debuter-javascript"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9.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9.xml"/><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8.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8.xml"/><Relationship Id="rId4" Type="http://schemas.openxmlformats.org/officeDocument/2006/relationships/image" Target="../media/image8.png"/></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1.xml"/><Relationship Id="rId1" Type="http://schemas.openxmlformats.org/officeDocument/2006/relationships/slideLayout" Target="../slideLayouts/slideLayout9.xml"/><Relationship Id="rId4" Type="http://schemas.openxmlformats.org/officeDocument/2006/relationships/image" Target="../media/image8.png"/></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3" Type="http://schemas.openxmlformats.org/officeDocument/2006/relationships/hyperlink" Target="https://angular.io/cli/generate#module" TargetMode="External"/><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8.xml"/><Relationship Id="rId1" Type="http://schemas.openxmlformats.org/officeDocument/2006/relationships/slideLayout" Target="../slideLayouts/slideLayout8.xml"/><Relationship Id="rId4" Type="http://schemas.openxmlformats.org/officeDocument/2006/relationships/image" Target="../media/image8.png"/></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7"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9.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0.xml"/><Relationship Id="rId1" Type="http://schemas.openxmlformats.org/officeDocument/2006/relationships/slideLayout" Target="../slideLayouts/slideLayout8.xml"/><Relationship Id="rId4" Type="http://schemas.openxmlformats.org/officeDocument/2006/relationships/image" Target="../media/image32.png"/></Relationships>
</file>

<file path=ppt/slides/_rels/slide31.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hyperlink" Target="https://www.w3schools.com/cssref/default.asp" TargetMode="External"/><Relationship Id="rId2" Type="http://schemas.openxmlformats.org/officeDocument/2006/relationships/notesSlide" Target="../notesSlides/notesSlide4.xml"/><Relationship Id="rId1" Type="http://schemas.openxmlformats.org/officeDocument/2006/relationships/slideLayout" Target="../slideLayouts/slideLayout9.xml"/><Relationship Id="rId6" Type="http://schemas.openxmlformats.org/officeDocument/2006/relationships/hyperlink" Target="https://www.w3schools.com/tags/default.asp" TargetMode="External"/><Relationship Id="rId5" Type="http://schemas.openxmlformats.org/officeDocument/2006/relationships/image" Target="../media/image11.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hyperlink" Target="http://sametmax.com/quest-ce-que-javascript-et-a-quoi-ca-sert/" TargetMode="External"/><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29"/>
        <p:cNvGrpSpPr/>
        <p:nvPr/>
      </p:nvGrpSpPr>
      <p:grpSpPr>
        <a:xfrm>
          <a:off x="0" y="0"/>
          <a:ext cx="0" cy="0"/>
          <a:chOff x="0" y="0"/>
          <a:chExt cx="0" cy="0"/>
        </a:xfrm>
      </p:grpSpPr>
      <p:sp>
        <p:nvSpPr>
          <p:cNvPr id="1530" name="Google Shape;1530;p13"/>
          <p:cNvSpPr txBox="1">
            <a:spLocks noGrp="1"/>
          </p:cNvSpPr>
          <p:nvPr>
            <p:ph type="sldNum" idx="12"/>
          </p:nvPr>
        </p:nvSpPr>
        <p:spPr>
          <a:xfrm>
            <a:off x="109075" y="194699"/>
            <a:ext cx="1807200" cy="1670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1</a:t>
            </a:fld>
            <a:endParaRPr/>
          </a:p>
        </p:txBody>
      </p:sp>
      <p:pic>
        <p:nvPicPr>
          <p:cNvPr id="1531" name="Google Shape;1531;p13"/>
          <p:cNvPicPr preferRelativeResize="0"/>
          <p:nvPr/>
        </p:nvPicPr>
        <p:blipFill>
          <a:blip r:embed="rId3">
            <a:alphaModFix/>
          </a:blip>
          <a:stretch>
            <a:fillRect/>
          </a:stretch>
        </p:blipFill>
        <p:spPr>
          <a:xfrm>
            <a:off x="-18200" y="0"/>
            <a:ext cx="10221202" cy="6867577"/>
          </a:xfrm>
          <a:prstGeom prst="rect">
            <a:avLst/>
          </a:prstGeom>
          <a:noFill/>
          <a:ln>
            <a:noFill/>
          </a:ln>
        </p:spPr>
      </p:pic>
      <p:pic>
        <p:nvPicPr>
          <p:cNvPr id="1026" name="Picture 2">
            <a:extLst>
              <a:ext uri="{FF2B5EF4-FFF2-40B4-BE49-F238E27FC236}">
                <a16:creationId xmlns:a16="http://schemas.microsoft.com/office/drawing/2014/main" id="{08A1D12F-55DF-F250-4F23-D67405165AC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56829" y="4090347"/>
            <a:ext cx="4402443" cy="245573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05"/>
        <p:cNvGrpSpPr/>
        <p:nvPr/>
      </p:nvGrpSpPr>
      <p:grpSpPr>
        <a:xfrm>
          <a:off x="0" y="0"/>
          <a:ext cx="0" cy="0"/>
          <a:chOff x="0" y="0"/>
          <a:chExt cx="0" cy="0"/>
        </a:xfrm>
      </p:grpSpPr>
      <p:sp>
        <p:nvSpPr>
          <p:cNvPr id="1606" name="Google Shape;1606;p22"/>
          <p:cNvSpPr txBox="1">
            <a:spLocks noGrp="1"/>
          </p:cNvSpPr>
          <p:nvPr>
            <p:ph type="sldNum" idx="12"/>
          </p:nvPr>
        </p:nvSpPr>
        <p:spPr>
          <a:xfrm>
            <a:off x="109075" y="194699"/>
            <a:ext cx="1807200" cy="1670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10</a:t>
            </a:fld>
            <a:endParaRPr/>
          </a:p>
        </p:txBody>
      </p:sp>
      <p:sp>
        <p:nvSpPr>
          <p:cNvPr id="1607" name="Google Shape;1607;p22"/>
          <p:cNvSpPr txBox="1">
            <a:spLocks noGrp="1"/>
          </p:cNvSpPr>
          <p:nvPr>
            <p:ph type="ctrTitle" idx="4294967295"/>
          </p:nvPr>
        </p:nvSpPr>
        <p:spPr>
          <a:xfrm>
            <a:off x="1721275" y="627975"/>
            <a:ext cx="7665000" cy="10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600" dirty="0"/>
              <a:t>Lien </a:t>
            </a:r>
            <a:r>
              <a:rPr lang="en" sz="4600" dirty="0" err="1"/>
              <a:t>utiles</a:t>
            </a:r>
            <a:endParaRPr sz="4600" dirty="0"/>
          </a:p>
        </p:txBody>
      </p:sp>
      <p:sp>
        <p:nvSpPr>
          <p:cNvPr id="1608" name="Google Shape;1608;p22"/>
          <p:cNvSpPr txBox="1"/>
          <p:nvPr/>
        </p:nvSpPr>
        <p:spPr>
          <a:xfrm>
            <a:off x="925500" y="2213525"/>
            <a:ext cx="7293000" cy="3060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dirty="0">
                <a:solidFill>
                  <a:srgbClr val="FFFFFF"/>
                </a:solidFill>
              </a:rPr>
              <a:t>Js </a:t>
            </a:r>
            <a:r>
              <a:rPr lang="en" sz="2400" dirty="0" err="1">
                <a:solidFill>
                  <a:srgbClr val="FFFFFF"/>
                </a:solidFill>
              </a:rPr>
              <a:t>cours</a:t>
            </a:r>
            <a:r>
              <a:rPr lang="en" sz="2400" dirty="0">
                <a:solidFill>
                  <a:srgbClr val="FFFFFF"/>
                </a:solidFill>
              </a:rPr>
              <a:t>:</a:t>
            </a:r>
            <a:endParaRPr sz="2400" dirty="0">
              <a:solidFill>
                <a:srgbClr val="FFFFFF"/>
              </a:solidFill>
            </a:endParaRPr>
          </a:p>
          <a:p>
            <a:pPr marL="0" lvl="0" indent="0" algn="ctr" rtl="0">
              <a:spcBef>
                <a:spcPts val="0"/>
              </a:spcBef>
              <a:spcAft>
                <a:spcPts val="0"/>
              </a:spcAft>
              <a:buNone/>
            </a:pPr>
            <a:r>
              <a:rPr lang="en" u="sng" dirty="0">
                <a:solidFill>
                  <a:schemeClr val="hlink"/>
                </a:solidFill>
                <a:hlinkClick r:id="rId3"/>
              </a:rPr>
              <a:t>https://openclassrooms.com/courses/dynamisez-vos-sites-web-avec-javascript</a:t>
            </a:r>
            <a:endParaRPr dirty="0"/>
          </a:p>
          <a:p>
            <a:pPr marL="0" lvl="0" indent="0" algn="ctr" rtl="0">
              <a:spcBef>
                <a:spcPts val="0"/>
              </a:spcBef>
              <a:spcAft>
                <a:spcPts val="0"/>
              </a:spcAft>
              <a:buNone/>
            </a:pPr>
            <a:endParaRPr dirty="0"/>
          </a:p>
          <a:p>
            <a:pPr marL="0" lvl="0" indent="0" algn="ctr" rtl="0">
              <a:spcBef>
                <a:spcPts val="0"/>
              </a:spcBef>
              <a:spcAft>
                <a:spcPts val="0"/>
              </a:spcAft>
              <a:buNone/>
            </a:pPr>
            <a:endParaRPr dirty="0"/>
          </a:p>
          <a:p>
            <a:pPr marL="0" lvl="0" indent="0" algn="ctr" rtl="0">
              <a:spcBef>
                <a:spcPts val="0"/>
              </a:spcBef>
              <a:spcAft>
                <a:spcPts val="0"/>
              </a:spcAft>
              <a:buNone/>
            </a:pPr>
            <a:r>
              <a:rPr lang="en" sz="2400" dirty="0">
                <a:solidFill>
                  <a:srgbClr val="FFFFFF"/>
                </a:solidFill>
              </a:rPr>
              <a:t>Un youtuber </a:t>
            </a:r>
            <a:r>
              <a:rPr lang="en" sz="2400" dirty="0" err="1">
                <a:solidFill>
                  <a:srgbClr val="FFFFFF"/>
                </a:solidFill>
              </a:rPr>
              <a:t>vraiment</a:t>
            </a:r>
            <a:r>
              <a:rPr lang="en" sz="2400" dirty="0">
                <a:solidFill>
                  <a:srgbClr val="FFFFFF"/>
                </a:solidFill>
              </a:rPr>
              <a:t> </a:t>
            </a:r>
            <a:r>
              <a:rPr lang="en" sz="2400" dirty="0" err="1">
                <a:solidFill>
                  <a:srgbClr val="FFFFFF"/>
                </a:solidFill>
              </a:rPr>
              <a:t>compétent</a:t>
            </a:r>
            <a:r>
              <a:rPr lang="en" sz="2400" dirty="0">
                <a:solidFill>
                  <a:srgbClr val="FFFFFF"/>
                </a:solidFill>
              </a:rPr>
              <a:t> :</a:t>
            </a:r>
            <a:endParaRPr sz="2400" dirty="0">
              <a:solidFill>
                <a:srgbClr val="FFFFFF"/>
              </a:solidFill>
            </a:endParaRPr>
          </a:p>
          <a:p>
            <a:pPr marL="0" lvl="0" indent="0" algn="ctr" rtl="0">
              <a:spcBef>
                <a:spcPts val="0"/>
              </a:spcBef>
              <a:spcAft>
                <a:spcPts val="0"/>
              </a:spcAft>
              <a:buNone/>
            </a:pPr>
            <a:r>
              <a:rPr lang="en" u="sng" dirty="0">
                <a:solidFill>
                  <a:schemeClr val="hlink"/>
                </a:solidFill>
                <a:hlinkClick r:id="rId4"/>
              </a:rPr>
              <a:t>https://www.grafikart.fr/formations/debuter-javascript</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ctr" rtl="0">
              <a:spcBef>
                <a:spcPts val="0"/>
              </a:spcBef>
              <a:spcAft>
                <a:spcPts val="0"/>
              </a:spcAft>
              <a:buNone/>
            </a:pPr>
            <a:r>
              <a:rPr lang="en" sz="2400" dirty="0">
                <a:solidFill>
                  <a:srgbClr val="FFFFFF"/>
                </a:solidFill>
              </a:rPr>
              <a:t>La doc de Mozilla :</a:t>
            </a:r>
            <a:endParaRPr sz="2400" dirty="0">
              <a:solidFill>
                <a:srgbClr val="FFFFFF"/>
              </a:solidFill>
            </a:endParaRPr>
          </a:p>
          <a:p>
            <a:pPr marL="0" lvl="0" indent="0" algn="ctr" rtl="0">
              <a:spcBef>
                <a:spcPts val="0"/>
              </a:spcBef>
              <a:spcAft>
                <a:spcPts val="0"/>
              </a:spcAft>
              <a:buNone/>
            </a:pPr>
            <a:r>
              <a:rPr lang="en" u="sng" dirty="0">
                <a:solidFill>
                  <a:schemeClr val="hlink"/>
                </a:solidFill>
                <a:hlinkClick r:id="rId5"/>
              </a:rPr>
              <a:t>https://developer.mozilla.org/en-US/docs/Learn/JavaScript/First_steps</a:t>
            </a:r>
            <a:endParaRPr dirty="0"/>
          </a:p>
          <a:p>
            <a:pPr marL="0" lvl="0" indent="0" algn="ctr" rtl="0">
              <a:spcBef>
                <a:spcPts val="0"/>
              </a:spcBef>
              <a:spcAft>
                <a:spcPts val="0"/>
              </a:spcAft>
              <a:buNone/>
            </a:pPr>
            <a:endParaRPr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12"/>
        <p:cNvGrpSpPr/>
        <p:nvPr/>
      </p:nvGrpSpPr>
      <p:grpSpPr>
        <a:xfrm>
          <a:off x="0" y="0"/>
          <a:ext cx="0" cy="0"/>
          <a:chOff x="0" y="0"/>
          <a:chExt cx="0" cy="0"/>
        </a:xfrm>
      </p:grpSpPr>
      <p:sp>
        <p:nvSpPr>
          <p:cNvPr id="1613" name="Google Shape;1613;p23"/>
          <p:cNvSpPr txBox="1">
            <a:spLocks noGrp="1"/>
          </p:cNvSpPr>
          <p:nvPr>
            <p:ph type="sldNum" idx="12"/>
          </p:nvPr>
        </p:nvSpPr>
        <p:spPr>
          <a:xfrm>
            <a:off x="109075" y="194699"/>
            <a:ext cx="1807200" cy="1670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solidFill>
                  <a:srgbClr val="0B5394"/>
                </a:solidFill>
              </a:rPr>
              <a:t>11</a:t>
            </a:fld>
            <a:endParaRPr>
              <a:solidFill>
                <a:srgbClr val="0B5394"/>
              </a:solidFill>
            </a:endParaRPr>
          </a:p>
        </p:txBody>
      </p:sp>
      <p:sp>
        <p:nvSpPr>
          <p:cNvPr id="1614" name="Google Shape;1614;p23"/>
          <p:cNvSpPr txBox="1">
            <a:spLocks noGrp="1"/>
          </p:cNvSpPr>
          <p:nvPr>
            <p:ph type="ctrTitle" idx="4294967295"/>
          </p:nvPr>
        </p:nvSpPr>
        <p:spPr>
          <a:xfrm>
            <a:off x="1371600" y="338101"/>
            <a:ext cx="7772400" cy="123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7200"/>
              <a:t>Frameworks</a:t>
            </a:r>
            <a:endParaRPr sz="7200"/>
          </a:p>
        </p:txBody>
      </p:sp>
      <p:pic>
        <p:nvPicPr>
          <p:cNvPr id="1615" name="Google Shape;1615;p23"/>
          <p:cNvPicPr preferRelativeResize="0"/>
          <p:nvPr/>
        </p:nvPicPr>
        <p:blipFill>
          <a:blip r:embed="rId3">
            <a:alphaModFix/>
          </a:blip>
          <a:stretch>
            <a:fillRect/>
          </a:stretch>
        </p:blipFill>
        <p:spPr>
          <a:xfrm>
            <a:off x="0" y="1874100"/>
            <a:ext cx="9144000" cy="5212500"/>
          </a:xfrm>
          <a:prstGeom prst="rect">
            <a:avLst/>
          </a:prstGeom>
          <a:noFill/>
          <a:ln>
            <a:noFill/>
          </a:ln>
        </p:spPr>
      </p:pic>
      <p:sp>
        <p:nvSpPr>
          <p:cNvPr id="1616" name="Google Shape;1616;p23"/>
          <p:cNvSpPr txBox="1"/>
          <p:nvPr/>
        </p:nvSpPr>
        <p:spPr>
          <a:xfrm>
            <a:off x="419400" y="1910600"/>
            <a:ext cx="7929900" cy="345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solidFill>
                <a:srgbClr val="FFFFFF"/>
              </a:solidFill>
            </a:endParaRPr>
          </a:p>
        </p:txBody>
      </p:sp>
      <p:pic>
        <p:nvPicPr>
          <p:cNvPr id="1617" name="Google Shape;1617;p23"/>
          <p:cNvPicPr preferRelativeResize="0"/>
          <p:nvPr/>
        </p:nvPicPr>
        <p:blipFill>
          <a:blip r:embed="rId4">
            <a:alphaModFix/>
          </a:blip>
          <a:stretch>
            <a:fillRect/>
          </a:stretch>
        </p:blipFill>
        <p:spPr>
          <a:xfrm>
            <a:off x="8194900" y="6160972"/>
            <a:ext cx="1101499" cy="578300"/>
          </a:xfrm>
          <a:prstGeom prst="rect">
            <a:avLst/>
          </a:prstGeom>
          <a:noFill/>
          <a:ln>
            <a:noFill/>
          </a:ln>
        </p:spPr>
      </p:pic>
      <p:sp>
        <p:nvSpPr>
          <p:cNvPr id="1618" name="Google Shape;1618;p23"/>
          <p:cNvSpPr txBox="1"/>
          <p:nvPr/>
        </p:nvSpPr>
        <p:spPr>
          <a:xfrm>
            <a:off x="8550950" y="5745175"/>
            <a:ext cx="389400" cy="415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rgbClr val="FFFFFF"/>
                </a:solidFill>
              </a:rPr>
              <a:t>2</a:t>
            </a:r>
            <a:endParaRPr sz="1800" b="1">
              <a:solidFill>
                <a:srgbClr val="FFFFFF"/>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22"/>
        <p:cNvGrpSpPr/>
        <p:nvPr/>
      </p:nvGrpSpPr>
      <p:grpSpPr>
        <a:xfrm>
          <a:off x="0" y="0"/>
          <a:ext cx="0" cy="0"/>
          <a:chOff x="0" y="0"/>
          <a:chExt cx="0" cy="0"/>
        </a:xfrm>
      </p:grpSpPr>
      <p:pic>
        <p:nvPicPr>
          <p:cNvPr id="1623" name="Google Shape;1623;p24"/>
          <p:cNvPicPr preferRelativeResize="0"/>
          <p:nvPr/>
        </p:nvPicPr>
        <p:blipFill>
          <a:blip r:embed="rId3">
            <a:alphaModFix/>
          </a:blip>
          <a:stretch>
            <a:fillRect/>
          </a:stretch>
        </p:blipFill>
        <p:spPr>
          <a:xfrm>
            <a:off x="-13850" y="-10"/>
            <a:ext cx="9171677" cy="7337361"/>
          </a:xfrm>
          <a:prstGeom prst="rect">
            <a:avLst/>
          </a:prstGeom>
          <a:noFill/>
          <a:ln>
            <a:noFill/>
          </a:ln>
        </p:spPr>
      </p:pic>
      <p:sp>
        <p:nvSpPr>
          <p:cNvPr id="1624" name="Google Shape;1624;p24"/>
          <p:cNvSpPr txBox="1">
            <a:spLocks noGrp="1"/>
          </p:cNvSpPr>
          <p:nvPr>
            <p:ph type="sldNum" idx="12"/>
          </p:nvPr>
        </p:nvSpPr>
        <p:spPr>
          <a:xfrm>
            <a:off x="109075" y="194699"/>
            <a:ext cx="1807200" cy="1670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12</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28"/>
        <p:cNvGrpSpPr/>
        <p:nvPr/>
      </p:nvGrpSpPr>
      <p:grpSpPr>
        <a:xfrm>
          <a:off x="0" y="0"/>
          <a:ext cx="0" cy="0"/>
          <a:chOff x="0" y="0"/>
          <a:chExt cx="0" cy="0"/>
        </a:xfrm>
      </p:grpSpPr>
      <p:sp>
        <p:nvSpPr>
          <p:cNvPr id="1629" name="Google Shape;1629;p25"/>
          <p:cNvSpPr txBox="1">
            <a:spLocks noGrp="1"/>
          </p:cNvSpPr>
          <p:nvPr>
            <p:ph type="sldNum" idx="12"/>
          </p:nvPr>
        </p:nvSpPr>
        <p:spPr>
          <a:xfrm>
            <a:off x="109075" y="194699"/>
            <a:ext cx="1807200" cy="1670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solidFill>
                  <a:srgbClr val="0B5394"/>
                </a:solidFill>
              </a:rPr>
              <a:t>13</a:t>
            </a:fld>
            <a:endParaRPr>
              <a:solidFill>
                <a:srgbClr val="0B5394"/>
              </a:solidFill>
            </a:endParaRPr>
          </a:p>
        </p:txBody>
      </p:sp>
      <p:sp>
        <p:nvSpPr>
          <p:cNvPr id="1630" name="Google Shape;1630;p25"/>
          <p:cNvSpPr txBox="1">
            <a:spLocks noGrp="1"/>
          </p:cNvSpPr>
          <p:nvPr>
            <p:ph type="ctrTitle" idx="4294967295"/>
          </p:nvPr>
        </p:nvSpPr>
        <p:spPr>
          <a:xfrm>
            <a:off x="1371600" y="338101"/>
            <a:ext cx="7772400" cy="123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7200"/>
              <a:t>ANGULAR</a:t>
            </a:r>
            <a:endParaRPr sz="7200"/>
          </a:p>
        </p:txBody>
      </p:sp>
      <p:pic>
        <p:nvPicPr>
          <p:cNvPr id="1631" name="Google Shape;1631;p25"/>
          <p:cNvPicPr preferRelativeResize="0"/>
          <p:nvPr/>
        </p:nvPicPr>
        <p:blipFill>
          <a:blip r:embed="rId3">
            <a:alphaModFix/>
          </a:blip>
          <a:stretch>
            <a:fillRect/>
          </a:stretch>
        </p:blipFill>
        <p:spPr>
          <a:xfrm>
            <a:off x="0" y="1874100"/>
            <a:ext cx="9144000" cy="5212500"/>
          </a:xfrm>
          <a:prstGeom prst="rect">
            <a:avLst/>
          </a:prstGeom>
          <a:noFill/>
          <a:ln>
            <a:noFill/>
          </a:ln>
        </p:spPr>
      </p:pic>
      <p:pic>
        <p:nvPicPr>
          <p:cNvPr id="1632" name="Google Shape;1632;p25"/>
          <p:cNvPicPr preferRelativeResize="0"/>
          <p:nvPr/>
        </p:nvPicPr>
        <p:blipFill>
          <a:blip r:embed="rId4">
            <a:alphaModFix/>
          </a:blip>
          <a:stretch>
            <a:fillRect/>
          </a:stretch>
        </p:blipFill>
        <p:spPr>
          <a:xfrm>
            <a:off x="8194900" y="6160972"/>
            <a:ext cx="1101499" cy="578300"/>
          </a:xfrm>
          <a:prstGeom prst="rect">
            <a:avLst/>
          </a:prstGeom>
          <a:noFill/>
          <a:ln>
            <a:noFill/>
          </a:ln>
        </p:spPr>
      </p:pic>
      <p:sp>
        <p:nvSpPr>
          <p:cNvPr id="1633" name="Google Shape;1633;p25"/>
          <p:cNvSpPr txBox="1"/>
          <p:nvPr/>
        </p:nvSpPr>
        <p:spPr>
          <a:xfrm>
            <a:off x="8550950" y="5745175"/>
            <a:ext cx="389400" cy="415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rgbClr val="FFFFFF"/>
                </a:solidFill>
              </a:rPr>
              <a:t>2</a:t>
            </a:r>
            <a:endParaRPr sz="1800" b="1">
              <a:solidFill>
                <a:srgbClr val="FFFFFF"/>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37"/>
        <p:cNvGrpSpPr/>
        <p:nvPr/>
      </p:nvGrpSpPr>
      <p:grpSpPr>
        <a:xfrm>
          <a:off x="0" y="0"/>
          <a:ext cx="0" cy="0"/>
          <a:chOff x="0" y="0"/>
          <a:chExt cx="0" cy="0"/>
        </a:xfrm>
      </p:grpSpPr>
      <p:pic>
        <p:nvPicPr>
          <p:cNvPr id="1638" name="Google Shape;1638;p26"/>
          <p:cNvPicPr preferRelativeResize="0"/>
          <p:nvPr/>
        </p:nvPicPr>
        <p:blipFill>
          <a:blip r:embed="rId3">
            <a:alphaModFix/>
          </a:blip>
          <a:stretch>
            <a:fillRect/>
          </a:stretch>
        </p:blipFill>
        <p:spPr>
          <a:xfrm>
            <a:off x="-1886450" y="-76200"/>
            <a:ext cx="12192000" cy="6934199"/>
          </a:xfrm>
          <a:prstGeom prst="rect">
            <a:avLst/>
          </a:prstGeom>
          <a:noFill/>
          <a:ln>
            <a:noFill/>
          </a:ln>
        </p:spPr>
      </p:pic>
      <p:sp>
        <p:nvSpPr>
          <p:cNvPr id="1639" name="Google Shape;1639;p26"/>
          <p:cNvSpPr txBox="1">
            <a:spLocks noGrp="1"/>
          </p:cNvSpPr>
          <p:nvPr>
            <p:ph type="sldNum" idx="12"/>
          </p:nvPr>
        </p:nvSpPr>
        <p:spPr>
          <a:xfrm>
            <a:off x="109075" y="194699"/>
            <a:ext cx="1807200" cy="1670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solidFill>
                  <a:srgbClr val="9FC5E8"/>
                </a:solidFill>
              </a:rPr>
              <a:t>14</a:t>
            </a:fld>
            <a:endParaRPr>
              <a:solidFill>
                <a:srgbClr val="9FC5E8"/>
              </a:solidFill>
            </a:endParaRPr>
          </a:p>
        </p:txBody>
      </p:sp>
      <p:sp>
        <p:nvSpPr>
          <p:cNvPr id="1640" name="Google Shape;1640;p26"/>
          <p:cNvSpPr txBox="1">
            <a:spLocks noGrp="1"/>
          </p:cNvSpPr>
          <p:nvPr>
            <p:ph type="sldNum" idx="12"/>
          </p:nvPr>
        </p:nvSpPr>
        <p:spPr>
          <a:xfrm>
            <a:off x="228600" y="2593800"/>
            <a:ext cx="9144000" cy="1670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800"/>
              <a:t>WEB </a:t>
            </a:r>
            <a:endParaRPr sz="4800"/>
          </a:p>
          <a:p>
            <a:pPr marL="0" lvl="0" indent="0" algn="l" rtl="0">
              <a:spcBef>
                <a:spcPts val="0"/>
              </a:spcBef>
              <a:spcAft>
                <a:spcPts val="0"/>
              </a:spcAft>
              <a:buNone/>
            </a:pPr>
            <a:r>
              <a:rPr lang="en" sz="4800"/>
              <a:t>COMPONENTS</a:t>
            </a:r>
            <a:endParaRPr sz="4800">
              <a:solidFill>
                <a:srgbClr val="9FC5E8"/>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44"/>
        <p:cNvGrpSpPr/>
        <p:nvPr/>
      </p:nvGrpSpPr>
      <p:grpSpPr>
        <a:xfrm>
          <a:off x="0" y="0"/>
          <a:ext cx="0" cy="0"/>
          <a:chOff x="0" y="0"/>
          <a:chExt cx="0" cy="0"/>
        </a:xfrm>
      </p:grpSpPr>
      <p:sp>
        <p:nvSpPr>
          <p:cNvPr id="1645" name="Google Shape;1645;p27"/>
          <p:cNvSpPr txBox="1">
            <a:spLocks noGrp="1"/>
          </p:cNvSpPr>
          <p:nvPr>
            <p:ph type="sldNum" idx="12"/>
          </p:nvPr>
        </p:nvSpPr>
        <p:spPr>
          <a:xfrm>
            <a:off x="109075" y="194699"/>
            <a:ext cx="1807200" cy="1670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solidFill>
                  <a:srgbClr val="9FC5E8"/>
                </a:solidFill>
              </a:rPr>
              <a:t>15</a:t>
            </a:fld>
            <a:endParaRPr>
              <a:solidFill>
                <a:srgbClr val="9FC5E8"/>
              </a:solidFill>
            </a:endParaRPr>
          </a:p>
        </p:txBody>
      </p:sp>
      <p:sp>
        <p:nvSpPr>
          <p:cNvPr id="1646" name="Google Shape;1646;p27"/>
          <p:cNvSpPr txBox="1">
            <a:spLocks noGrp="1"/>
          </p:cNvSpPr>
          <p:nvPr>
            <p:ph type="ctrTitle" idx="4294967295"/>
          </p:nvPr>
        </p:nvSpPr>
        <p:spPr>
          <a:xfrm>
            <a:off x="2970175" y="4143133"/>
            <a:ext cx="5792700" cy="1546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SUJET ET </a:t>
            </a:r>
            <a:endParaRPr/>
          </a:p>
          <a:p>
            <a:pPr marL="0" lvl="0" indent="0" algn="l" rtl="0">
              <a:spcBef>
                <a:spcPts val="0"/>
              </a:spcBef>
              <a:spcAft>
                <a:spcPts val="0"/>
              </a:spcAft>
              <a:buNone/>
            </a:pPr>
            <a:r>
              <a:rPr lang="en"/>
              <a:t>OBJECTIFS</a:t>
            </a:r>
            <a:endParaRPr/>
          </a:p>
        </p:txBody>
      </p:sp>
      <p:pic>
        <p:nvPicPr>
          <p:cNvPr id="1647" name="Google Shape;1647;p27"/>
          <p:cNvPicPr preferRelativeResize="0"/>
          <p:nvPr/>
        </p:nvPicPr>
        <p:blipFill>
          <a:blip r:embed="rId3">
            <a:alphaModFix/>
          </a:blip>
          <a:stretch>
            <a:fillRect/>
          </a:stretch>
        </p:blipFill>
        <p:spPr>
          <a:xfrm>
            <a:off x="4869075" y="2786125"/>
            <a:ext cx="4038600" cy="2867025"/>
          </a:xfrm>
          <a:prstGeom prst="rect">
            <a:avLst/>
          </a:prstGeom>
          <a:noFill/>
          <a:ln>
            <a:noFill/>
          </a:ln>
        </p:spPr>
      </p:pic>
      <p:sp>
        <p:nvSpPr>
          <p:cNvPr id="1648" name="Google Shape;1648;p27"/>
          <p:cNvSpPr txBox="1">
            <a:spLocks noGrp="1"/>
          </p:cNvSpPr>
          <p:nvPr>
            <p:ph type="ctrTitle" idx="4294967295"/>
          </p:nvPr>
        </p:nvSpPr>
        <p:spPr>
          <a:xfrm>
            <a:off x="0" y="1738225"/>
            <a:ext cx="9144000" cy="819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073763"/>
                </a:solidFill>
              </a:rPr>
              <a:t>Approche modulaire </a:t>
            </a:r>
            <a:endParaRPr sz="2400">
              <a:solidFill>
                <a:srgbClr val="073763"/>
              </a:solidFill>
            </a:endParaRPr>
          </a:p>
        </p:txBody>
      </p:sp>
      <p:sp>
        <p:nvSpPr>
          <p:cNvPr id="1649" name="Google Shape;1649;p27"/>
          <p:cNvSpPr txBox="1">
            <a:spLocks noGrp="1"/>
          </p:cNvSpPr>
          <p:nvPr>
            <p:ph type="sldNum" idx="12"/>
          </p:nvPr>
        </p:nvSpPr>
        <p:spPr>
          <a:xfrm>
            <a:off x="1482225" y="658525"/>
            <a:ext cx="5792700" cy="81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WEB COMPONENTS</a:t>
            </a:r>
            <a:endParaRPr sz="3000">
              <a:solidFill>
                <a:srgbClr val="9FC5E8"/>
              </a:solidFill>
            </a:endParaRPr>
          </a:p>
        </p:txBody>
      </p:sp>
      <p:sp>
        <p:nvSpPr>
          <p:cNvPr id="1650" name="Google Shape;1650;p27"/>
          <p:cNvSpPr txBox="1">
            <a:spLocks noGrp="1"/>
          </p:cNvSpPr>
          <p:nvPr>
            <p:ph type="ctrTitle" idx="4294967295"/>
          </p:nvPr>
        </p:nvSpPr>
        <p:spPr>
          <a:xfrm>
            <a:off x="0" y="3810000"/>
            <a:ext cx="4869000" cy="819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073763"/>
                </a:solidFill>
              </a:rPr>
              <a:t>Comment découper</a:t>
            </a:r>
            <a:endParaRPr sz="2400">
              <a:solidFill>
                <a:srgbClr val="073763"/>
              </a:solidFill>
            </a:endParaRPr>
          </a:p>
          <a:p>
            <a:pPr marL="0" lvl="0" indent="0" algn="ctr" rtl="0">
              <a:spcBef>
                <a:spcPts val="0"/>
              </a:spcBef>
              <a:spcAft>
                <a:spcPts val="0"/>
              </a:spcAft>
              <a:buNone/>
            </a:pPr>
            <a:r>
              <a:rPr lang="en" sz="2400">
                <a:solidFill>
                  <a:srgbClr val="073763"/>
                </a:solidFill>
              </a:rPr>
              <a:t>cette page ?</a:t>
            </a:r>
            <a:endParaRPr sz="2400">
              <a:solidFill>
                <a:srgbClr val="073763"/>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54"/>
        <p:cNvGrpSpPr/>
        <p:nvPr/>
      </p:nvGrpSpPr>
      <p:grpSpPr>
        <a:xfrm>
          <a:off x="0" y="0"/>
          <a:ext cx="0" cy="0"/>
          <a:chOff x="0" y="0"/>
          <a:chExt cx="0" cy="0"/>
        </a:xfrm>
      </p:grpSpPr>
      <p:sp>
        <p:nvSpPr>
          <p:cNvPr id="1655" name="Google Shape;1655;p28"/>
          <p:cNvSpPr txBox="1">
            <a:spLocks noGrp="1"/>
          </p:cNvSpPr>
          <p:nvPr>
            <p:ph type="sldNum" idx="12"/>
          </p:nvPr>
        </p:nvSpPr>
        <p:spPr>
          <a:xfrm>
            <a:off x="109075" y="194699"/>
            <a:ext cx="1807200" cy="1670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solidFill>
                  <a:srgbClr val="9FC5E8"/>
                </a:solidFill>
              </a:rPr>
              <a:t>16</a:t>
            </a:fld>
            <a:endParaRPr>
              <a:solidFill>
                <a:srgbClr val="9FC5E8"/>
              </a:solidFill>
            </a:endParaRPr>
          </a:p>
        </p:txBody>
      </p:sp>
      <p:pic>
        <p:nvPicPr>
          <p:cNvPr id="1656" name="Google Shape;1656;p28"/>
          <p:cNvPicPr preferRelativeResize="0"/>
          <p:nvPr/>
        </p:nvPicPr>
        <p:blipFill>
          <a:blip r:embed="rId3">
            <a:alphaModFix/>
          </a:blip>
          <a:stretch>
            <a:fillRect/>
          </a:stretch>
        </p:blipFill>
        <p:spPr>
          <a:xfrm>
            <a:off x="4869075" y="2786125"/>
            <a:ext cx="4038600" cy="2867025"/>
          </a:xfrm>
          <a:prstGeom prst="rect">
            <a:avLst/>
          </a:prstGeom>
          <a:noFill/>
          <a:ln>
            <a:noFill/>
          </a:ln>
        </p:spPr>
      </p:pic>
      <p:sp>
        <p:nvSpPr>
          <p:cNvPr id="1657" name="Google Shape;1657;p28"/>
          <p:cNvSpPr txBox="1">
            <a:spLocks noGrp="1"/>
          </p:cNvSpPr>
          <p:nvPr>
            <p:ph type="ctrTitle" idx="4294967295"/>
          </p:nvPr>
        </p:nvSpPr>
        <p:spPr>
          <a:xfrm>
            <a:off x="0" y="1738225"/>
            <a:ext cx="9144000" cy="819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073763"/>
                </a:solidFill>
              </a:rPr>
              <a:t>Approche modulaire </a:t>
            </a:r>
            <a:endParaRPr sz="2400">
              <a:solidFill>
                <a:srgbClr val="073763"/>
              </a:solidFill>
            </a:endParaRPr>
          </a:p>
        </p:txBody>
      </p:sp>
      <p:sp>
        <p:nvSpPr>
          <p:cNvPr id="1658" name="Google Shape;1658;p28"/>
          <p:cNvSpPr txBox="1">
            <a:spLocks noGrp="1"/>
          </p:cNvSpPr>
          <p:nvPr>
            <p:ph type="sldNum" idx="12"/>
          </p:nvPr>
        </p:nvSpPr>
        <p:spPr>
          <a:xfrm>
            <a:off x="1482225" y="658525"/>
            <a:ext cx="5792700" cy="81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WEB COMPONENTS</a:t>
            </a:r>
            <a:endParaRPr sz="3000">
              <a:solidFill>
                <a:srgbClr val="9FC5E8"/>
              </a:solidFill>
            </a:endParaRPr>
          </a:p>
        </p:txBody>
      </p:sp>
      <p:pic>
        <p:nvPicPr>
          <p:cNvPr id="1659" name="Google Shape;1659;p28"/>
          <p:cNvPicPr preferRelativeResize="0"/>
          <p:nvPr/>
        </p:nvPicPr>
        <p:blipFill>
          <a:blip r:embed="rId4">
            <a:alphaModFix/>
          </a:blip>
          <a:stretch>
            <a:fillRect/>
          </a:stretch>
        </p:blipFill>
        <p:spPr>
          <a:xfrm>
            <a:off x="152400" y="3795775"/>
            <a:ext cx="981075" cy="847725"/>
          </a:xfrm>
          <a:prstGeom prst="rect">
            <a:avLst/>
          </a:prstGeom>
          <a:noFill/>
          <a:ln>
            <a:noFill/>
          </a:ln>
        </p:spPr>
      </p:pic>
      <p:pic>
        <p:nvPicPr>
          <p:cNvPr id="1660" name="Google Shape;1660;p28"/>
          <p:cNvPicPr preferRelativeResize="0"/>
          <p:nvPr/>
        </p:nvPicPr>
        <p:blipFill>
          <a:blip r:embed="rId5">
            <a:alphaModFix/>
          </a:blip>
          <a:stretch>
            <a:fillRect/>
          </a:stretch>
        </p:blipFill>
        <p:spPr>
          <a:xfrm>
            <a:off x="1798225" y="3900550"/>
            <a:ext cx="904875" cy="638175"/>
          </a:xfrm>
          <a:prstGeom prst="rect">
            <a:avLst/>
          </a:prstGeom>
          <a:noFill/>
          <a:ln>
            <a:noFill/>
          </a:ln>
        </p:spPr>
      </p:pic>
      <p:pic>
        <p:nvPicPr>
          <p:cNvPr id="1661" name="Google Shape;1661;p28"/>
          <p:cNvPicPr preferRelativeResize="0"/>
          <p:nvPr/>
        </p:nvPicPr>
        <p:blipFill>
          <a:blip r:embed="rId6">
            <a:alphaModFix/>
          </a:blip>
          <a:stretch>
            <a:fillRect/>
          </a:stretch>
        </p:blipFill>
        <p:spPr>
          <a:xfrm>
            <a:off x="3371750" y="4096088"/>
            <a:ext cx="752475" cy="247075"/>
          </a:xfrm>
          <a:prstGeom prst="rect">
            <a:avLst/>
          </a:prstGeom>
          <a:noFill/>
          <a:ln>
            <a:noFill/>
          </a:ln>
        </p:spPr>
      </p:pic>
      <p:sp>
        <p:nvSpPr>
          <p:cNvPr id="1662" name="Google Shape;1662;p28"/>
          <p:cNvSpPr txBox="1">
            <a:spLocks noGrp="1"/>
          </p:cNvSpPr>
          <p:nvPr>
            <p:ph type="ctrTitle" idx="4294967295"/>
          </p:nvPr>
        </p:nvSpPr>
        <p:spPr>
          <a:xfrm>
            <a:off x="1087664" y="3733788"/>
            <a:ext cx="752400" cy="819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800">
                <a:solidFill>
                  <a:srgbClr val="073763"/>
                </a:solidFill>
              </a:rPr>
              <a:t>+</a:t>
            </a:r>
            <a:endParaRPr sz="4800">
              <a:solidFill>
                <a:srgbClr val="073763"/>
              </a:solidFill>
            </a:endParaRPr>
          </a:p>
        </p:txBody>
      </p:sp>
      <p:sp>
        <p:nvSpPr>
          <p:cNvPr id="1663" name="Google Shape;1663;p28"/>
          <p:cNvSpPr txBox="1">
            <a:spLocks noGrp="1"/>
          </p:cNvSpPr>
          <p:nvPr>
            <p:ph type="ctrTitle" idx="4294967295"/>
          </p:nvPr>
        </p:nvSpPr>
        <p:spPr>
          <a:xfrm>
            <a:off x="2663164" y="3719425"/>
            <a:ext cx="752400" cy="819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800">
                <a:solidFill>
                  <a:srgbClr val="073763"/>
                </a:solidFill>
              </a:rPr>
              <a:t>+</a:t>
            </a:r>
            <a:endParaRPr sz="4800">
              <a:solidFill>
                <a:srgbClr val="073763"/>
              </a:solidFill>
            </a:endParaRPr>
          </a:p>
        </p:txBody>
      </p:sp>
      <p:sp>
        <p:nvSpPr>
          <p:cNvPr id="1664" name="Google Shape;1664;p28"/>
          <p:cNvSpPr txBox="1">
            <a:spLocks noGrp="1"/>
          </p:cNvSpPr>
          <p:nvPr>
            <p:ph type="ctrTitle" idx="4294967295"/>
          </p:nvPr>
        </p:nvSpPr>
        <p:spPr>
          <a:xfrm>
            <a:off x="4107689" y="3719413"/>
            <a:ext cx="752400" cy="819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800">
                <a:solidFill>
                  <a:srgbClr val="073763"/>
                </a:solidFill>
              </a:rPr>
              <a:t>=</a:t>
            </a:r>
            <a:endParaRPr sz="4800">
              <a:solidFill>
                <a:srgbClr val="073763"/>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668"/>
        <p:cNvGrpSpPr/>
        <p:nvPr/>
      </p:nvGrpSpPr>
      <p:grpSpPr>
        <a:xfrm>
          <a:off x="0" y="0"/>
          <a:ext cx="0" cy="0"/>
          <a:chOff x="0" y="0"/>
          <a:chExt cx="0" cy="0"/>
        </a:xfrm>
      </p:grpSpPr>
      <p:sp>
        <p:nvSpPr>
          <p:cNvPr id="1669" name="Google Shape;1669;p29"/>
          <p:cNvSpPr txBox="1">
            <a:spLocks noGrp="1"/>
          </p:cNvSpPr>
          <p:nvPr>
            <p:ph type="sldNum" idx="12"/>
          </p:nvPr>
        </p:nvSpPr>
        <p:spPr>
          <a:xfrm>
            <a:off x="109075" y="194699"/>
            <a:ext cx="1807200" cy="1670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solidFill>
                  <a:srgbClr val="9FC5E8"/>
                </a:solidFill>
              </a:rPr>
              <a:t>17</a:t>
            </a:fld>
            <a:endParaRPr>
              <a:solidFill>
                <a:srgbClr val="9FC5E8"/>
              </a:solidFill>
            </a:endParaRPr>
          </a:p>
        </p:txBody>
      </p:sp>
      <p:sp>
        <p:nvSpPr>
          <p:cNvPr id="1670" name="Google Shape;1670;p29"/>
          <p:cNvSpPr txBox="1">
            <a:spLocks noGrp="1"/>
          </p:cNvSpPr>
          <p:nvPr>
            <p:ph type="ctrTitle" idx="4294967295"/>
          </p:nvPr>
        </p:nvSpPr>
        <p:spPr>
          <a:xfrm>
            <a:off x="0" y="1738225"/>
            <a:ext cx="9144000" cy="819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073763"/>
                </a:solidFill>
              </a:rPr>
              <a:t>Approche modulaire </a:t>
            </a:r>
            <a:endParaRPr sz="2400">
              <a:solidFill>
                <a:srgbClr val="073763"/>
              </a:solidFill>
            </a:endParaRPr>
          </a:p>
        </p:txBody>
      </p:sp>
      <p:sp>
        <p:nvSpPr>
          <p:cNvPr id="1671" name="Google Shape;1671;p29"/>
          <p:cNvSpPr txBox="1">
            <a:spLocks noGrp="1"/>
          </p:cNvSpPr>
          <p:nvPr>
            <p:ph type="sldNum" idx="12"/>
          </p:nvPr>
        </p:nvSpPr>
        <p:spPr>
          <a:xfrm>
            <a:off x="1482225" y="658525"/>
            <a:ext cx="5792700" cy="81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WEB COMPONENTS</a:t>
            </a:r>
            <a:endParaRPr sz="3000">
              <a:solidFill>
                <a:srgbClr val="9FC5E8"/>
              </a:solidFill>
            </a:endParaRPr>
          </a:p>
        </p:txBody>
      </p:sp>
      <p:pic>
        <p:nvPicPr>
          <p:cNvPr id="1672" name="Google Shape;1672;p29"/>
          <p:cNvPicPr preferRelativeResize="0"/>
          <p:nvPr/>
        </p:nvPicPr>
        <p:blipFill>
          <a:blip r:embed="rId3">
            <a:alphaModFix/>
          </a:blip>
          <a:stretch>
            <a:fillRect/>
          </a:stretch>
        </p:blipFill>
        <p:spPr>
          <a:xfrm>
            <a:off x="3604675" y="3017525"/>
            <a:ext cx="5421425" cy="2548350"/>
          </a:xfrm>
          <a:prstGeom prst="rect">
            <a:avLst/>
          </a:prstGeom>
          <a:noFill/>
          <a:ln>
            <a:noFill/>
          </a:ln>
        </p:spPr>
      </p:pic>
      <p:sp>
        <p:nvSpPr>
          <p:cNvPr id="1673" name="Google Shape;1673;p29"/>
          <p:cNvSpPr txBox="1">
            <a:spLocks noGrp="1"/>
          </p:cNvSpPr>
          <p:nvPr>
            <p:ph type="ctrTitle" idx="4294967295"/>
          </p:nvPr>
        </p:nvSpPr>
        <p:spPr>
          <a:xfrm>
            <a:off x="0" y="3574200"/>
            <a:ext cx="3604800" cy="819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073763"/>
                </a:solidFill>
              </a:rPr>
              <a:t>Et en vrai, </a:t>
            </a:r>
            <a:endParaRPr sz="2400">
              <a:solidFill>
                <a:srgbClr val="073763"/>
              </a:solidFill>
            </a:endParaRPr>
          </a:p>
          <a:p>
            <a:pPr marL="0" lvl="0" indent="0" algn="ctr" rtl="0">
              <a:spcBef>
                <a:spcPts val="0"/>
              </a:spcBef>
              <a:spcAft>
                <a:spcPts val="0"/>
              </a:spcAft>
              <a:buNone/>
            </a:pPr>
            <a:r>
              <a:rPr lang="en" sz="2400">
                <a:solidFill>
                  <a:srgbClr val="073763"/>
                </a:solidFill>
              </a:rPr>
              <a:t>on fait comment?</a:t>
            </a:r>
            <a:endParaRPr sz="2400">
              <a:solidFill>
                <a:srgbClr val="073763"/>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677"/>
        <p:cNvGrpSpPr/>
        <p:nvPr/>
      </p:nvGrpSpPr>
      <p:grpSpPr>
        <a:xfrm>
          <a:off x="0" y="0"/>
          <a:ext cx="0" cy="0"/>
          <a:chOff x="0" y="0"/>
          <a:chExt cx="0" cy="0"/>
        </a:xfrm>
      </p:grpSpPr>
      <p:sp>
        <p:nvSpPr>
          <p:cNvPr id="1678" name="Google Shape;1678;p30"/>
          <p:cNvSpPr txBox="1">
            <a:spLocks noGrp="1"/>
          </p:cNvSpPr>
          <p:nvPr>
            <p:ph type="sldNum" idx="12"/>
          </p:nvPr>
        </p:nvSpPr>
        <p:spPr>
          <a:xfrm>
            <a:off x="109075" y="194699"/>
            <a:ext cx="1807200" cy="1670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solidFill>
                  <a:srgbClr val="9FC5E8"/>
                </a:solidFill>
              </a:rPr>
              <a:t>18</a:t>
            </a:fld>
            <a:endParaRPr>
              <a:solidFill>
                <a:srgbClr val="9FC5E8"/>
              </a:solidFill>
            </a:endParaRPr>
          </a:p>
        </p:txBody>
      </p:sp>
      <p:sp>
        <p:nvSpPr>
          <p:cNvPr id="1679" name="Google Shape;1679;p30"/>
          <p:cNvSpPr txBox="1">
            <a:spLocks noGrp="1"/>
          </p:cNvSpPr>
          <p:nvPr>
            <p:ph type="ctrTitle" idx="4294967295"/>
          </p:nvPr>
        </p:nvSpPr>
        <p:spPr>
          <a:xfrm>
            <a:off x="0" y="1738225"/>
            <a:ext cx="9144000" cy="819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073763"/>
                </a:solidFill>
              </a:rPr>
              <a:t>Approche modulaire</a:t>
            </a:r>
            <a:endParaRPr sz="2400">
              <a:solidFill>
                <a:srgbClr val="073763"/>
              </a:solidFill>
            </a:endParaRPr>
          </a:p>
        </p:txBody>
      </p:sp>
      <p:sp>
        <p:nvSpPr>
          <p:cNvPr id="1680" name="Google Shape;1680;p30"/>
          <p:cNvSpPr txBox="1">
            <a:spLocks noGrp="1"/>
          </p:cNvSpPr>
          <p:nvPr>
            <p:ph type="sldNum" idx="12"/>
          </p:nvPr>
        </p:nvSpPr>
        <p:spPr>
          <a:xfrm>
            <a:off x="1482225" y="658525"/>
            <a:ext cx="5792700" cy="81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WEB COMPONENTS</a:t>
            </a:r>
            <a:endParaRPr sz="3000">
              <a:solidFill>
                <a:srgbClr val="9FC5E8"/>
              </a:solidFill>
            </a:endParaRPr>
          </a:p>
        </p:txBody>
      </p:sp>
      <p:pic>
        <p:nvPicPr>
          <p:cNvPr id="1681" name="Google Shape;1681;p30"/>
          <p:cNvPicPr preferRelativeResize="0"/>
          <p:nvPr/>
        </p:nvPicPr>
        <p:blipFill>
          <a:blip r:embed="rId3">
            <a:alphaModFix/>
          </a:blip>
          <a:stretch>
            <a:fillRect/>
          </a:stretch>
        </p:blipFill>
        <p:spPr>
          <a:xfrm>
            <a:off x="569850" y="2695075"/>
            <a:ext cx="8043400" cy="31324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685"/>
        <p:cNvGrpSpPr/>
        <p:nvPr/>
      </p:nvGrpSpPr>
      <p:grpSpPr>
        <a:xfrm>
          <a:off x="0" y="0"/>
          <a:ext cx="0" cy="0"/>
          <a:chOff x="0" y="0"/>
          <a:chExt cx="0" cy="0"/>
        </a:xfrm>
      </p:grpSpPr>
      <p:sp>
        <p:nvSpPr>
          <p:cNvPr id="1686" name="Google Shape;1686;p31"/>
          <p:cNvSpPr txBox="1">
            <a:spLocks noGrp="1"/>
          </p:cNvSpPr>
          <p:nvPr>
            <p:ph type="sldNum" idx="12"/>
          </p:nvPr>
        </p:nvSpPr>
        <p:spPr>
          <a:xfrm>
            <a:off x="109075" y="194699"/>
            <a:ext cx="1807200" cy="1670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solidFill>
                  <a:srgbClr val="9FC5E8"/>
                </a:solidFill>
              </a:rPr>
              <a:t>19</a:t>
            </a:fld>
            <a:endParaRPr>
              <a:solidFill>
                <a:srgbClr val="9FC5E8"/>
              </a:solidFill>
            </a:endParaRPr>
          </a:p>
        </p:txBody>
      </p:sp>
      <p:sp>
        <p:nvSpPr>
          <p:cNvPr id="1687" name="Google Shape;1687;p31"/>
          <p:cNvSpPr txBox="1">
            <a:spLocks noGrp="1"/>
          </p:cNvSpPr>
          <p:nvPr>
            <p:ph type="ctrTitle" idx="4294967295"/>
          </p:nvPr>
        </p:nvSpPr>
        <p:spPr>
          <a:xfrm>
            <a:off x="0" y="1738225"/>
            <a:ext cx="9144000" cy="819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2400">
                <a:solidFill>
                  <a:srgbClr val="073763"/>
                </a:solidFill>
              </a:rPr>
              <a:t>Approche modulaire</a:t>
            </a:r>
            <a:endParaRPr sz="2400">
              <a:solidFill>
                <a:srgbClr val="073763"/>
              </a:solidFill>
            </a:endParaRPr>
          </a:p>
          <a:p>
            <a:pPr marL="0" lvl="0" indent="0" algn="ctr" rtl="0">
              <a:spcBef>
                <a:spcPts val="0"/>
              </a:spcBef>
              <a:spcAft>
                <a:spcPts val="0"/>
              </a:spcAft>
              <a:buNone/>
            </a:pPr>
            <a:endParaRPr sz="2400">
              <a:solidFill>
                <a:srgbClr val="073763"/>
              </a:solidFill>
            </a:endParaRPr>
          </a:p>
        </p:txBody>
      </p:sp>
      <p:sp>
        <p:nvSpPr>
          <p:cNvPr id="1688" name="Google Shape;1688;p31"/>
          <p:cNvSpPr txBox="1">
            <a:spLocks noGrp="1"/>
          </p:cNvSpPr>
          <p:nvPr>
            <p:ph type="sldNum" idx="12"/>
          </p:nvPr>
        </p:nvSpPr>
        <p:spPr>
          <a:xfrm>
            <a:off x="1482225" y="658525"/>
            <a:ext cx="5792700" cy="81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WEB COMPONENTS</a:t>
            </a:r>
            <a:endParaRPr sz="3000">
              <a:solidFill>
                <a:srgbClr val="9FC5E8"/>
              </a:solidFill>
            </a:endParaRPr>
          </a:p>
        </p:txBody>
      </p:sp>
      <p:pic>
        <p:nvPicPr>
          <p:cNvPr id="1689" name="Google Shape;1689;p31"/>
          <p:cNvPicPr preferRelativeResize="0"/>
          <p:nvPr/>
        </p:nvPicPr>
        <p:blipFill>
          <a:blip r:embed="rId3">
            <a:alphaModFix/>
          </a:blip>
          <a:stretch>
            <a:fillRect/>
          </a:stretch>
        </p:blipFill>
        <p:spPr>
          <a:xfrm>
            <a:off x="558400" y="2695075"/>
            <a:ext cx="8054850" cy="31324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35"/>
        <p:cNvGrpSpPr/>
        <p:nvPr/>
      </p:nvGrpSpPr>
      <p:grpSpPr>
        <a:xfrm>
          <a:off x="0" y="0"/>
          <a:ext cx="0" cy="0"/>
          <a:chOff x="0" y="0"/>
          <a:chExt cx="0" cy="0"/>
        </a:xfrm>
      </p:grpSpPr>
      <p:sp>
        <p:nvSpPr>
          <p:cNvPr id="1537" name="Google Shape;1537;p14"/>
          <p:cNvSpPr txBox="1">
            <a:spLocks noGrp="1"/>
          </p:cNvSpPr>
          <p:nvPr>
            <p:ph type="subTitle" idx="4294967295"/>
          </p:nvPr>
        </p:nvSpPr>
        <p:spPr>
          <a:xfrm>
            <a:off x="3042907" y="1471273"/>
            <a:ext cx="5571300" cy="1707511"/>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Clr>
                <a:schemeClr val="dk1"/>
              </a:buClr>
              <a:buSzPts val="1100"/>
              <a:buFont typeface="Arial"/>
              <a:buNone/>
            </a:pPr>
            <a:r>
              <a:rPr lang="fr-FR" sz="2400" b="1" dirty="0"/>
              <a:t>Youssef Mekouar</a:t>
            </a:r>
          </a:p>
          <a:p>
            <a:pPr marL="0" lvl="0" indent="0" algn="l" rtl="0">
              <a:spcBef>
                <a:spcPts val="600"/>
              </a:spcBef>
              <a:spcAft>
                <a:spcPts val="0"/>
              </a:spcAft>
              <a:buClr>
                <a:schemeClr val="dk1"/>
              </a:buClr>
              <a:buSzPts val="1100"/>
              <a:buFont typeface="Arial"/>
              <a:buNone/>
            </a:pPr>
            <a:r>
              <a:rPr lang="fr-FR" sz="2400" b="1" dirty="0"/>
              <a:t>Doctorant</a:t>
            </a:r>
            <a:r>
              <a:rPr lang="fr-FR" sz="2400" dirty="0"/>
              <a:t> en informatique</a:t>
            </a:r>
            <a:endParaRPr lang="fr-FR" sz="2400" b="1" dirty="0"/>
          </a:p>
          <a:p>
            <a:pPr marL="0" lvl="0" indent="0" algn="l" rtl="0">
              <a:spcBef>
                <a:spcPts val="600"/>
              </a:spcBef>
              <a:spcAft>
                <a:spcPts val="0"/>
              </a:spcAft>
              <a:buClr>
                <a:schemeClr val="dk1"/>
              </a:buClr>
              <a:buSzPts val="1100"/>
              <a:buFont typeface="Arial"/>
              <a:buNone/>
            </a:pPr>
            <a:r>
              <a:rPr lang="en" sz="2000" b="1" i="1" dirty="0" err="1"/>
              <a:t>Ingénieur</a:t>
            </a:r>
            <a:r>
              <a:rPr lang="en" sz="2000" b="1" i="1" dirty="0"/>
              <a:t> </a:t>
            </a:r>
            <a:r>
              <a:rPr lang="en" sz="2000" b="1" i="1" dirty="0" err="1"/>
              <a:t>en</a:t>
            </a:r>
            <a:r>
              <a:rPr lang="en" sz="2000" b="1" i="1" dirty="0"/>
              <a:t> </a:t>
            </a:r>
            <a:r>
              <a:rPr lang="en" sz="2000" b="1" i="1" dirty="0" err="1"/>
              <a:t>informatique</a:t>
            </a:r>
            <a:endParaRPr lang="en" sz="2000" b="1" i="1" dirty="0"/>
          </a:p>
          <a:p>
            <a:pPr marL="0" lvl="0" indent="0" algn="l" rtl="0">
              <a:spcBef>
                <a:spcPts val="600"/>
              </a:spcBef>
              <a:spcAft>
                <a:spcPts val="0"/>
              </a:spcAft>
              <a:buClr>
                <a:schemeClr val="dk1"/>
              </a:buClr>
              <a:buSzPts val="1100"/>
              <a:buFont typeface="Arial"/>
              <a:buNone/>
            </a:pPr>
            <a:r>
              <a:rPr lang="en" sz="2000" b="1" i="1" dirty="0" err="1"/>
              <a:t>Spécialité</a:t>
            </a:r>
            <a:r>
              <a:rPr lang="en" sz="2000" b="1" i="1" dirty="0"/>
              <a:t> WEB IA </a:t>
            </a:r>
            <a:endParaRPr sz="2400" b="1" dirty="0"/>
          </a:p>
        </p:txBody>
      </p:sp>
      <p:pic>
        <p:nvPicPr>
          <p:cNvPr id="1538" name="Google Shape;1538;p14" descr="photo-1434030216411-0b793f4b4173.jpg"/>
          <p:cNvPicPr preferRelativeResize="0"/>
          <p:nvPr/>
        </p:nvPicPr>
        <p:blipFill rotWithShape="1">
          <a:blip r:embed="rId3">
            <a:alphaModFix/>
          </a:blip>
          <a:srcRect l="28831" r="30600"/>
          <a:stretch/>
        </p:blipFill>
        <p:spPr>
          <a:xfrm>
            <a:off x="0" y="0"/>
            <a:ext cx="2086625" cy="6858000"/>
          </a:xfrm>
          <a:prstGeom prst="rect">
            <a:avLst/>
          </a:prstGeom>
          <a:noFill/>
          <a:ln>
            <a:noFill/>
          </a:ln>
        </p:spPr>
      </p:pic>
      <p:sp>
        <p:nvSpPr>
          <p:cNvPr id="1539" name="Google Shape;1539;p14"/>
          <p:cNvSpPr txBox="1">
            <a:spLocks noGrp="1"/>
          </p:cNvSpPr>
          <p:nvPr>
            <p:ph type="sldNum" idx="12"/>
          </p:nvPr>
        </p:nvSpPr>
        <p:spPr>
          <a:xfrm>
            <a:off x="109075" y="194699"/>
            <a:ext cx="1807200" cy="1670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solidFill>
                  <a:srgbClr val="FFFFFF"/>
                </a:solidFill>
              </a:rPr>
              <a:t>2</a:t>
            </a:fld>
            <a:endParaRPr>
              <a:solidFill>
                <a:srgbClr val="FFFFFF"/>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693"/>
        <p:cNvGrpSpPr/>
        <p:nvPr/>
      </p:nvGrpSpPr>
      <p:grpSpPr>
        <a:xfrm>
          <a:off x="0" y="0"/>
          <a:ext cx="0" cy="0"/>
          <a:chOff x="0" y="0"/>
          <a:chExt cx="0" cy="0"/>
        </a:xfrm>
      </p:grpSpPr>
      <p:pic>
        <p:nvPicPr>
          <p:cNvPr id="1694" name="Google Shape;1694;p32"/>
          <p:cNvPicPr preferRelativeResize="0"/>
          <p:nvPr/>
        </p:nvPicPr>
        <p:blipFill>
          <a:blip r:embed="rId3">
            <a:alphaModFix/>
          </a:blip>
          <a:stretch>
            <a:fillRect/>
          </a:stretch>
        </p:blipFill>
        <p:spPr>
          <a:xfrm>
            <a:off x="0" y="0"/>
            <a:ext cx="12031049" cy="6858001"/>
          </a:xfrm>
          <a:prstGeom prst="rect">
            <a:avLst/>
          </a:prstGeom>
          <a:noFill/>
          <a:ln>
            <a:noFill/>
          </a:ln>
        </p:spPr>
      </p:pic>
      <p:sp>
        <p:nvSpPr>
          <p:cNvPr id="1695" name="Google Shape;1695;p32"/>
          <p:cNvSpPr txBox="1">
            <a:spLocks noGrp="1"/>
          </p:cNvSpPr>
          <p:nvPr>
            <p:ph type="sldNum" idx="12"/>
          </p:nvPr>
        </p:nvSpPr>
        <p:spPr>
          <a:xfrm>
            <a:off x="109075" y="194699"/>
            <a:ext cx="1807200" cy="1670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solidFill>
                  <a:srgbClr val="9FC5E8"/>
                </a:solidFill>
              </a:rPr>
              <a:t>20</a:t>
            </a:fld>
            <a:endParaRPr>
              <a:solidFill>
                <a:srgbClr val="9FC5E8"/>
              </a:solidFill>
            </a:endParaRPr>
          </a:p>
        </p:txBody>
      </p:sp>
      <p:sp>
        <p:nvSpPr>
          <p:cNvPr id="1696" name="Google Shape;1696;p32"/>
          <p:cNvSpPr txBox="1">
            <a:spLocks noGrp="1"/>
          </p:cNvSpPr>
          <p:nvPr>
            <p:ph type="sldNum" idx="12"/>
          </p:nvPr>
        </p:nvSpPr>
        <p:spPr>
          <a:xfrm>
            <a:off x="4362100" y="2593800"/>
            <a:ext cx="9144000" cy="1670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800"/>
              <a:t>Angular</a:t>
            </a:r>
            <a:endParaRPr sz="4800"/>
          </a:p>
          <a:p>
            <a:pPr marL="0" lvl="0" indent="0" algn="l" rtl="0">
              <a:spcBef>
                <a:spcPts val="0"/>
              </a:spcBef>
              <a:spcAft>
                <a:spcPts val="0"/>
              </a:spcAft>
              <a:buNone/>
            </a:pPr>
            <a:r>
              <a:rPr lang="en" sz="4800"/>
              <a:t>Concepts</a:t>
            </a:r>
            <a:endParaRPr sz="4800"/>
          </a:p>
        </p:txBody>
      </p:sp>
      <p:pic>
        <p:nvPicPr>
          <p:cNvPr id="1697" name="Google Shape;1697;p32"/>
          <p:cNvPicPr preferRelativeResize="0"/>
          <p:nvPr/>
        </p:nvPicPr>
        <p:blipFill>
          <a:blip r:embed="rId4">
            <a:alphaModFix/>
          </a:blip>
          <a:stretch>
            <a:fillRect/>
          </a:stretch>
        </p:blipFill>
        <p:spPr>
          <a:xfrm>
            <a:off x="8194900" y="6160972"/>
            <a:ext cx="1101499" cy="578300"/>
          </a:xfrm>
          <a:prstGeom prst="rect">
            <a:avLst/>
          </a:prstGeom>
          <a:noFill/>
          <a:ln>
            <a:noFill/>
          </a:ln>
        </p:spPr>
      </p:pic>
      <p:sp>
        <p:nvSpPr>
          <p:cNvPr id="1698" name="Google Shape;1698;p32"/>
          <p:cNvSpPr txBox="1"/>
          <p:nvPr/>
        </p:nvSpPr>
        <p:spPr>
          <a:xfrm>
            <a:off x="8550950" y="5745175"/>
            <a:ext cx="389400" cy="415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rgbClr val="FFFFFF"/>
                </a:solidFill>
              </a:rPr>
              <a:t>1</a:t>
            </a:r>
            <a:endParaRPr sz="1800" b="1">
              <a:solidFill>
                <a:srgbClr val="FFFFFF"/>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628"/>
        <p:cNvGrpSpPr/>
        <p:nvPr/>
      </p:nvGrpSpPr>
      <p:grpSpPr>
        <a:xfrm>
          <a:off x="0" y="0"/>
          <a:ext cx="0" cy="0"/>
          <a:chOff x="0" y="0"/>
          <a:chExt cx="0" cy="0"/>
        </a:xfrm>
      </p:grpSpPr>
      <p:sp>
        <p:nvSpPr>
          <p:cNvPr id="1629" name="Google Shape;1629;p25"/>
          <p:cNvSpPr txBox="1">
            <a:spLocks noGrp="1"/>
          </p:cNvSpPr>
          <p:nvPr>
            <p:ph type="sldNum" idx="12"/>
          </p:nvPr>
        </p:nvSpPr>
        <p:spPr>
          <a:xfrm>
            <a:off x="109075" y="194699"/>
            <a:ext cx="1807200" cy="1670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solidFill>
                  <a:srgbClr val="0B5394"/>
                </a:solidFill>
              </a:rPr>
              <a:t>21</a:t>
            </a:fld>
            <a:endParaRPr>
              <a:solidFill>
                <a:srgbClr val="0B5394"/>
              </a:solidFill>
            </a:endParaRPr>
          </a:p>
        </p:txBody>
      </p:sp>
      <p:sp>
        <p:nvSpPr>
          <p:cNvPr id="1630" name="Google Shape;1630;p25"/>
          <p:cNvSpPr txBox="1">
            <a:spLocks noGrp="1"/>
          </p:cNvSpPr>
          <p:nvPr>
            <p:ph type="ctrTitle" idx="4294967295"/>
          </p:nvPr>
        </p:nvSpPr>
        <p:spPr>
          <a:xfrm>
            <a:off x="1371600" y="338101"/>
            <a:ext cx="7772400" cy="123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7200"/>
              <a:t>ANGULAR</a:t>
            </a:r>
            <a:endParaRPr sz="7200"/>
          </a:p>
        </p:txBody>
      </p:sp>
      <p:pic>
        <p:nvPicPr>
          <p:cNvPr id="1631" name="Google Shape;1631;p25"/>
          <p:cNvPicPr preferRelativeResize="0"/>
          <p:nvPr/>
        </p:nvPicPr>
        <p:blipFill>
          <a:blip r:embed="rId3">
            <a:alphaModFix/>
          </a:blip>
          <a:stretch>
            <a:fillRect/>
          </a:stretch>
        </p:blipFill>
        <p:spPr>
          <a:xfrm>
            <a:off x="0" y="1874100"/>
            <a:ext cx="9144000" cy="5212500"/>
          </a:xfrm>
          <a:prstGeom prst="rect">
            <a:avLst/>
          </a:prstGeom>
          <a:noFill/>
          <a:ln>
            <a:noFill/>
          </a:ln>
        </p:spPr>
      </p:pic>
      <p:pic>
        <p:nvPicPr>
          <p:cNvPr id="1632" name="Google Shape;1632;p25"/>
          <p:cNvPicPr preferRelativeResize="0"/>
          <p:nvPr/>
        </p:nvPicPr>
        <p:blipFill>
          <a:blip r:embed="rId4">
            <a:alphaModFix/>
          </a:blip>
          <a:stretch>
            <a:fillRect/>
          </a:stretch>
        </p:blipFill>
        <p:spPr>
          <a:xfrm>
            <a:off x="8194900" y="6160972"/>
            <a:ext cx="1101499" cy="578300"/>
          </a:xfrm>
          <a:prstGeom prst="rect">
            <a:avLst/>
          </a:prstGeom>
          <a:noFill/>
          <a:ln>
            <a:noFill/>
          </a:ln>
        </p:spPr>
      </p:pic>
      <p:sp>
        <p:nvSpPr>
          <p:cNvPr id="1633" name="Google Shape;1633;p25"/>
          <p:cNvSpPr txBox="1"/>
          <p:nvPr/>
        </p:nvSpPr>
        <p:spPr>
          <a:xfrm>
            <a:off x="8550950" y="5745175"/>
            <a:ext cx="389400" cy="415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rgbClr val="FFFFFF"/>
                </a:solidFill>
              </a:rPr>
              <a:t>2</a:t>
            </a:r>
            <a:endParaRPr sz="1800" b="1">
              <a:solidFill>
                <a:srgbClr val="FFFFFF"/>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22E0EC26-3628-D340-AC58-4BC1F0E04731}"/>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fr-FR" smtClean="0"/>
              <a:t>22</a:t>
            </a:fld>
            <a:endParaRPr lang="fr-FR"/>
          </a:p>
        </p:txBody>
      </p:sp>
      <p:pic>
        <p:nvPicPr>
          <p:cNvPr id="2050" name="Picture 2" descr="Single-Page Apps vs Multi-Page Apps">
            <a:extLst>
              <a:ext uri="{FF2B5EF4-FFF2-40B4-BE49-F238E27FC236}">
                <a16:creationId xmlns:a16="http://schemas.microsoft.com/office/drawing/2014/main" id="{8086D231-49C8-1749-AA96-B170DEB2EEC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7314"/>
          <a:stretch/>
        </p:blipFill>
        <p:spPr bwMode="auto">
          <a:xfrm>
            <a:off x="461819" y="2037953"/>
            <a:ext cx="7930060" cy="34310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20593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57CDB614-1E4C-2B4A-B1E8-AB0B0066DDCC}"/>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fr-FR" smtClean="0"/>
              <a:t>23</a:t>
            </a:fld>
            <a:endParaRPr lang="fr-FR"/>
          </a:p>
        </p:txBody>
      </p:sp>
      <p:pic>
        <p:nvPicPr>
          <p:cNvPr id="1026" name="Picture 2" descr="Angular Training Part 1 - What are Single Page Applications - YouTube">
            <a:extLst>
              <a:ext uri="{FF2B5EF4-FFF2-40B4-BE49-F238E27FC236}">
                <a16:creationId xmlns:a16="http://schemas.microsoft.com/office/drawing/2014/main" id="{680EC5FA-504A-BD41-A09B-C0FBA158567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9595"/>
          <a:stretch/>
        </p:blipFill>
        <p:spPr bwMode="auto">
          <a:xfrm>
            <a:off x="812800" y="2096218"/>
            <a:ext cx="7832436" cy="35424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06764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637"/>
        <p:cNvGrpSpPr/>
        <p:nvPr/>
      </p:nvGrpSpPr>
      <p:grpSpPr>
        <a:xfrm>
          <a:off x="0" y="0"/>
          <a:ext cx="0" cy="0"/>
          <a:chOff x="0" y="0"/>
          <a:chExt cx="0" cy="0"/>
        </a:xfrm>
      </p:grpSpPr>
      <p:pic>
        <p:nvPicPr>
          <p:cNvPr id="1638" name="Google Shape;1638;p26"/>
          <p:cNvPicPr preferRelativeResize="0"/>
          <p:nvPr/>
        </p:nvPicPr>
        <p:blipFill>
          <a:blip r:embed="rId3">
            <a:alphaModFix/>
          </a:blip>
          <a:stretch>
            <a:fillRect/>
          </a:stretch>
        </p:blipFill>
        <p:spPr>
          <a:xfrm>
            <a:off x="-1886450" y="-76200"/>
            <a:ext cx="12192000" cy="6934199"/>
          </a:xfrm>
          <a:prstGeom prst="rect">
            <a:avLst/>
          </a:prstGeom>
          <a:noFill/>
          <a:ln>
            <a:noFill/>
          </a:ln>
        </p:spPr>
      </p:pic>
      <p:sp>
        <p:nvSpPr>
          <p:cNvPr id="1639" name="Google Shape;1639;p26"/>
          <p:cNvSpPr txBox="1">
            <a:spLocks noGrp="1"/>
          </p:cNvSpPr>
          <p:nvPr>
            <p:ph type="sldNum" idx="12"/>
          </p:nvPr>
        </p:nvSpPr>
        <p:spPr>
          <a:xfrm>
            <a:off x="109075" y="194699"/>
            <a:ext cx="1807200" cy="1670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solidFill>
                  <a:srgbClr val="9FC5E8"/>
                </a:solidFill>
              </a:rPr>
              <a:t>24</a:t>
            </a:fld>
            <a:endParaRPr>
              <a:solidFill>
                <a:srgbClr val="9FC5E8"/>
              </a:solidFill>
            </a:endParaRPr>
          </a:p>
        </p:txBody>
      </p:sp>
      <p:sp>
        <p:nvSpPr>
          <p:cNvPr id="1640" name="Google Shape;1640;p26"/>
          <p:cNvSpPr txBox="1">
            <a:spLocks noGrp="1"/>
          </p:cNvSpPr>
          <p:nvPr>
            <p:ph type="sldNum" idx="12"/>
          </p:nvPr>
        </p:nvSpPr>
        <p:spPr>
          <a:xfrm>
            <a:off x="228600" y="2593800"/>
            <a:ext cx="9144000" cy="1670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800" dirty="0"/>
              <a:t>WEB </a:t>
            </a:r>
            <a:endParaRPr sz="4800" dirty="0"/>
          </a:p>
          <a:p>
            <a:pPr marL="0" lvl="0" indent="0" algn="l" rtl="0">
              <a:spcBef>
                <a:spcPts val="0"/>
              </a:spcBef>
              <a:spcAft>
                <a:spcPts val="0"/>
              </a:spcAft>
              <a:buNone/>
            </a:pPr>
            <a:r>
              <a:rPr lang="en" sz="4800" dirty="0"/>
              <a:t>COMPONENTS</a:t>
            </a:r>
            <a:endParaRPr sz="4800" dirty="0">
              <a:solidFill>
                <a:srgbClr val="9FC5E8"/>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644"/>
        <p:cNvGrpSpPr/>
        <p:nvPr/>
      </p:nvGrpSpPr>
      <p:grpSpPr>
        <a:xfrm>
          <a:off x="0" y="0"/>
          <a:ext cx="0" cy="0"/>
          <a:chOff x="0" y="0"/>
          <a:chExt cx="0" cy="0"/>
        </a:xfrm>
      </p:grpSpPr>
      <p:sp>
        <p:nvSpPr>
          <p:cNvPr id="1645" name="Google Shape;1645;p27"/>
          <p:cNvSpPr txBox="1">
            <a:spLocks noGrp="1"/>
          </p:cNvSpPr>
          <p:nvPr>
            <p:ph type="sldNum" idx="12"/>
          </p:nvPr>
        </p:nvSpPr>
        <p:spPr>
          <a:xfrm>
            <a:off x="109075" y="194699"/>
            <a:ext cx="1807200" cy="1670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solidFill>
                  <a:srgbClr val="9FC5E8"/>
                </a:solidFill>
              </a:rPr>
              <a:t>25</a:t>
            </a:fld>
            <a:endParaRPr>
              <a:solidFill>
                <a:srgbClr val="9FC5E8"/>
              </a:solidFill>
            </a:endParaRPr>
          </a:p>
        </p:txBody>
      </p:sp>
      <p:sp>
        <p:nvSpPr>
          <p:cNvPr id="1646" name="Google Shape;1646;p27"/>
          <p:cNvSpPr txBox="1">
            <a:spLocks noGrp="1"/>
          </p:cNvSpPr>
          <p:nvPr>
            <p:ph type="ctrTitle" idx="4294967295"/>
          </p:nvPr>
        </p:nvSpPr>
        <p:spPr>
          <a:xfrm>
            <a:off x="2970175" y="4143133"/>
            <a:ext cx="5792700" cy="1546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SUJET ET </a:t>
            </a:r>
            <a:endParaRPr/>
          </a:p>
          <a:p>
            <a:pPr marL="0" lvl="0" indent="0" algn="l" rtl="0">
              <a:spcBef>
                <a:spcPts val="0"/>
              </a:spcBef>
              <a:spcAft>
                <a:spcPts val="0"/>
              </a:spcAft>
              <a:buNone/>
            </a:pPr>
            <a:r>
              <a:rPr lang="en"/>
              <a:t>OBJECTIFS</a:t>
            </a:r>
            <a:endParaRPr/>
          </a:p>
        </p:txBody>
      </p:sp>
      <p:pic>
        <p:nvPicPr>
          <p:cNvPr id="1647" name="Google Shape;1647;p27"/>
          <p:cNvPicPr preferRelativeResize="0"/>
          <p:nvPr/>
        </p:nvPicPr>
        <p:blipFill>
          <a:blip r:embed="rId3">
            <a:alphaModFix/>
          </a:blip>
          <a:stretch>
            <a:fillRect/>
          </a:stretch>
        </p:blipFill>
        <p:spPr>
          <a:xfrm>
            <a:off x="4869075" y="2786125"/>
            <a:ext cx="4038600" cy="2867025"/>
          </a:xfrm>
          <a:prstGeom prst="rect">
            <a:avLst/>
          </a:prstGeom>
          <a:noFill/>
          <a:ln>
            <a:noFill/>
          </a:ln>
        </p:spPr>
      </p:pic>
      <p:sp>
        <p:nvSpPr>
          <p:cNvPr id="1648" name="Google Shape;1648;p27"/>
          <p:cNvSpPr txBox="1">
            <a:spLocks noGrp="1"/>
          </p:cNvSpPr>
          <p:nvPr>
            <p:ph type="ctrTitle" idx="4294967295"/>
          </p:nvPr>
        </p:nvSpPr>
        <p:spPr>
          <a:xfrm>
            <a:off x="0" y="1738225"/>
            <a:ext cx="9144000" cy="819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073763"/>
                </a:solidFill>
              </a:rPr>
              <a:t>Approche modulaire </a:t>
            </a:r>
            <a:endParaRPr sz="2400">
              <a:solidFill>
                <a:srgbClr val="073763"/>
              </a:solidFill>
            </a:endParaRPr>
          </a:p>
        </p:txBody>
      </p:sp>
      <p:sp>
        <p:nvSpPr>
          <p:cNvPr id="1649" name="Google Shape;1649;p27"/>
          <p:cNvSpPr txBox="1">
            <a:spLocks noGrp="1"/>
          </p:cNvSpPr>
          <p:nvPr>
            <p:ph type="sldNum" idx="12"/>
          </p:nvPr>
        </p:nvSpPr>
        <p:spPr>
          <a:xfrm>
            <a:off x="1482225" y="658525"/>
            <a:ext cx="5792700" cy="81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WEB COMPONENTS</a:t>
            </a:r>
            <a:endParaRPr sz="3000">
              <a:solidFill>
                <a:srgbClr val="9FC5E8"/>
              </a:solidFill>
            </a:endParaRPr>
          </a:p>
        </p:txBody>
      </p:sp>
      <p:sp>
        <p:nvSpPr>
          <p:cNvPr id="1650" name="Google Shape;1650;p27"/>
          <p:cNvSpPr txBox="1">
            <a:spLocks noGrp="1"/>
          </p:cNvSpPr>
          <p:nvPr>
            <p:ph type="ctrTitle" idx="4294967295"/>
          </p:nvPr>
        </p:nvSpPr>
        <p:spPr>
          <a:xfrm>
            <a:off x="0" y="3810000"/>
            <a:ext cx="4869000" cy="819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073763"/>
                </a:solidFill>
              </a:rPr>
              <a:t>Comment découper</a:t>
            </a:r>
            <a:endParaRPr sz="2400">
              <a:solidFill>
                <a:srgbClr val="073763"/>
              </a:solidFill>
            </a:endParaRPr>
          </a:p>
          <a:p>
            <a:pPr marL="0" lvl="0" indent="0" algn="ctr" rtl="0">
              <a:spcBef>
                <a:spcPts val="0"/>
              </a:spcBef>
              <a:spcAft>
                <a:spcPts val="0"/>
              </a:spcAft>
              <a:buNone/>
            </a:pPr>
            <a:r>
              <a:rPr lang="en" sz="2400">
                <a:solidFill>
                  <a:srgbClr val="073763"/>
                </a:solidFill>
              </a:rPr>
              <a:t>cette page ?</a:t>
            </a:r>
            <a:endParaRPr sz="2400">
              <a:solidFill>
                <a:srgbClr val="073763"/>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B8AF9543-F68A-0D44-9021-933406C0E354}"/>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fr-FR" smtClean="0"/>
              <a:t>26</a:t>
            </a:fld>
            <a:endParaRPr lang="fr-FR"/>
          </a:p>
        </p:txBody>
      </p:sp>
      <p:pic>
        <p:nvPicPr>
          <p:cNvPr id="3074" name="Picture 2" descr="Introduction au component Angular - apcpedagogie">
            <a:extLst>
              <a:ext uri="{FF2B5EF4-FFF2-40B4-BE49-F238E27FC236}">
                <a16:creationId xmlns:a16="http://schemas.microsoft.com/office/drawing/2014/main" id="{4A8A477D-6EF1-F740-B0F0-0B826FF8D6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50218" y="1207943"/>
            <a:ext cx="6043563" cy="44421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0814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586640CE-AC55-4C43-B3EC-78B2588627C0}"/>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fr-FR" smtClean="0"/>
              <a:t>27</a:t>
            </a:fld>
            <a:endParaRPr lang="fr-FR"/>
          </a:p>
        </p:txBody>
      </p:sp>
      <p:sp>
        <p:nvSpPr>
          <p:cNvPr id="6" name="ZoneTexte 5">
            <a:extLst>
              <a:ext uri="{FF2B5EF4-FFF2-40B4-BE49-F238E27FC236}">
                <a16:creationId xmlns:a16="http://schemas.microsoft.com/office/drawing/2014/main" id="{FEF4F60A-B878-2440-A826-CB0243D81911}"/>
              </a:ext>
            </a:extLst>
          </p:cNvPr>
          <p:cNvSpPr txBox="1"/>
          <p:nvPr/>
        </p:nvSpPr>
        <p:spPr>
          <a:xfrm>
            <a:off x="1012675" y="1595373"/>
            <a:ext cx="6350271" cy="1169551"/>
          </a:xfrm>
          <a:prstGeom prst="rect">
            <a:avLst/>
          </a:prstGeom>
          <a:noFill/>
        </p:spPr>
        <p:txBody>
          <a:bodyPr wrap="square">
            <a:spAutoFit/>
          </a:bodyPr>
          <a:lstStyle/>
          <a:p>
            <a:pPr algn="l"/>
            <a:endParaRPr lang="fr-FR" b="0" i="0" u="none" strike="noStrike" dirty="0">
              <a:solidFill>
                <a:srgbClr val="000000"/>
              </a:solidFill>
              <a:effectLst/>
              <a:latin typeface="Montserrat" pitchFamily="2" charset="77"/>
            </a:endParaRPr>
          </a:p>
          <a:p>
            <a:pPr algn="l"/>
            <a:r>
              <a:rPr lang="fr-FR" b="1" dirty="0">
                <a:latin typeface="Montserrat" pitchFamily="2" charset="77"/>
                <a:sym typeface="Wingdings" pitchFamily="2" charset="2"/>
              </a:rPr>
              <a:t></a:t>
            </a:r>
            <a:r>
              <a:rPr lang="fr-FR" b="1" i="0" u="none" strike="noStrike" dirty="0">
                <a:solidFill>
                  <a:srgbClr val="000000"/>
                </a:solidFill>
                <a:effectLst/>
                <a:latin typeface="Montserrat" pitchFamily="2" charset="77"/>
              </a:rPr>
              <a:t>Pour créer ne nouvelle application </a:t>
            </a:r>
            <a:r>
              <a:rPr lang="fr-FR" b="1" i="0" u="none" strike="noStrike" dirty="0" err="1">
                <a:solidFill>
                  <a:srgbClr val="000000"/>
                </a:solidFill>
                <a:effectLst/>
                <a:latin typeface="Montserrat" pitchFamily="2" charset="77"/>
              </a:rPr>
              <a:t>Angular</a:t>
            </a:r>
            <a:r>
              <a:rPr lang="fr-FR" b="1" i="0" u="none" strike="noStrike" dirty="0">
                <a:solidFill>
                  <a:srgbClr val="000000"/>
                </a:solidFill>
                <a:effectLst/>
                <a:latin typeface="Montserrat" pitchFamily="2" charset="77"/>
              </a:rPr>
              <a:t> :</a:t>
            </a:r>
          </a:p>
          <a:p>
            <a:r>
              <a:rPr lang="fr-FR" b="1" dirty="0" err="1">
                <a:solidFill>
                  <a:schemeClr val="bg1"/>
                </a:solidFill>
                <a:latin typeface="Montserrat" pitchFamily="2" charset="77"/>
              </a:rPr>
              <a:t>youssefmekouar</a:t>
            </a:r>
            <a:r>
              <a:rPr lang="fr-FR" b="1" dirty="0">
                <a:solidFill>
                  <a:schemeClr val="bg1"/>
                </a:solidFill>
                <a:latin typeface="Montserrat" pitchFamily="2" charset="77"/>
              </a:rPr>
              <a:t>$ </a:t>
            </a:r>
            <a:r>
              <a:rPr lang="fr-FR" b="1" i="0" u="none" strike="noStrike" dirty="0" err="1">
                <a:solidFill>
                  <a:schemeClr val="bg1"/>
                </a:solidFill>
                <a:effectLst/>
                <a:latin typeface="Montserrat" pitchFamily="2" charset="77"/>
              </a:rPr>
              <a:t>ng</a:t>
            </a:r>
            <a:r>
              <a:rPr lang="fr-FR" b="1" i="0" u="none" strike="noStrike" dirty="0">
                <a:solidFill>
                  <a:schemeClr val="bg1"/>
                </a:solidFill>
                <a:effectLst/>
                <a:latin typeface="Montserrat" pitchFamily="2" charset="77"/>
              </a:rPr>
              <a:t> new</a:t>
            </a:r>
          </a:p>
          <a:p>
            <a:r>
              <a:rPr lang="fr-FR" b="1" dirty="0">
                <a:latin typeface="Montserrat" pitchFamily="2" charset="77"/>
              </a:rPr>
              <a:t>Pour exécuter le serveur de développement : </a:t>
            </a:r>
          </a:p>
          <a:p>
            <a:r>
              <a:rPr lang="fr-FR" b="1" dirty="0" err="1">
                <a:solidFill>
                  <a:schemeClr val="bg1"/>
                </a:solidFill>
                <a:latin typeface="Montserrat" pitchFamily="2" charset="77"/>
              </a:rPr>
              <a:t>youssefmekouar</a:t>
            </a:r>
            <a:r>
              <a:rPr lang="fr-FR" b="1" dirty="0">
                <a:solidFill>
                  <a:schemeClr val="bg1"/>
                </a:solidFill>
                <a:latin typeface="Montserrat" pitchFamily="2" charset="77"/>
              </a:rPr>
              <a:t>$ </a:t>
            </a:r>
            <a:r>
              <a:rPr lang="fr-FR" b="1" i="0" u="none" strike="noStrike" dirty="0" err="1">
                <a:solidFill>
                  <a:schemeClr val="bg1"/>
                </a:solidFill>
                <a:effectLst/>
                <a:latin typeface="Montserrat" pitchFamily="2" charset="77"/>
              </a:rPr>
              <a:t>ng</a:t>
            </a:r>
            <a:r>
              <a:rPr lang="fr-FR" b="1" i="0" u="none" strike="noStrike" dirty="0">
                <a:solidFill>
                  <a:schemeClr val="bg1"/>
                </a:solidFill>
                <a:effectLst/>
                <a:latin typeface="Montserrat" pitchFamily="2" charset="77"/>
              </a:rPr>
              <a:t> serve </a:t>
            </a:r>
            <a:endParaRPr lang="fr-FR" b="1" dirty="0">
              <a:solidFill>
                <a:schemeClr val="bg1"/>
              </a:solidFill>
            </a:endParaRPr>
          </a:p>
        </p:txBody>
      </p:sp>
      <p:sp>
        <p:nvSpPr>
          <p:cNvPr id="9" name="ZoneTexte 8">
            <a:extLst>
              <a:ext uri="{FF2B5EF4-FFF2-40B4-BE49-F238E27FC236}">
                <a16:creationId xmlns:a16="http://schemas.microsoft.com/office/drawing/2014/main" id="{5CA289C4-9B34-BA43-B7D0-339413F19313}"/>
              </a:ext>
            </a:extLst>
          </p:cNvPr>
          <p:cNvSpPr txBox="1"/>
          <p:nvPr/>
        </p:nvSpPr>
        <p:spPr>
          <a:xfrm>
            <a:off x="1012675" y="2905780"/>
            <a:ext cx="6618125" cy="2462213"/>
          </a:xfrm>
          <a:prstGeom prst="rect">
            <a:avLst/>
          </a:prstGeom>
          <a:noFill/>
        </p:spPr>
        <p:txBody>
          <a:bodyPr wrap="square">
            <a:spAutoFit/>
          </a:bodyPr>
          <a:lstStyle/>
          <a:p>
            <a:pPr algn="l"/>
            <a:r>
              <a:rPr lang="fr-FR" i="0" u="none" strike="noStrike" dirty="0">
                <a:solidFill>
                  <a:srgbClr val="000000"/>
                </a:solidFill>
                <a:effectLst/>
                <a:latin typeface="Montserrat" pitchFamily="2" charset="77"/>
                <a:sym typeface="Wingdings" pitchFamily="2" charset="2"/>
              </a:rPr>
              <a:t> </a:t>
            </a:r>
            <a:r>
              <a:rPr lang="fr-FR" b="1" i="0" u="none" strike="noStrike" dirty="0">
                <a:solidFill>
                  <a:srgbClr val="000000"/>
                </a:solidFill>
                <a:effectLst/>
                <a:latin typeface="Montserrat" pitchFamily="2" charset="77"/>
              </a:rPr>
              <a:t>Pour créer un </a:t>
            </a:r>
            <a:r>
              <a:rPr lang="fr-FR" b="1" dirty="0">
                <a:latin typeface="Montserrat" pitchFamily="2" charset="77"/>
              </a:rPr>
              <a:t>nouveau </a:t>
            </a:r>
            <a:r>
              <a:rPr lang="fr-FR" b="1" i="0" u="none" strike="noStrike" dirty="0">
                <a:solidFill>
                  <a:srgbClr val="000000"/>
                </a:solidFill>
                <a:effectLst/>
                <a:latin typeface="Montserrat" pitchFamily="2" charset="77"/>
              </a:rPr>
              <a:t>component : </a:t>
            </a:r>
          </a:p>
          <a:p>
            <a:r>
              <a:rPr lang="fr-FR" b="1" dirty="0">
                <a:solidFill>
                  <a:schemeClr val="bg1"/>
                </a:solidFill>
                <a:latin typeface="Montserrat" pitchFamily="2" charset="77"/>
              </a:rPr>
              <a:t>  </a:t>
            </a:r>
            <a:r>
              <a:rPr lang="fr-FR" b="1" dirty="0" err="1">
                <a:solidFill>
                  <a:schemeClr val="bg1"/>
                </a:solidFill>
                <a:latin typeface="Montserrat" pitchFamily="2" charset="77"/>
              </a:rPr>
              <a:t>youssefmekouar</a:t>
            </a:r>
            <a:r>
              <a:rPr lang="fr-FR" b="1" dirty="0">
                <a:solidFill>
                  <a:schemeClr val="bg1"/>
                </a:solidFill>
                <a:latin typeface="Montserrat" pitchFamily="2" charset="77"/>
              </a:rPr>
              <a:t>$ </a:t>
            </a:r>
            <a:r>
              <a:rPr lang="fr-FR" b="1" dirty="0" err="1">
                <a:solidFill>
                  <a:schemeClr val="bg1"/>
                </a:solidFill>
                <a:latin typeface="Montserrat" pitchFamily="2" charset="77"/>
              </a:rPr>
              <a:t>ng</a:t>
            </a:r>
            <a:r>
              <a:rPr lang="fr-FR" b="1" dirty="0">
                <a:solidFill>
                  <a:schemeClr val="bg1"/>
                </a:solidFill>
                <a:latin typeface="Montserrat" pitchFamily="2" charset="77"/>
              </a:rPr>
              <a:t> </a:t>
            </a:r>
            <a:r>
              <a:rPr lang="fr-FR" b="1" dirty="0" err="1">
                <a:solidFill>
                  <a:schemeClr val="bg1"/>
                </a:solidFill>
                <a:latin typeface="Montserrat" pitchFamily="2" charset="77"/>
              </a:rPr>
              <a:t>generate</a:t>
            </a:r>
            <a:r>
              <a:rPr lang="fr-FR" b="1" dirty="0">
                <a:solidFill>
                  <a:schemeClr val="bg1"/>
                </a:solidFill>
                <a:latin typeface="Montserrat" pitchFamily="2" charset="77"/>
              </a:rPr>
              <a:t> component nom-du-component</a:t>
            </a:r>
          </a:p>
          <a:p>
            <a:pPr marL="285750" indent="-285750">
              <a:buFont typeface="Wingdings" pitchFamily="2" charset="2"/>
              <a:buChar char="è"/>
            </a:pPr>
            <a:r>
              <a:rPr lang="fr-FR" b="1" dirty="0">
                <a:latin typeface="Montserrat" pitchFamily="2" charset="77"/>
              </a:rPr>
              <a:t>Pour créer un nouveau service : </a:t>
            </a:r>
          </a:p>
          <a:p>
            <a:r>
              <a:rPr lang="fr-FR" b="1" dirty="0" err="1">
                <a:solidFill>
                  <a:schemeClr val="bg1"/>
                </a:solidFill>
                <a:latin typeface="Montserrat" pitchFamily="2" charset="77"/>
              </a:rPr>
              <a:t>youssefmekouar</a:t>
            </a:r>
            <a:r>
              <a:rPr lang="fr-FR" b="1" dirty="0">
                <a:solidFill>
                  <a:schemeClr val="bg1"/>
                </a:solidFill>
                <a:latin typeface="Montserrat" pitchFamily="2" charset="77"/>
              </a:rPr>
              <a:t>$ </a:t>
            </a:r>
            <a:r>
              <a:rPr lang="fr-FR" b="1" dirty="0" err="1">
                <a:solidFill>
                  <a:schemeClr val="bg1"/>
                </a:solidFill>
                <a:latin typeface="Montserrat" pitchFamily="2" charset="77"/>
              </a:rPr>
              <a:t>ng</a:t>
            </a:r>
            <a:r>
              <a:rPr lang="fr-FR" b="1" dirty="0">
                <a:solidFill>
                  <a:schemeClr val="bg1"/>
                </a:solidFill>
                <a:latin typeface="Montserrat" pitchFamily="2" charset="77"/>
              </a:rPr>
              <a:t> </a:t>
            </a:r>
            <a:r>
              <a:rPr lang="fr-FR" b="1" dirty="0" err="1">
                <a:solidFill>
                  <a:schemeClr val="bg1"/>
                </a:solidFill>
                <a:latin typeface="Montserrat" pitchFamily="2" charset="77"/>
              </a:rPr>
              <a:t>generate</a:t>
            </a:r>
            <a:r>
              <a:rPr lang="fr-FR" b="1" dirty="0">
                <a:solidFill>
                  <a:schemeClr val="bg1"/>
                </a:solidFill>
                <a:latin typeface="Montserrat" pitchFamily="2" charset="77"/>
              </a:rPr>
              <a:t> service nom-du-service</a:t>
            </a:r>
          </a:p>
          <a:p>
            <a:pPr marL="285750" indent="-285750">
              <a:buFont typeface="Wingdings" pitchFamily="2" charset="2"/>
              <a:buChar char="è"/>
            </a:pPr>
            <a:r>
              <a:rPr lang="fr-FR" b="1" dirty="0">
                <a:latin typeface="Montserrat" pitchFamily="2" charset="77"/>
              </a:rPr>
              <a:t>Pour créer une nouvelle class : </a:t>
            </a:r>
          </a:p>
          <a:p>
            <a:r>
              <a:rPr lang="fr-FR" b="1" dirty="0" err="1">
                <a:solidFill>
                  <a:schemeClr val="bg1"/>
                </a:solidFill>
                <a:latin typeface="Montserrat" pitchFamily="2" charset="77"/>
              </a:rPr>
              <a:t>youssefmekouar</a:t>
            </a:r>
            <a:r>
              <a:rPr lang="fr-FR" b="1" dirty="0">
                <a:solidFill>
                  <a:schemeClr val="bg1"/>
                </a:solidFill>
                <a:latin typeface="Montserrat" pitchFamily="2" charset="77"/>
              </a:rPr>
              <a:t>$ </a:t>
            </a:r>
            <a:r>
              <a:rPr lang="fr-FR" b="1" dirty="0" err="1">
                <a:solidFill>
                  <a:schemeClr val="bg1"/>
                </a:solidFill>
                <a:latin typeface="Montserrat" pitchFamily="2" charset="77"/>
              </a:rPr>
              <a:t>ng</a:t>
            </a:r>
            <a:r>
              <a:rPr lang="fr-FR" b="1" dirty="0">
                <a:solidFill>
                  <a:schemeClr val="bg1"/>
                </a:solidFill>
                <a:latin typeface="Montserrat" pitchFamily="2" charset="77"/>
              </a:rPr>
              <a:t> </a:t>
            </a:r>
            <a:r>
              <a:rPr lang="fr-FR" b="1" dirty="0" err="1">
                <a:solidFill>
                  <a:schemeClr val="bg1"/>
                </a:solidFill>
                <a:latin typeface="Montserrat" pitchFamily="2" charset="77"/>
              </a:rPr>
              <a:t>generate</a:t>
            </a:r>
            <a:r>
              <a:rPr lang="fr-FR" b="1" dirty="0">
                <a:solidFill>
                  <a:schemeClr val="bg1"/>
                </a:solidFill>
                <a:latin typeface="Montserrat" pitchFamily="2" charset="77"/>
              </a:rPr>
              <a:t> class nom-de-la-class</a:t>
            </a:r>
          </a:p>
          <a:p>
            <a:endParaRPr lang="fr-FR" b="1" dirty="0">
              <a:solidFill>
                <a:schemeClr val="bg1"/>
              </a:solidFill>
              <a:latin typeface="Montserrat" pitchFamily="2" charset="77"/>
            </a:endParaRPr>
          </a:p>
          <a:p>
            <a:endParaRPr lang="fr-FR" b="1" dirty="0">
              <a:latin typeface="Montserrat" pitchFamily="2" charset="77"/>
            </a:endParaRPr>
          </a:p>
          <a:p>
            <a:endParaRPr lang="fr-FR" b="1" dirty="0">
              <a:latin typeface="Montserrat" pitchFamily="2" charset="77"/>
            </a:endParaRPr>
          </a:p>
          <a:p>
            <a:endParaRPr lang="fr-FR" b="1" dirty="0">
              <a:solidFill>
                <a:schemeClr val="bg1"/>
              </a:solidFill>
              <a:latin typeface="Montserrat" pitchFamily="2" charset="77"/>
            </a:endParaRPr>
          </a:p>
          <a:p>
            <a:endParaRPr lang="fr-FR" b="1" i="0" u="none" strike="noStrike" dirty="0">
              <a:solidFill>
                <a:schemeClr val="bg1"/>
              </a:solidFill>
              <a:effectLst/>
              <a:latin typeface="Montserrat" pitchFamily="2" charset="77"/>
            </a:endParaRPr>
          </a:p>
        </p:txBody>
      </p:sp>
      <p:sp>
        <p:nvSpPr>
          <p:cNvPr id="10" name="Google Shape;1640;p26">
            <a:extLst>
              <a:ext uri="{FF2B5EF4-FFF2-40B4-BE49-F238E27FC236}">
                <a16:creationId xmlns:a16="http://schemas.microsoft.com/office/drawing/2014/main" id="{E5CD4781-F4D5-2940-840F-6958551D87A0}"/>
              </a:ext>
            </a:extLst>
          </p:cNvPr>
          <p:cNvSpPr txBox="1">
            <a:spLocks/>
          </p:cNvSpPr>
          <p:nvPr/>
        </p:nvSpPr>
        <p:spPr>
          <a:xfrm>
            <a:off x="1253837" y="725627"/>
            <a:ext cx="4648200" cy="8486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buNone/>
              <a:defRPr sz="9600" b="1" i="0" u="none" strike="noStrike" cap="none">
                <a:solidFill>
                  <a:srgbClr val="0B5394"/>
                </a:solidFill>
                <a:latin typeface="Montserrat"/>
                <a:ea typeface="Montserrat"/>
                <a:cs typeface="Montserrat"/>
                <a:sym typeface="Montserrat"/>
              </a:defRPr>
            </a:lvl1pPr>
            <a:lvl2pPr marR="0" lvl="1" algn="l" rtl="0">
              <a:lnSpc>
                <a:spcPct val="100000"/>
              </a:lnSpc>
              <a:spcBef>
                <a:spcPts val="0"/>
              </a:spcBef>
              <a:spcAft>
                <a:spcPts val="0"/>
              </a:spcAft>
              <a:buClr>
                <a:srgbClr val="000000"/>
              </a:buClr>
              <a:buFont typeface="Arial"/>
              <a:buNone/>
              <a:defRPr sz="9600" b="1" i="0" u="none" strike="noStrike" cap="none">
                <a:solidFill>
                  <a:srgbClr val="0B5394"/>
                </a:solidFill>
                <a:latin typeface="Montserrat"/>
                <a:ea typeface="Montserrat"/>
                <a:cs typeface="Montserrat"/>
                <a:sym typeface="Montserrat"/>
              </a:defRPr>
            </a:lvl2pPr>
            <a:lvl3pPr marR="0" lvl="2" algn="l" rtl="0">
              <a:lnSpc>
                <a:spcPct val="100000"/>
              </a:lnSpc>
              <a:spcBef>
                <a:spcPts val="0"/>
              </a:spcBef>
              <a:spcAft>
                <a:spcPts val="0"/>
              </a:spcAft>
              <a:buClr>
                <a:srgbClr val="000000"/>
              </a:buClr>
              <a:buFont typeface="Arial"/>
              <a:buNone/>
              <a:defRPr sz="9600" b="1" i="0" u="none" strike="noStrike" cap="none">
                <a:solidFill>
                  <a:srgbClr val="0B5394"/>
                </a:solidFill>
                <a:latin typeface="Montserrat"/>
                <a:ea typeface="Montserrat"/>
                <a:cs typeface="Montserrat"/>
                <a:sym typeface="Montserrat"/>
              </a:defRPr>
            </a:lvl3pPr>
            <a:lvl4pPr marR="0" lvl="3" algn="l" rtl="0">
              <a:lnSpc>
                <a:spcPct val="100000"/>
              </a:lnSpc>
              <a:spcBef>
                <a:spcPts val="0"/>
              </a:spcBef>
              <a:spcAft>
                <a:spcPts val="0"/>
              </a:spcAft>
              <a:buClr>
                <a:srgbClr val="000000"/>
              </a:buClr>
              <a:buFont typeface="Arial"/>
              <a:buNone/>
              <a:defRPr sz="9600" b="1" i="0" u="none" strike="noStrike" cap="none">
                <a:solidFill>
                  <a:srgbClr val="0B5394"/>
                </a:solidFill>
                <a:latin typeface="Montserrat"/>
                <a:ea typeface="Montserrat"/>
                <a:cs typeface="Montserrat"/>
                <a:sym typeface="Montserrat"/>
              </a:defRPr>
            </a:lvl4pPr>
            <a:lvl5pPr marR="0" lvl="4" algn="l" rtl="0">
              <a:lnSpc>
                <a:spcPct val="100000"/>
              </a:lnSpc>
              <a:spcBef>
                <a:spcPts val="0"/>
              </a:spcBef>
              <a:spcAft>
                <a:spcPts val="0"/>
              </a:spcAft>
              <a:buClr>
                <a:srgbClr val="000000"/>
              </a:buClr>
              <a:buFont typeface="Arial"/>
              <a:buNone/>
              <a:defRPr sz="9600" b="1" i="0" u="none" strike="noStrike" cap="none">
                <a:solidFill>
                  <a:srgbClr val="0B5394"/>
                </a:solidFill>
                <a:latin typeface="Montserrat"/>
                <a:ea typeface="Montserrat"/>
                <a:cs typeface="Montserrat"/>
                <a:sym typeface="Montserrat"/>
              </a:defRPr>
            </a:lvl5pPr>
            <a:lvl6pPr marR="0" lvl="5" algn="l" rtl="0">
              <a:lnSpc>
                <a:spcPct val="100000"/>
              </a:lnSpc>
              <a:spcBef>
                <a:spcPts val="0"/>
              </a:spcBef>
              <a:spcAft>
                <a:spcPts val="0"/>
              </a:spcAft>
              <a:buClr>
                <a:srgbClr val="000000"/>
              </a:buClr>
              <a:buFont typeface="Arial"/>
              <a:buNone/>
              <a:defRPr sz="9600" b="1" i="0" u="none" strike="noStrike" cap="none">
                <a:solidFill>
                  <a:srgbClr val="0B5394"/>
                </a:solidFill>
                <a:latin typeface="Montserrat"/>
                <a:ea typeface="Montserrat"/>
                <a:cs typeface="Montserrat"/>
                <a:sym typeface="Montserrat"/>
              </a:defRPr>
            </a:lvl6pPr>
            <a:lvl7pPr marR="0" lvl="6" algn="l" rtl="0">
              <a:lnSpc>
                <a:spcPct val="100000"/>
              </a:lnSpc>
              <a:spcBef>
                <a:spcPts val="0"/>
              </a:spcBef>
              <a:spcAft>
                <a:spcPts val="0"/>
              </a:spcAft>
              <a:buClr>
                <a:srgbClr val="000000"/>
              </a:buClr>
              <a:buFont typeface="Arial"/>
              <a:buNone/>
              <a:defRPr sz="9600" b="1" i="0" u="none" strike="noStrike" cap="none">
                <a:solidFill>
                  <a:srgbClr val="0B5394"/>
                </a:solidFill>
                <a:latin typeface="Montserrat"/>
                <a:ea typeface="Montserrat"/>
                <a:cs typeface="Montserrat"/>
                <a:sym typeface="Montserrat"/>
              </a:defRPr>
            </a:lvl7pPr>
            <a:lvl8pPr marR="0" lvl="7" algn="l" rtl="0">
              <a:lnSpc>
                <a:spcPct val="100000"/>
              </a:lnSpc>
              <a:spcBef>
                <a:spcPts val="0"/>
              </a:spcBef>
              <a:spcAft>
                <a:spcPts val="0"/>
              </a:spcAft>
              <a:buClr>
                <a:srgbClr val="000000"/>
              </a:buClr>
              <a:buFont typeface="Arial"/>
              <a:buNone/>
              <a:defRPr sz="9600" b="1" i="0" u="none" strike="noStrike" cap="none">
                <a:solidFill>
                  <a:srgbClr val="0B5394"/>
                </a:solidFill>
                <a:latin typeface="Montserrat"/>
                <a:ea typeface="Montserrat"/>
                <a:cs typeface="Montserrat"/>
                <a:sym typeface="Montserrat"/>
              </a:defRPr>
            </a:lvl8pPr>
            <a:lvl9pPr marR="0" lvl="8" algn="l" rtl="0">
              <a:lnSpc>
                <a:spcPct val="100000"/>
              </a:lnSpc>
              <a:spcBef>
                <a:spcPts val="0"/>
              </a:spcBef>
              <a:spcAft>
                <a:spcPts val="0"/>
              </a:spcAft>
              <a:buClr>
                <a:srgbClr val="000000"/>
              </a:buClr>
              <a:buFont typeface="Arial"/>
              <a:buNone/>
              <a:defRPr sz="9600" b="1" i="0" u="none" strike="noStrike" cap="none">
                <a:solidFill>
                  <a:srgbClr val="0B5394"/>
                </a:solidFill>
                <a:latin typeface="Montserrat"/>
                <a:ea typeface="Montserrat"/>
                <a:cs typeface="Montserrat"/>
                <a:sym typeface="Montserrat"/>
              </a:defRPr>
            </a:lvl9pPr>
          </a:lstStyle>
          <a:p>
            <a:r>
              <a:rPr lang="fr-FR" sz="4000" dirty="0">
                <a:solidFill>
                  <a:srgbClr val="9FC5E8"/>
                </a:solidFill>
              </a:rPr>
              <a:t>CLI d’</a:t>
            </a:r>
            <a:r>
              <a:rPr lang="fr-FR" sz="4000" dirty="0" err="1">
                <a:solidFill>
                  <a:srgbClr val="9FC5E8"/>
                </a:solidFill>
              </a:rPr>
              <a:t>Angular</a:t>
            </a:r>
            <a:endParaRPr lang="fr-FR" sz="4000" dirty="0">
              <a:solidFill>
                <a:srgbClr val="9FC5E8"/>
              </a:solidFill>
            </a:endParaRPr>
          </a:p>
        </p:txBody>
      </p:sp>
      <p:sp>
        <p:nvSpPr>
          <p:cNvPr id="12" name="ZoneTexte 11">
            <a:extLst>
              <a:ext uri="{FF2B5EF4-FFF2-40B4-BE49-F238E27FC236}">
                <a16:creationId xmlns:a16="http://schemas.microsoft.com/office/drawing/2014/main" id="{0FBE6AE2-8933-0547-921C-9D39F2968569}"/>
              </a:ext>
            </a:extLst>
          </p:cNvPr>
          <p:cNvSpPr txBox="1"/>
          <p:nvPr/>
        </p:nvSpPr>
        <p:spPr>
          <a:xfrm>
            <a:off x="883941" y="4998661"/>
            <a:ext cx="7376117" cy="738664"/>
          </a:xfrm>
          <a:prstGeom prst="rect">
            <a:avLst/>
          </a:prstGeom>
          <a:noFill/>
        </p:spPr>
        <p:txBody>
          <a:bodyPr wrap="square">
            <a:spAutoFit/>
          </a:bodyPr>
          <a:lstStyle/>
          <a:p>
            <a:r>
              <a:rPr lang="fr-FR" b="1" dirty="0">
                <a:latin typeface="Montserrat" pitchFamily="2" charset="77"/>
              </a:rPr>
              <a:t>- Pour plus de d’information sur la ligne de commande </a:t>
            </a:r>
            <a:r>
              <a:rPr lang="fr-FR" b="1" dirty="0" err="1">
                <a:latin typeface="Montserrat" pitchFamily="2" charset="77"/>
              </a:rPr>
              <a:t>ng</a:t>
            </a:r>
            <a:r>
              <a:rPr lang="fr-FR" b="1" dirty="0">
                <a:latin typeface="Montserrat" pitchFamily="2" charset="77"/>
              </a:rPr>
              <a:t> </a:t>
            </a:r>
            <a:r>
              <a:rPr lang="fr-FR" b="1" dirty="0" err="1">
                <a:latin typeface="Montserrat" pitchFamily="2" charset="77"/>
              </a:rPr>
              <a:t>generate</a:t>
            </a:r>
            <a:r>
              <a:rPr lang="fr-FR" dirty="0"/>
              <a:t> :</a:t>
            </a:r>
          </a:p>
          <a:p>
            <a:r>
              <a:rPr lang="fr-FR" dirty="0">
                <a:hlinkClick r:id="rId3"/>
              </a:rPr>
              <a:t>https://angular.io/cli/generate#module</a:t>
            </a:r>
            <a:endParaRPr lang="fr-FR" dirty="0"/>
          </a:p>
          <a:p>
            <a:endParaRPr lang="fr-FR" dirty="0"/>
          </a:p>
        </p:txBody>
      </p:sp>
    </p:spTree>
    <p:extLst>
      <p:ext uri="{BB962C8B-B14F-4D97-AF65-F5344CB8AC3E}">
        <p14:creationId xmlns:p14="http://schemas.microsoft.com/office/powerpoint/2010/main" val="34183750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693"/>
        <p:cNvGrpSpPr/>
        <p:nvPr/>
      </p:nvGrpSpPr>
      <p:grpSpPr>
        <a:xfrm>
          <a:off x="0" y="0"/>
          <a:ext cx="0" cy="0"/>
          <a:chOff x="0" y="0"/>
          <a:chExt cx="0" cy="0"/>
        </a:xfrm>
      </p:grpSpPr>
      <p:pic>
        <p:nvPicPr>
          <p:cNvPr id="1694" name="Google Shape;1694;p32"/>
          <p:cNvPicPr preferRelativeResize="0"/>
          <p:nvPr/>
        </p:nvPicPr>
        <p:blipFill>
          <a:blip r:embed="rId3">
            <a:alphaModFix/>
          </a:blip>
          <a:stretch>
            <a:fillRect/>
          </a:stretch>
        </p:blipFill>
        <p:spPr>
          <a:xfrm>
            <a:off x="0" y="0"/>
            <a:ext cx="12031049" cy="6858001"/>
          </a:xfrm>
          <a:prstGeom prst="rect">
            <a:avLst/>
          </a:prstGeom>
          <a:noFill/>
          <a:ln>
            <a:noFill/>
          </a:ln>
        </p:spPr>
      </p:pic>
      <p:sp>
        <p:nvSpPr>
          <p:cNvPr id="1695" name="Google Shape;1695;p32"/>
          <p:cNvSpPr txBox="1">
            <a:spLocks noGrp="1"/>
          </p:cNvSpPr>
          <p:nvPr>
            <p:ph type="sldNum" idx="12"/>
          </p:nvPr>
        </p:nvSpPr>
        <p:spPr>
          <a:xfrm>
            <a:off x="109075" y="194699"/>
            <a:ext cx="1807200" cy="1670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solidFill>
                  <a:srgbClr val="9FC5E8"/>
                </a:solidFill>
              </a:rPr>
              <a:t>28</a:t>
            </a:fld>
            <a:endParaRPr>
              <a:solidFill>
                <a:srgbClr val="9FC5E8"/>
              </a:solidFill>
            </a:endParaRPr>
          </a:p>
        </p:txBody>
      </p:sp>
      <p:sp>
        <p:nvSpPr>
          <p:cNvPr id="1696" name="Google Shape;1696;p32"/>
          <p:cNvSpPr txBox="1">
            <a:spLocks noGrp="1"/>
          </p:cNvSpPr>
          <p:nvPr>
            <p:ph type="sldNum" idx="12"/>
          </p:nvPr>
        </p:nvSpPr>
        <p:spPr>
          <a:xfrm>
            <a:off x="4362100" y="2593800"/>
            <a:ext cx="9144000" cy="1670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800"/>
              <a:t>Angular</a:t>
            </a:r>
            <a:endParaRPr sz="4800"/>
          </a:p>
          <a:p>
            <a:pPr marL="0" lvl="0" indent="0" algn="l" rtl="0">
              <a:spcBef>
                <a:spcPts val="0"/>
              </a:spcBef>
              <a:spcAft>
                <a:spcPts val="0"/>
              </a:spcAft>
              <a:buNone/>
            </a:pPr>
            <a:r>
              <a:rPr lang="en" sz="4800"/>
              <a:t>Concepts</a:t>
            </a:r>
            <a:endParaRPr sz="4800"/>
          </a:p>
        </p:txBody>
      </p:sp>
      <p:pic>
        <p:nvPicPr>
          <p:cNvPr id="1697" name="Google Shape;1697;p32"/>
          <p:cNvPicPr preferRelativeResize="0"/>
          <p:nvPr/>
        </p:nvPicPr>
        <p:blipFill>
          <a:blip r:embed="rId4">
            <a:alphaModFix/>
          </a:blip>
          <a:stretch>
            <a:fillRect/>
          </a:stretch>
        </p:blipFill>
        <p:spPr>
          <a:xfrm>
            <a:off x="8194900" y="6160972"/>
            <a:ext cx="1101499" cy="578300"/>
          </a:xfrm>
          <a:prstGeom prst="rect">
            <a:avLst/>
          </a:prstGeom>
          <a:noFill/>
          <a:ln>
            <a:noFill/>
          </a:ln>
        </p:spPr>
      </p:pic>
      <p:sp>
        <p:nvSpPr>
          <p:cNvPr id="1698" name="Google Shape;1698;p32"/>
          <p:cNvSpPr txBox="1"/>
          <p:nvPr/>
        </p:nvSpPr>
        <p:spPr>
          <a:xfrm>
            <a:off x="8550950" y="5745175"/>
            <a:ext cx="389400" cy="415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rgbClr val="FFFFFF"/>
                </a:solidFill>
              </a:rPr>
              <a:t>1</a:t>
            </a:r>
            <a:endParaRPr sz="1800" b="1">
              <a:solidFill>
                <a:srgbClr val="FFFFFF"/>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702"/>
        <p:cNvGrpSpPr/>
        <p:nvPr/>
      </p:nvGrpSpPr>
      <p:grpSpPr>
        <a:xfrm>
          <a:off x="0" y="0"/>
          <a:ext cx="0" cy="0"/>
          <a:chOff x="0" y="0"/>
          <a:chExt cx="0" cy="0"/>
        </a:xfrm>
      </p:grpSpPr>
      <p:sp>
        <p:nvSpPr>
          <p:cNvPr id="1703" name="Google Shape;1703;p33"/>
          <p:cNvSpPr txBox="1">
            <a:spLocks noGrp="1"/>
          </p:cNvSpPr>
          <p:nvPr>
            <p:ph type="sldNum" idx="12"/>
          </p:nvPr>
        </p:nvSpPr>
        <p:spPr>
          <a:xfrm>
            <a:off x="109075" y="194699"/>
            <a:ext cx="1807200" cy="1670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solidFill>
                  <a:srgbClr val="9FC5E8"/>
                </a:solidFill>
              </a:rPr>
              <a:t>29</a:t>
            </a:fld>
            <a:endParaRPr>
              <a:solidFill>
                <a:srgbClr val="9FC5E8"/>
              </a:solidFill>
            </a:endParaRPr>
          </a:p>
        </p:txBody>
      </p:sp>
      <p:sp>
        <p:nvSpPr>
          <p:cNvPr id="1704" name="Google Shape;1704;p33"/>
          <p:cNvSpPr txBox="1">
            <a:spLocks noGrp="1"/>
          </p:cNvSpPr>
          <p:nvPr>
            <p:ph type="ctrTitle" idx="4294967295"/>
          </p:nvPr>
        </p:nvSpPr>
        <p:spPr>
          <a:xfrm>
            <a:off x="0" y="1585825"/>
            <a:ext cx="9144000" cy="819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073763"/>
                </a:solidFill>
              </a:rPr>
              <a:t>COMPONENT</a:t>
            </a:r>
            <a:endParaRPr sz="2400">
              <a:solidFill>
                <a:srgbClr val="073763"/>
              </a:solidFill>
            </a:endParaRPr>
          </a:p>
        </p:txBody>
      </p:sp>
      <p:sp>
        <p:nvSpPr>
          <p:cNvPr id="1705" name="Google Shape;1705;p33"/>
          <p:cNvSpPr txBox="1">
            <a:spLocks noGrp="1"/>
          </p:cNvSpPr>
          <p:nvPr>
            <p:ph type="sldNum" idx="12"/>
          </p:nvPr>
        </p:nvSpPr>
        <p:spPr>
          <a:xfrm>
            <a:off x="1939425" y="658525"/>
            <a:ext cx="5792700" cy="81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ANGULAR CONCEPTS</a:t>
            </a:r>
            <a:endParaRPr sz="3000">
              <a:solidFill>
                <a:srgbClr val="9FC5E8"/>
              </a:solidFill>
            </a:endParaRPr>
          </a:p>
        </p:txBody>
      </p:sp>
      <p:pic>
        <p:nvPicPr>
          <p:cNvPr id="1706" name="Google Shape;1706;p33"/>
          <p:cNvPicPr preferRelativeResize="0"/>
          <p:nvPr/>
        </p:nvPicPr>
        <p:blipFill>
          <a:blip r:embed="rId3">
            <a:alphaModFix/>
          </a:blip>
          <a:stretch>
            <a:fillRect/>
          </a:stretch>
        </p:blipFill>
        <p:spPr>
          <a:xfrm>
            <a:off x="152400" y="3014725"/>
            <a:ext cx="8582025" cy="18573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46"/>
        <p:cNvGrpSpPr/>
        <p:nvPr/>
      </p:nvGrpSpPr>
      <p:grpSpPr>
        <a:xfrm>
          <a:off x="0" y="0"/>
          <a:ext cx="0" cy="0"/>
          <a:chOff x="0" y="0"/>
          <a:chExt cx="0" cy="0"/>
        </a:xfrm>
      </p:grpSpPr>
      <p:sp>
        <p:nvSpPr>
          <p:cNvPr id="1547" name="Google Shape;1547;p15"/>
          <p:cNvSpPr txBox="1">
            <a:spLocks noGrp="1"/>
          </p:cNvSpPr>
          <p:nvPr>
            <p:ph type="sldNum" idx="12"/>
          </p:nvPr>
        </p:nvSpPr>
        <p:spPr>
          <a:xfrm>
            <a:off x="109075" y="194699"/>
            <a:ext cx="1807200" cy="1670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sz="7200">
                <a:solidFill>
                  <a:srgbClr val="0B5394"/>
                </a:solidFill>
              </a:rPr>
              <a:t>3</a:t>
            </a:fld>
            <a:endParaRPr sz="7200">
              <a:solidFill>
                <a:srgbClr val="0B5394"/>
              </a:solidFill>
            </a:endParaRPr>
          </a:p>
        </p:txBody>
      </p:sp>
      <p:sp>
        <p:nvSpPr>
          <p:cNvPr id="1548" name="Google Shape;1548;p15"/>
          <p:cNvSpPr txBox="1">
            <a:spLocks noGrp="1"/>
          </p:cNvSpPr>
          <p:nvPr>
            <p:ph type="ctrTitle" idx="4294967295"/>
          </p:nvPr>
        </p:nvSpPr>
        <p:spPr>
          <a:xfrm>
            <a:off x="1052300" y="408275"/>
            <a:ext cx="8701200" cy="10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600"/>
              <a:t>Vous n'avez pas les bases</a:t>
            </a:r>
            <a:endParaRPr sz="4600"/>
          </a:p>
          <a:p>
            <a:pPr marL="0" lvl="0" indent="0" algn="l" rtl="0">
              <a:spcBef>
                <a:spcPts val="0"/>
              </a:spcBef>
              <a:spcAft>
                <a:spcPts val="0"/>
              </a:spcAft>
              <a:buNone/>
            </a:pPr>
            <a:endParaRPr sz="4600"/>
          </a:p>
        </p:txBody>
      </p:sp>
      <p:pic>
        <p:nvPicPr>
          <p:cNvPr id="1549" name="Google Shape;1549;p15"/>
          <p:cNvPicPr preferRelativeResize="0"/>
          <p:nvPr/>
        </p:nvPicPr>
        <p:blipFill>
          <a:blip r:embed="rId3">
            <a:alphaModFix/>
          </a:blip>
          <a:stretch>
            <a:fillRect/>
          </a:stretch>
        </p:blipFill>
        <p:spPr>
          <a:xfrm>
            <a:off x="0" y="1714500"/>
            <a:ext cx="9144000" cy="5143500"/>
          </a:xfrm>
          <a:prstGeom prst="rect">
            <a:avLst/>
          </a:prstGeom>
          <a:noFill/>
          <a:ln>
            <a:noFill/>
          </a:ln>
        </p:spPr>
      </p:pic>
      <p:pic>
        <p:nvPicPr>
          <p:cNvPr id="1550" name="Google Shape;1550;p15"/>
          <p:cNvPicPr preferRelativeResize="0"/>
          <p:nvPr/>
        </p:nvPicPr>
        <p:blipFill>
          <a:blip r:embed="rId4">
            <a:alphaModFix/>
          </a:blip>
          <a:stretch>
            <a:fillRect/>
          </a:stretch>
        </p:blipFill>
        <p:spPr>
          <a:xfrm>
            <a:off x="723575" y="2663975"/>
            <a:ext cx="2134575" cy="2134575"/>
          </a:xfrm>
          <a:prstGeom prst="rect">
            <a:avLst/>
          </a:prstGeom>
          <a:noFill/>
          <a:ln>
            <a:noFill/>
          </a:ln>
        </p:spPr>
      </p:pic>
      <p:pic>
        <p:nvPicPr>
          <p:cNvPr id="1551" name="Google Shape;1551;p15"/>
          <p:cNvPicPr preferRelativeResize="0"/>
          <p:nvPr/>
        </p:nvPicPr>
        <p:blipFill rotWithShape="1">
          <a:blip r:embed="rId5">
            <a:alphaModFix/>
          </a:blip>
          <a:srcRect t="18943"/>
          <a:stretch/>
        </p:blipFill>
        <p:spPr>
          <a:xfrm>
            <a:off x="6285875" y="2663975"/>
            <a:ext cx="1877437" cy="2134575"/>
          </a:xfrm>
          <a:prstGeom prst="rect">
            <a:avLst/>
          </a:prstGeom>
          <a:noFill/>
          <a:ln>
            <a:noFill/>
          </a:ln>
        </p:spPr>
      </p:pic>
      <p:pic>
        <p:nvPicPr>
          <p:cNvPr id="1552" name="Google Shape;1552;p15"/>
          <p:cNvPicPr preferRelativeResize="0"/>
          <p:nvPr/>
        </p:nvPicPr>
        <p:blipFill rotWithShape="1">
          <a:blip r:embed="rId6">
            <a:alphaModFix/>
          </a:blip>
          <a:srcRect t="19419"/>
          <a:stretch/>
        </p:blipFill>
        <p:spPr>
          <a:xfrm>
            <a:off x="3633288" y="4559050"/>
            <a:ext cx="1877425" cy="2130677"/>
          </a:xfrm>
          <a:prstGeom prst="rect">
            <a:avLst/>
          </a:prstGeom>
          <a:noFill/>
          <a:ln>
            <a:noFill/>
          </a:ln>
        </p:spPr>
      </p:pic>
      <p:pic>
        <p:nvPicPr>
          <p:cNvPr id="1553" name="Google Shape;1553;p15"/>
          <p:cNvPicPr preferRelativeResize="0"/>
          <p:nvPr/>
        </p:nvPicPr>
        <p:blipFill>
          <a:blip r:embed="rId7">
            <a:alphaModFix/>
          </a:blip>
          <a:stretch>
            <a:fillRect/>
          </a:stretch>
        </p:blipFill>
        <p:spPr>
          <a:xfrm>
            <a:off x="8194900" y="6160972"/>
            <a:ext cx="1101499" cy="578300"/>
          </a:xfrm>
          <a:prstGeom prst="rect">
            <a:avLst/>
          </a:prstGeom>
          <a:noFill/>
          <a:ln>
            <a:noFill/>
          </a:ln>
        </p:spPr>
      </p:pic>
      <p:sp>
        <p:nvSpPr>
          <p:cNvPr id="1554" name="Google Shape;1554;p15"/>
          <p:cNvSpPr txBox="1"/>
          <p:nvPr/>
        </p:nvSpPr>
        <p:spPr>
          <a:xfrm>
            <a:off x="8550950" y="5745175"/>
            <a:ext cx="389400" cy="415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rgbClr val="FFFFFF"/>
                </a:solidFill>
              </a:rPr>
              <a:t>2</a:t>
            </a:r>
            <a:endParaRPr sz="1800" b="1">
              <a:solidFill>
                <a:srgbClr val="FFFFFF"/>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710"/>
        <p:cNvGrpSpPr/>
        <p:nvPr/>
      </p:nvGrpSpPr>
      <p:grpSpPr>
        <a:xfrm>
          <a:off x="0" y="0"/>
          <a:ext cx="0" cy="0"/>
          <a:chOff x="0" y="0"/>
          <a:chExt cx="0" cy="0"/>
        </a:xfrm>
      </p:grpSpPr>
      <p:sp>
        <p:nvSpPr>
          <p:cNvPr id="1711" name="Google Shape;1711;p34"/>
          <p:cNvSpPr txBox="1">
            <a:spLocks noGrp="1"/>
          </p:cNvSpPr>
          <p:nvPr>
            <p:ph type="sldNum" idx="12"/>
          </p:nvPr>
        </p:nvSpPr>
        <p:spPr>
          <a:xfrm>
            <a:off x="109075" y="194699"/>
            <a:ext cx="1807200" cy="1670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solidFill>
                  <a:srgbClr val="9FC5E8"/>
                </a:solidFill>
              </a:rPr>
              <a:t>30</a:t>
            </a:fld>
            <a:endParaRPr>
              <a:solidFill>
                <a:srgbClr val="9FC5E8"/>
              </a:solidFill>
            </a:endParaRPr>
          </a:p>
        </p:txBody>
      </p:sp>
      <p:sp>
        <p:nvSpPr>
          <p:cNvPr id="1712" name="Google Shape;1712;p34"/>
          <p:cNvSpPr txBox="1">
            <a:spLocks noGrp="1"/>
          </p:cNvSpPr>
          <p:nvPr>
            <p:ph type="ctrTitle" idx="4294967295"/>
          </p:nvPr>
        </p:nvSpPr>
        <p:spPr>
          <a:xfrm>
            <a:off x="0" y="1585825"/>
            <a:ext cx="9144000" cy="819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073763"/>
                </a:solidFill>
              </a:rPr>
              <a:t>COMPONENT</a:t>
            </a:r>
            <a:endParaRPr sz="2400">
              <a:solidFill>
                <a:srgbClr val="073763"/>
              </a:solidFill>
            </a:endParaRPr>
          </a:p>
        </p:txBody>
      </p:sp>
      <p:sp>
        <p:nvSpPr>
          <p:cNvPr id="1713" name="Google Shape;1713;p34"/>
          <p:cNvSpPr txBox="1">
            <a:spLocks noGrp="1"/>
          </p:cNvSpPr>
          <p:nvPr>
            <p:ph type="sldNum" idx="12"/>
          </p:nvPr>
        </p:nvSpPr>
        <p:spPr>
          <a:xfrm>
            <a:off x="1939425" y="658525"/>
            <a:ext cx="5792700" cy="81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ANGULAR CONCEPTS</a:t>
            </a:r>
            <a:endParaRPr sz="3000">
              <a:solidFill>
                <a:srgbClr val="9FC5E8"/>
              </a:solidFill>
            </a:endParaRPr>
          </a:p>
        </p:txBody>
      </p:sp>
      <p:pic>
        <p:nvPicPr>
          <p:cNvPr id="1714" name="Google Shape;1714;p34"/>
          <p:cNvPicPr preferRelativeResize="0"/>
          <p:nvPr/>
        </p:nvPicPr>
        <p:blipFill>
          <a:blip r:embed="rId3">
            <a:alphaModFix/>
          </a:blip>
          <a:stretch>
            <a:fillRect/>
          </a:stretch>
        </p:blipFill>
        <p:spPr>
          <a:xfrm>
            <a:off x="566825" y="2513125"/>
            <a:ext cx="4339400" cy="3889075"/>
          </a:xfrm>
          <a:prstGeom prst="rect">
            <a:avLst/>
          </a:prstGeom>
          <a:noFill/>
          <a:ln>
            <a:noFill/>
          </a:ln>
        </p:spPr>
      </p:pic>
      <p:pic>
        <p:nvPicPr>
          <p:cNvPr id="1715" name="Google Shape;1715;p34"/>
          <p:cNvPicPr preferRelativeResize="0"/>
          <p:nvPr/>
        </p:nvPicPr>
        <p:blipFill>
          <a:blip r:embed="rId4">
            <a:alphaModFix/>
          </a:blip>
          <a:stretch>
            <a:fillRect/>
          </a:stretch>
        </p:blipFill>
        <p:spPr>
          <a:xfrm>
            <a:off x="5753800" y="2405125"/>
            <a:ext cx="2561375" cy="379412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909"/>
        <p:cNvGrpSpPr/>
        <p:nvPr/>
      </p:nvGrpSpPr>
      <p:grpSpPr>
        <a:xfrm>
          <a:off x="0" y="0"/>
          <a:ext cx="0" cy="0"/>
          <a:chOff x="0" y="0"/>
          <a:chExt cx="0" cy="0"/>
        </a:xfrm>
      </p:grpSpPr>
      <p:sp>
        <p:nvSpPr>
          <p:cNvPr id="1910" name="Google Shape;1910;p52"/>
          <p:cNvSpPr txBox="1">
            <a:spLocks noGrp="1"/>
          </p:cNvSpPr>
          <p:nvPr>
            <p:ph type="sldNum" idx="12"/>
          </p:nvPr>
        </p:nvSpPr>
        <p:spPr>
          <a:xfrm>
            <a:off x="109075" y="194699"/>
            <a:ext cx="1807200" cy="1670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31</a:t>
            </a:fld>
            <a:endParaRPr/>
          </a:p>
        </p:txBody>
      </p:sp>
      <p:pic>
        <p:nvPicPr>
          <p:cNvPr id="1911" name="Google Shape;1911;p52"/>
          <p:cNvPicPr preferRelativeResize="0"/>
          <p:nvPr/>
        </p:nvPicPr>
        <p:blipFill>
          <a:blip r:embed="rId3">
            <a:alphaModFix/>
          </a:blip>
          <a:stretch>
            <a:fillRect/>
          </a:stretch>
        </p:blipFill>
        <p:spPr>
          <a:xfrm>
            <a:off x="1840077" y="-49475"/>
            <a:ext cx="6142348" cy="69074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58"/>
        <p:cNvGrpSpPr/>
        <p:nvPr/>
      </p:nvGrpSpPr>
      <p:grpSpPr>
        <a:xfrm>
          <a:off x="0" y="0"/>
          <a:ext cx="0" cy="0"/>
          <a:chOff x="0" y="0"/>
          <a:chExt cx="0" cy="0"/>
        </a:xfrm>
      </p:grpSpPr>
      <p:sp>
        <p:nvSpPr>
          <p:cNvPr id="1559" name="Google Shape;1559;p16"/>
          <p:cNvSpPr txBox="1">
            <a:spLocks noGrp="1"/>
          </p:cNvSpPr>
          <p:nvPr>
            <p:ph type="sldNum" idx="12"/>
          </p:nvPr>
        </p:nvSpPr>
        <p:spPr>
          <a:xfrm>
            <a:off x="109075" y="194699"/>
            <a:ext cx="1807200" cy="1670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4</a:t>
            </a:fld>
            <a:endParaRPr/>
          </a:p>
        </p:txBody>
      </p:sp>
      <p:pic>
        <p:nvPicPr>
          <p:cNvPr id="1560" name="Google Shape;1560;p16"/>
          <p:cNvPicPr preferRelativeResize="0"/>
          <p:nvPr/>
        </p:nvPicPr>
        <p:blipFill>
          <a:blip r:embed="rId3">
            <a:alphaModFix/>
          </a:blip>
          <a:stretch>
            <a:fillRect/>
          </a:stretch>
        </p:blipFill>
        <p:spPr>
          <a:xfrm>
            <a:off x="1188275" y="307847"/>
            <a:ext cx="3989849" cy="2940350"/>
          </a:xfrm>
          <a:prstGeom prst="rect">
            <a:avLst/>
          </a:prstGeom>
          <a:noFill/>
          <a:ln>
            <a:noFill/>
          </a:ln>
        </p:spPr>
      </p:pic>
      <p:pic>
        <p:nvPicPr>
          <p:cNvPr id="1561" name="Google Shape;1561;p16"/>
          <p:cNvPicPr preferRelativeResize="0"/>
          <p:nvPr/>
        </p:nvPicPr>
        <p:blipFill>
          <a:blip r:embed="rId4">
            <a:alphaModFix/>
          </a:blip>
          <a:stretch>
            <a:fillRect/>
          </a:stretch>
        </p:blipFill>
        <p:spPr>
          <a:xfrm>
            <a:off x="2970854" y="4136300"/>
            <a:ext cx="3202274" cy="1240325"/>
          </a:xfrm>
          <a:prstGeom prst="rect">
            <a:avLst/>
          </a:prstGeom>
          <a:noFill/>
          <a:ln>
            <a:noFill/>
          </a:ln>
        </p:spPr>
      </p:pic>
      <p:sp>
        <p:nvSpPr>
          <p:cNvPr id="1562" name="Google Shape;1562;p16"/>
          <p:cNvSpPr txBox="1"/>
          <p:nvPr/>
        </p:nvSpPr>
        <p:spPr>
          <a:xfrm>
            <a:off x="5211450" y="1348050"/>
            <a:ext cx="636900" cy="543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800" b="1">
                <a:solidFill>
                  <a:srgbClr val="FFFFFF"/>
                </a:solidFill>
              </a:rPr>
              <a:t>+</a:t>
            </a:r>
            <a:endParaRPr sz="4800" b="1">
              <a:solidFill>
                <a:srgbClr val="FFFFFF"/>
              </a:solidFill>
            </a:endParaRPr>
          </a:p>
        </p:txBody>
      </p:sp>
      <p:sp>
        <p:nvSpPr>
          <p:cNvPr id="1563" name="Google Shape;1563;p16"/>
          <p:cNvSpPr txBox="1"/>
          <p:nvPr/>
        </p:nvSpPr>
        <p:spPr>
          <a:xfrm>
            <a:off x="4297050" y="3100650"/>
            <a:ext cx="636900" cy="543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200" b="1">
                <a:solidFill>
                  <a:srgbClr val="FFFFFF"/>
                </a:solidFill>
              </a:rPr>
              <a:t>=</a:t>
            </a:r>
            <a:endParaRPr sz="7200" b="1">
              <a:solidFill>
                <a:srgbClr val="FFFFFF"/>
              </a:solidFill>
            </a:endParaRPr>
          </a:p>
        </p:txBody>
      </p:sp>
      <p:pic>
        <p:nvPicPr>
          <p:cNvPr id="1564" name="Google Shape;1564;p16"/>
          <p:cNvPicPr preferRelativeResize="0"/>
          <p:nvPr/>
        </p:nvPicPr>
        <p:blipFill>
          <a:blip r:embed="rId5">
            <a:alphaModFix/>
          </a:blip>
          <a:stretch>
            <a:fillRect/>
          </a:stretch>
        </p:blipFill>
        <p:spPr>
          <a:xfrm>
            <a:off x="5881675" y="782625"/>
            <a:ext cx="3062200" cy="1990800"/>
          </a:xfrm>
          <a:prstGeom prst="rect">
            <a:avLst/>
          </a:prstGeom>
          <a:noFill/>
          <a:ln>
            <a:noFill/>
          </a:ln>
        </p:spPr>
      </p:pic>
      <p:sp>
        <p:nvSpPr>
          <p:cNvPr id="1565" name="Google Shape;1565;p16"/>
          <p:cNvSpPr txBox="1"/>
          <p:nvPr/>
        </p:nvSpPr>
        <p:spPr>
          <a:xfrm>
            <a:off x="590275" y="5489600"/>
            <a:ext cx="7782300" cy="1306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rgbClr val="FFFFFF"/>
                </a:solidFill>
              </a:rPr>
              <a:t>Tous les tags html</a:t>
            </a:r>
            <a:endParaRPr sz="1800" b="1">
              <a:solidFill>
                <a:srgbClr val="FFFFFF"/>
              </a:solidFill>
            </a:endParaRPr>
          </a:p>
          <a:p>
            <a:pPr marL="0" lvl="0" indent="0" algn="ctr" rtl="0">
              <a:spcBef>
                <a:spcPts val="0"/>
              </a:spcBef>
              <a:spcAft>
                <a:spcPts val="0"/>
              </a:spcAft>
              <a:buNone/>
            </a:pPr>
            <a:r>
              <a:rPr lang="en" u="sng">
                <a:solidFill>
                  <a:schemeClr val="hlink"/>
                </a:solidFill>
                <a:hlinkClick r:id="rId6"/>
              </a:rPr>
              <a:t>https://www.w3schools.com/tags/default.asp</a:t>
            </a:r>
            <a:endParaRPr>
              <a:solidFill>
                <a:srgbClr val="FFFFFF"/>
              </a:solidFill>
            </a:endParaRPr>
          </a:p>
          <a:p>
            <a:pPr marL="0" lvl="0" indent="0" algn="ctr" rtl="0">
              <a:spcBef>
                <a:spcPts val="0"/>
              </a:spcBef>
              <a:spcAft>
                <a:spcPts val="0"/>
              </a:spcAft>
              <a:buNone/>
            </a:pPr>
            <a:endParaRPr sz="800" b="1">
              <a:solidFill>
                <a:srgbClr val="FFFFFF"/>
              </a:solidFill>
            </a:endParaRPr>
          </a:p>
          <a:p>
            <a:pPr marL="0" lvl="0" indent="0" algn="ctr" rtl="0">
              <a:spcBef>
                <a:spcPts val="0"/>
              </a:spcBef>
              <a:spcAft>
                <a:spcPts val="0"/>
              </a:spcAft>
              <a:buNone/>
            </a:pPr>
            <a:r>
              <a:rPr lang="en" sz="1800" b="1">
                <a:solidFill>
                  <a:srgbClr val="FFFFFF"/>
                </a:solidFill>
              </a:rPr>
              <a:t>Toutes les propriétés CSS</a:t>
            </a:r>
            <a:endParaRPr sz="1800" b="1">
              <a:solidFill>
                <a:srgbClr val="FFFFFF"/>
              </a:solidFill>
            </a:endParaRPr>
          </a:p>
          <a:p>
            <a:pPr marL="0" lvl="0" indent="0" algn="ctr" rtl="0">
              <a:spcBef>
                <a:spcPts val="0"/>
              </a:spcBef>
              <a:spcAft>
                <a:spcPts val="0"/>
              </a:spcAft>
              <a:buNone/>
            </a:pPr>
            <a:r>
              <a:rPr lang="en" u="sng">
                <a:solidFill>
                  <a:schemeClr val="hlink"/>
                </a:solidFill>
                <a:hlinkClick r:id="rId7"/>
              </a:rPr>
              <a:t>https://www.w3schools.com/cssref/default.asp</a:t>
            </a:r>
            <a:endParaRPr>
              <a:solidFill>
                <a:srgbClr val="FFFFFF"/>
              </a:solidFill>
            </a:endParaRPr>
          </a:p>
          <a:p>
            <a:pPr marL="0" lvl="0" indent="0" algn="ctr" rtl="0">
              <a:spcBef>
                <a:spcPts val="0"/>
              </a:spcBef>
              <a:spcAft>
                <a:spcPts val="0"/>
              </a:spcAft>
              <a:buNone/>
            </a:pPr>
            <a:endParaRPr>
              <a:solidFill>
                <a:srgbClr val="FFFFFF"/>
              </a:solidFill>
            </a:endParaRPr>
          </a:p>
          <a:p>
            <a:pPr marL="0" lvl="0" indent="0" algn="ctr" rtl="0">
              <a:spcBef>
                <a:spcPts val="0"/>
              </a:spcBef>
              <a:spcAft>
                <a:spcPts val="0"/>
              </a:spcAft>
              <a:buNone/>
            </a:pPr>
            <a:endParaRPr>
              <a:solidFill>
                <a:srgbClr val="FFFFFF"/>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69"/>
        <p:cNvGrpSpPr/>
        <p:nvPr/>
      </p:nvGrpSpPr>
      <p:grpSpPr>
        <a:xfrm>
          <a:off x="0" y="0"/>
          <a:ext cx="0" cy="0"/>
          <a:chOff x="0" y="0"/>
          <a:chExt cx="0" cy="0"/>
        </a:xfrm>
      </p:grpSpPr>
      <p:sp>
        <p:nvSpPr>
          <p:cNvPr id="1570" name="Google Shape;1570;p17"/>
          <p:cNvSpPr txBox="1">
            <a:spLocks noGrp="1"/>
          </p:cNvSpPr>
          <p:nvPr>
            <p:ph type="sldNum" idx="12"/>
          </p:nvPr>
        </p:nvSpPr>
        <p:spPr>
          <a:xfrm>
            <a:off x="109075" y="194699"/>
            <a:ext cx="1807200" cy="1670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5</a:t>
            </a:fld>
            <a:endParaRPr/>
          </a:p>
        </p:txBody>
      </p:sp>
      <p:sp>
        <p:nvSpPr>
          <p:cNvPr id="1571" name="Google Shape;1571;p17"/>
          <p:cNvSpPr txBox="1"/>
          <p:nvPr/>
        </p:nvSpPr>
        <p:spPr>
          <a:xfrm>
            <a:off x="799200" y="1896550"/>
            <a:ext cx="7545600" cy="3720300"/>
          </a:xfrm>
          <a:prstGeom prst="rect">
            <a:avLst/>
          </a:prstGeom>
          <a:noFill/>
          <a:ln>
            <a:noFill/>
          </a:ln>
        </p:spPr>
        <p:txBody>
          <a:bodyPr spcFirstLastPara="1" wrap="square" lIns="91425" tIns="91425" rIns="91425" bIns="91425" anchor="t" anchorCtr="0">
            <a:noAutofit/>
          </a:bodyPr>
          <a:lstStyle/>
          <a:p>
            <a:pPr marL="457200" lvl="0" indent="-355600" algn="l" rtl="0">
              <a:spcBef>
                <a:spcPts val="0"/>
              </a:spcBef>
              <a:spcAft>
                <a:spcPts val="0"/>
              </a:spcAft>
              <a:buClr>
                <a:srgbClr val="FFFFFF"/>
              </a:buClr>
              <a:buSzPts val="2000"/>
              <a:buChar char="➔"/>
            </a:pPr>
            <a:r>
              <a:rPr lang="en" sz="2000">
                <a:solidFill>
                  <a:srgbClr val="FFFFFF"/>
                </a:solidFill>
              </a:rPr>
              <a:t>Faire bouger, apparaitre ou disparaitre des éléments de la page (un titre, un menu, un paragraphe, une image…).</a:t>
            </a:r>
            <a:endParaRPr sz="2000">
              <a:solidFill>
                <a:srgbClr val="FFFFFF"/>
              </a:solidFill>
            </a:endParaRPr>
          </a:p>
          <a:p>
            <a:pPr marL="0" lvl="0" indent="0" algn="l" rtl="0">
              <a:spcBef>
                <a:spcPts val="0"/>
              </a:spcBef>
              <a:spcAft>
                <a:spcPts val="0"/>
              </a:spcAft>
              <a:buNone/>
            </a:pPr>
            <a:endParaRPr sz="2000">
              <a:solidFill>
                <a:srgbClr val="FFFFFF"/>
              </a:solidFill>
            </a:endParaRPr>
          </a:p>
          <a:p>
            <a:pPr marL="457200" lvl="0" indent="-355600" algn="l" rtl="0">
              <a:spcBef>
                <a:spcPts val="0"/>
              </a:spcBef>
              <a:spcAft>
                <a:spcPts val="0"/>
              </a:spcAft>
              <a:buClr>
                <a:srgbClr val="FFFFFF"/>
              </a:buClr>
              <a:buSzPts val="2000"/>
              <a:buChar char="➔"/>
            </a:pPr>
            <a:r>
              <a:rPr lang="en" sz="2000">
                <a:solidFill>
                  <a:srgbClr val="FFFFFF"/>
                </a:solidFill>
              </a:rPr>
              <a:t>Mettre à jour des éléments de la page sans recharger la page (changer le texte, recalculer un nombre, etc).</a:t>
            </a:r>
            <a:endParaRPr sz="2000">
              <a:solidFill>
                <a:srgbClr val="FFFFFF"/>
              </a:solidFill>
            </a:endParaRPr>
          </a:p>
          <a:p>
            <a:pPr marL="0" lvl="0" indent="0" algn="l" rtl="0">
              <a:spcBef>
                <a:spcPts val="0"/>
              </a:spcBef>
              <a:spcAft>
                <a:spcPts val="0"/>
              </a:spcAft>
              <a:buNone/>
            </a:pPr>
            <a:endParaRPr sz="2000">
              <a:solidFill>
                <a:srgbClr val="FFFFFF"/>
              </a:solidFill>
            </a:endParaRPr>
          </a:p>
          <a:p>
            <a:pPr marL="457200" lvl="0" indent="-355600" algn="l" rtl="0">
              <a:spcBef>
                <a:spcPts val="0"/>
              </a:spcBef>
              <a:spcAft>
                <a:spcPts val="0"/>
              </a:spcAft>
              <a:buClr>
                <a:srgbClr val="FFFFFF"/>
              </a:buClr>
              <a:buSzPts val="2000"/>
              <a:buChar char="➔"/>
            </a:pPr>
            <a:r>
              <a:rPr lang="en" sz="2000">
                <a:solidFill>
                  <a:srgbClr val="FFFFFF"/>
                </a:solidFill>
              </a:rPr>
              <a:t>Demander au serveur un nouveau bout de page et l’insérer dans la page en cours, sans la recharger.</a:t>
            </a:r>
            <a:endParaRPr sz="2000">
              <a:solidFill>
                <a:srgbClr val="FFFFFF"/>
              </a:solidFill>
            </a:endParaRPr>
          </a:p>
          <a:p>
            <a:pPr marL="0" lvl="0" indent="0" algn="l" rtl="0">
              <a:spcBef>
                <a:spcPts val="0"/>
              </a:spcBef>
              <a:spcAft>
                <a:spcPts val="0"/>
              </a:spcAft>
              <a:buNone/>
            </a:pPr>
            <a:endParaRPr sz="2000">
              <a:solidFill>
                <a:srgbClr val="FFFFFF"/>
              </a:solidFill>
            </a:endParaRPr>
          </a:p>
          <a:p>
            <a:pPr marL="457200" lvl="0" indent="-355600" algn="l" rtl="0">
              <a:spcBef>
                <a:spcPts val="0"/>
              </a:spcBef>
              <a:spcAft>
                <a:spcPts val="0"/>
              </a:spcAft>
              <a:buClr>
                <a:srgbClr val="FFFFFF"/>
              </a:buClr>
              <a:buSzPts val="2000"/>
              <a:buChar char="➔"/>
            </a:pPr>
            <a:r>
              <a:rPr lang="en" sz="2000">
                <a:solidFill>
                  <a:srgbClr val="FFFFFF"/>
                </a:solidFill>
              </a:rPr>
              <a:t>Attendre que l’utilisateur fasse quelque chose (cliquer, taper au clavier, bouger la souris…) et réagir (faire une des opérations ci-dessus suite à cette action).</a:t>
            </a:r>
            <a:endParaRPr sz="2000">
              <a:solidFill>
                <a:srgbClr val="FFFFFF"/>
              </a:solidFill>
            </a:endParaRPr>
          </a:p>
          <a:p>
            <a:pPr marL="0" lvl="0" indent="0" algn="l" rtl="0">
              <a:spcBef>
                <a:spcPts val="0"/>
              </a:spcBef>
              <a:spcAft>
                <a:spcPts val="0"/>
              </a:spcAft>
              <a:buClr>
                <a:schemeClr val="dk1"/>
              </a:buClr>
              <a:buSzPts val="1100"/>
              <a:buFont typeface="Arial"/>
              <a:buNone/>
            </a:pPr>
            <a:endParaRPr sz="2000">
              <a:solidFill>
                <a:srgbClr val="FFFFFF"/>
              </a:solidFill>
            </a:endParaRPr>
          </a:p>
          <a:p>
            <a:pPr marL="0" lvl="0" indent="0" algn="l" rtl="0">
              <a:spcBef>
                <a:spcPts val="0"/>
              </a:spcBef>
              <a:spcAft>
                <a:spcPts val="0"/>
              </a:spcAft>
              <a:buNone/>
            </a:pPr>
            <a:endParaRPr sz="2000">
              <a:solidFill>
                <a:srgbClr val="FFFFFF"/>
              </a:solidFill>
            </a:endParaRPr>
          </a:p>
        </p:txBody>
      </p:sp>
      <p:sp>
        <p:nvSpPr>
          <p:cNvPr id="1572" name="Google Shape;1572;p17"/>
          <p:cNvSpPr txBox="1"/>
          <p:nvPr/>
        </p:nvSpPr>
        <p:spPr>
          <a:xfrm>
            <a:off x="533250" y="6269625"/>
            <a:ext cx="8077500" cy="481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Source : </a:t>
            </a:r>
            <a:r>
              <a:rPr lang="en" u="sng">
                <a:solidFill>
                  <a:schemeClr val="hlink"/>
                </a:solidFill>
                <a:hlinkClick r:id="rId3"/>
              </a:rPr>
              <a:t>http://sametmax.com/quest-ce-que-javascript-et-a-quoi-ca-sert/</a:t>
            </a:r>
            <a:endParaRPr/>
          </a:p>
          <a:p>
            <a:pPr marL="0" lvl="0" indent="0" algn="ctr" rtl="0">
              <a:spcBef>
                <a:spcPts val="0"/>
              </a:spcBef>
              <a:spcAft>
                <a:spcPts val="0"/>
              </a:spcAft>
              <a:buNone/>
            </a:pPr>
            <a:endParaRPr/>
          </a:p>
        </p:txBody>
      </p:sp>
      <p:sp>
        <p:nvSpPr>
          <p:cNvPr id="1573" name="Google Shape;1573;p17"/>
          <p:cNvSpPr txBox="1">
            <a:spLocks noGrp="1"/>
          </p:cNvSpPr>
          <p:nvPr>
            <p:ph type="ctrTitle" idx="4294967295"/>
          </p:nvPr>
        </p:nvSpPr>
        <p:spPr>
          <a:xfrm>
            <a:off x="1204700" y="636875"/>
            <a:ext cx="7665000" cy="10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600"/>
              <a:t>Javascript ?</a:t>
            </a:r>
            <a:endParaRPr sz="46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77"/>
        <p:cNvGrpSpPr/>
        <p:nvPr/>
      </p:nvGrpSpPr>
      <p:grpSpPr>
        <a:xfrm>
          <a:off x="0" y="0"/>
          <a:ext cx="0" cy="0"/>
          <a:chOff x="0" y="0"/>
          <a:chExt cx="0" cy="0"/>
        </a:xfrm>
      </p:grpSpPr>
      <p:sp>
        <p:nvSpPr>
          <p:cNvPr id="1578" name="Google Shape;1578;p18"/>
          <p:cNvSpPr txBox="1">
            <a:spLocks noGrp="1"/>
          </p:cNvSpPr>
          <p:nvPr>
            <p:ph type="sldNum" idx="12"/>
          </p:nvPr>
        </p:nvSpPr>
        <p:spPr>
          <a:xfrm>
            <a:off x="109075" y="194699"/>
            <a:ext cx="1807200" cy="1670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6</a:t>
            </a:fld>
            <a:endParaRPr/>
          </a:p>
        </p:txBody>
      </p:sp>
      <p:sp>
        <p:nvSpPr>
          <p:cNvPr id="1579" name="Google Shape;1579;p18"/>
          <p:cNvSpPr txBox="1"/>
          <p:nvPr/>
        </p:nvSpPr>
        <p:spPr>
          <a:xfrm>
            <a:off x="1104000" y="524950"/>
            <a:ext cx="7545600" cy="950700"/>
          </a:xfrm>
          <a:prstGeom prst="rect">
            <a:avLst/>
          </a:prstGeom>
          <a:noFill/>
          <a:ln>
            <a:noFill/>
          </a:ln>
        </p:spPr>
        <p:txBody>
          <a:bodyPr spcFirstLastPara="1" wrap="square" lIns="91425" tIns="91425" rIns="91425" bIns="91425" anchor="t" anchorCtr="0">
            <a:noAutofit/>
          </a:bodyPr>
          <a:lstStyle/>
          <a:p>
            <a:pPr marL="457200" lvl="0" indent="-355600" algn="l" rtl="0">
              <a:spcBef>
                <a:spcPts val="0"/>
              </a:spcBef>
              <a:spcAft>
                <a:spcPts val="0"/>
              </a:spcAft>
              <a:buClr>
                <a:srgbClr val="FFFFFF"/>
              </a:buClr>
              <a:buSzPts val="2000"/>
              <a:buChar char="➔"/>
            </a:pPr>
            <a:r>
              <a:rPr lang="en" sz="2000">
                <a:solidFill>
                  <a:srgbClr val="FFFFFF"/>
                </a:solidFill>
              </a:rPr>
              <a:t>Faire bouger, apparaitre ou disparaitre des éléments de la page (un titre, un menu, un paragraphe, une image…).</a:t>
            </a:r>
            <a:endParaRPr sz="2000">
              <a:solidFill>
                <a:srgbClr val="FFFFFF"/>
              </a:solidFill>
            </a:endParaRPr>
          </a:p>
          <a:p>
            <a:pPr marL="0" lvl="0" indent="0" algn="l" rtl="0">
              <a:spcBef>
                <a:spcPts val="0"/>
              </a:spcBef>
              <a:spcAft>
                <a:spcPts val="0"/>
              </a:spcAft>
              <a:buNone/>
            </a:pPr>
            <a:endParaRPr sz="2000">
              <a:solidFill>
                <a:srgbClr val="FFFFFF"/>
              </a:solidFill>
            </a:endParaRPr>
          </a:p>
        </p:txBody>
      </p:sp>
      <p:pic>
        <p:nvPicPr>
          <p:cNvPr id="1580" name="Google Shape;1580;p18"/>
          <p:cNvPicPr preferRelativeResize="0"/>
          <p:nvPr/>
        </p:nvPicPr>
        <p:blipFill>
          <a:blip r:embed="rId3">
            <a:alphaModFix/>
          </a:blip>
          <a:stretch>
            <a:fillRect/>
          </a:stretch>
        </p:blipFill>
        <p:spPr>
          <a:xfrm>
            <a:off x="152400" y="2025249"/>
            <a:ext cx="8839202" cy="427779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84"/>
        <p:cNvGrpSpPr/>
        <p:nvPr/>
      </p:nvGrpSpPr>
      <p:grpSpPr>
        <a:xfrm>
          <a:off x="0" y="0"/>
          <a:ext cx="0" cy="0"/>
          <a:chOff x="0" y="0"/>
          <a:chExt cx="0" cy="0"/>
        </a:xfrm>
      </p:grpSpPr>
      <p:sp>
        <p:nvSpPr>
          <p:cNvPr id="1585" name="Google Shape;1585;p19"/>
          <p:cNvSpPr txBox="1">
            <a:spLocks noGrp="1"/>
          </p:cNvSpPr>
          <p:nvPr>
            <p:ph type="sldNum" idx="12"/>
          </p:nvPr>
        </p:nvSpPr>
        <p:spPr>
          <a:xfrm>
            <a:off x="109075" y="194699"/>
            <a:ext cx="1807200" cy="1670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7</a:t>
            </a:fld>
            <a:endParaRPr/>
          </a:p>
        </p:txBody>
      </p:sp>
      <p:sp>
        <p:nvSpPr>
          <p:cNvPr id="1586" name="Google Shape;1586;p19"/>
          <p:cNvSpPr txBox="1"/>
          <p:nvPr/>
        </p:nvSpPr>
        <p:spPr>
          <a:xfrm>
            <a:off x="1104000" y="524950"/>
            <a:ext cx="7545600" cy="873000"/>
          </a:xfrm>
          <a:prstGeom prst="rect">
            <a:avLst/>
          </a:prstGeom>
          <a:noFill/>
          <a:ln>
            <a:noFill/>
          </a:ln>
        </p:spPr>
        <p:txBody>
          <a:bodyPr spcFirstLastPara="1" wrap="square" lIns="91425" tIns="91425" rIns="91425" bIns="91425" anchor="t" anchorCtr="0">
            <a:noAutofit/>
          </a:bodyPr>
          <a:lstStyle/>
          <a:p>
            <a:pPr marL="457200" lvl="0" indent="-355600" algn="l" rtl="0">
              <a:spcBef>
                <a:spcPts val="0"/>
              </a:spcBef>
              <a:spcAft>
                <a:spcPts val="0"/>
              </a:spcAft>
              <a:buClr>
                <a:srgbClr val="FFFFFF"/>
              </a:buClr>
              <a:buSzPts val="2000"/>
              <a:buChar char="➔"/>
            </a:pPr>
            <a:r>
              <a:rPr lang="en" sz="2000">
                <a:solidFill>
                  <a:srgbClr val="FFFFFF"/>
                </a:solidFill>
              </a:rPr>
              <a:t>Mettre à jour des éléments de la page sans recharger la page (changer le texte, recalculer un nombre, etc).</a:t>
            </a:r>
            <a:endParaRPr sz="2000">
              <a:solidFill>
                <a:srgbClr val="FFFFFF"/>
              </a:solidFill>
            </a:endParaRPr>
          </a:p>
        </p:txBody>
      </p:sp>
      <p:pic>
        <p:nvPicPr>
          <p:cNvPr id="1587" name="Google Shape;1587;p19"/>
          <p:cNvPicPr preferRelativeResize="0"/>
          <p:nvPr/>
        </p:nvPicPr>
        <p:blipFill>
          <a:blip r:embed="rId3">
            <a:alphaModFix/>
          </a:blip>
          <a:stretch>
            <a:fillRect/>
          </a:stretch>
        </p:blipFill>
        <p:spPr>
          <a:xfrm>
            <a:off x="307750" y="1865099"/>
            <a:ext cx="8528492" cy="4688102"/>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91"/>
        <p:cNvGrpSpPr/>
        <p:nvPr/>
      </p:nvGrpSpPr>
      <p:grpSpPr>
        <a:xfrm>
          <a:off x="0" y="0"/>
          <a:ext cx="0" cy="0"/>
          <a:chOff x="0" y="0"/>
          <a:chExt cx="0" cy="0"/>
        </a:xfrm>
      </p:grpSpPr>
      <p:sp>
        <p:nvSpPr>
          <p:cNvPr id="1592" name="Google Shape;1592;p20"/>
          <p:cNvSpPr txBox="1">
            <a:spLocks noGrp="1"/>
          </p:cNvSpPr>
          <p:nvPr>
            <p:ph type="sldNum" idx="12"/>
          </p:nvPr>
        </p:nvSpPr>
        <p:spPr>
          <a:xfrm>
            <a:off x="109075" y="194699"/>
            <a:ext cx="1807200" cy="1670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8</a:t>
            </a:fld>
            <a:endParaRPr/>
          </a:p>
        </p:txBody>
      </p:sp>
      <p:sp>
        <p:nvSpPr>
          <p:cNvPr id="1593" name="Google Shape;1593;p20"/>
          <p:cNvSpPr txBox="1"/>
          <p:nvPr/>
        </p:nvSpPr>
        <p:spPr>
          <a:xfrm>
            <a:off x="1104000" y="524950"/>
            <a:ext cx="7545600" cy="865200"/>
          </a:xfrm>
          <a:prstGeom prst="rect">
            <a:avLst/>
          </a:prstGeom>
          <a:noFill/>
          <a:ln>
            <a:noFill/>
          </a:ln>
        </p:spPr>
        <p:txBody>
          <a:bodyPr spcFirstLastPara="1" wrap="square" lIns="91425" tIns="91425" rIns="91425" bIns="91425" anchor="t" anchorCtr="0">
            <a:noAutofit/>
          </a:bodyPr>
          <a:lstStyle/>
          <a:p>
            <a:pPr marL="457200" lvl="0" indent="-355600" algn="l" rtl="0">
              <a:spcBef>
                <a:spcPts val="0"/>
              </a:spcBef>
              <a:spcAft>
                <a:spcPts val="0"/>
              </a:spcAft>
              <a:buClr>
                <a:srgbClr val="FFFFFF"/>
              </a:buClr>
              <a:buSzPts val="2000"/>
              <a:buChar char="➔"/>
            </a:pPr>
            <a:r>
              <a:rPr lang="en" sz="2000">
                <a:solidFill>
                  <a:srgbClr val="FFFFFF"/>
                </a:solidFill>
              </a:rPr>
              <a:t>Demander au serveur un nouveau bout de page et l’insérer dans la page en cours, sans la recharger.</a:t>
            </a:r>
            <a:endParaRPr sz="2000">
              <a:solidFill>
                <a:srgbClr val="FFFFFF"/>
              </a:solidFill>
            </a:endParaRPr>
          </a:p>
        </p:txBody>
      </p:sp>
      <p:pic>
        <p:nvPicPr>
          <p:cNvPr id="1594" name="Google Shape;1594;p20"/>
          <p:cNvPicPr preferRelativeResize="0"/>
          <p:nvPr/>
        </p:nvPicPr>
        <p:blipFill>
          <a:blip r:embed="rId3">
            <a:alphaModFix/>
          </a:blip>
          <a:stretch>
            <a:fillRect/>
          </a:stretch>
        </p:blipFill>
        <p:spPr>
          <a:xfrm>
            <a:off x="152400" y="2017499"/>
            <a:ext cx="8839201" cy="388703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98"/>
        <p:cNvGrpSpPr/>
        <p:nvPr/>
      </p:nvGrpSpPr>
      <p:grpSpPr>
        <a:xfrm>
          <a:off x="0" y="0"/>
          <a:ext cx="0" cy="0"/>
          <a:chOff x="0" y="0"/>
          <a:chExt cx="0" cy="0"/>
        </a:xfrm>
      </p:grpSpPr>
      <p:sp>
        <p:nvSpPr>
          <p:cNvPr id="1599" name="Google Shape;1599;p21"/>
          <p:cNvSpPr txBox="1">
            <a:spLocks noGrp="1"/>
          </p:cNvSpPr>
          <p:nvPr>
            <p:ph type="sldNum" idx="12"/>
          </p:nvPr>
        </p:nvSpPr>
        <p:spPr>
          <a:xfrm>
            <a:off x="109075" y="194699"/>
            <a:ext cx="1807200" cy="1670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9</a:t>
            </a:fld>
            <a:endParaRPr/>
          </a:p>
        </p:txBody>
      </p:sp>
      <p:sp>
        <p:nvSpPr>
          <p:cNvPr id="1600" name="Google Shape;1600;p21"/>
          <p:cNvSpPr txBox="1"/>
          <p:nvPr/>
        </p:nvSpPr>
        <p:spPr>
          <a:xfrm>
            <a:off x="1104000" y="524950"/>
            <a:ext cx="7545600" cy="1090500"/>
          </a:xfrm>
          <a:prstGeom prst="rect">
            <a:avLst/>
          </a:prstGeom>
          <a:noFill/>
          <a:ln>
            <a:noFill/>
          </a:ln>
        </p:spPr>
        <p:txBody>
          <a:bodyPr spcFirstLastPara="1" wrap="square" lIns="91425" tIns="91425" rIns="91425" bIns="91425" anchor="t" anchorCtr="0">
            <a:noAutofit/>
          </a:bodyPr>
          <a:lstStyle/>
          <a:p>
            <a:pPr marL="457200" lvl="0" indent="-355600" algn="l" rtl="0">
              <a:spcBef>
                <a:spcPts val="0"/>
              </a:spcBef>
              <a:spcAft>
                <a:spcPts val="0"/>
              </a:spcAft>
              <a:buClr>
                <a:srgbClr val="FFFFFF"/>
              </a:buClr>
              <a:buSzPts val="2000"/>
              <a:buChar char="➔"/>
            </a:pPr>
            <a:r>
              <a:rPr lang="en" sz="2000">
                <a:solidFill>
                  <a:srgbClr val="FFFFFF"/>
                </a:solidFill>
              </a:rPr>
              <a:t>Attendre que l’utilisateur fasse quelque chose (cliquer, taper au clavier, bouger la souris…) et réagir (faire une des opérations ci-dessus suite à cette action).</a:t>
            </a:r>
            <a:endParaRPr sz="2000">
              <a:solidFill>
                <a:srgbClr val="FFFFFF"/>
              </a:solidFill>
            </a:endParaRPr>
          </a:p>
          <a:p>
            <a:pPr marL="0" lvl="0" indent="0" algn="l" rtl="0">
              <a:spcBef>
                <a:spcPts val="0"/>
              </a:spcBef>
              <a:spcAft>
                <a:spcPts val="0"/>
              </a:spcAft>
              <a:buNone/>
            </a:pPr>
            <a:endParaRPr sz="2000">
              <a:solidFill>
                <a:srgbClr val="FFFFFF"/>
              </a:solidFill>
            </a:endParaRPr>
          </a:p>
          <a:p>
            <a:pPr marL="0" lvl="0" indent="0" algn="l" rtl="0">
              <a:spcBef>
                <a:spcPts val="0"/>
              </a:spcBef>
              <a:spcAft>
                <a:spcPts val="0"/>
              </a:spcAft>
              <a:buNone/>
            </a:pPr>
            <a:endParaRPr sz="2000">
              <a:solidFill>
                <a:srgbClr val="FFFFFF"/>
              </a:solidFill>
            </a:endParaRPr>
          </a:p>
        </p:txBody>
      </p:sp>
      <p:pic>
        <p:nvPicPr>
          <p:cNvPr id="1601" name="Google Shape;1601;p21"/>
          <p:cNvPicPr preferRelativeResize="0"/>
          <p:nvPr/>
        </p:nvPicPr>
        <p:blipFill>
          <a:blip r:embed="rId3">
            <a:alphaModFix/>
          </a:blip>
          <a:stretch>
            <a:fillRect/>
          </a:stretch>
        </p:blipFill>
        <p:spPr>
          <a:xfrm>
            <a:off x="152400" y="2017499"/>
            <a:ext cx="8839200" cy="4247580"/>
          </a:xfrm>
          <a:prstGeom prst="rect">
            <a:avLst/>
          </a:prstGeom>
          <a:noFill/>
          <a:ln>
            <a:noFill/>
          </a:ln>
        </p:spPr>
      </p:pic>
    </p:spTree>
  </p:cSld>
  <p:clrMapOvr>
    <a:masterClrMapping/>
  </p:clrMapOvr>
</p:sld>
</file>

<file path=ppt/theme/theme1.xml><?xml version="1.0" encoding="utf-8"?>
<a:theme xmlns:a="http://schemas.openxmlformats.org/drawingml/2006/main" name="Aemelia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6218</TotalTime>
  <Words>1925</Words>
  <Application>Microsoft Macintosh PowerPoint</Application>
  <PresentationFormat>Affichage à l'écran (4:3)</PresentationFormat>
  <Paragraphs>258</Paragraphs>
  <Slides>31</Slides>
  <Notes>31</Notes>
  <HiddenSlides>0</HiddenSlides>
  <MMClips>0</MMClips>
  <ScaleCrop>false</ScaleCrop>
  <HeadingPairs>
    <vt:vector size="6" baseType="variant">
      <vt:variant>
        <vt:lpstr>Polices utilisées</vt:lpstr>
      </vt:variant>
      <vt:variant>
        <vt:i4>6</vt:i4>
      </vt:variant>
      <vt:variant>
        <vt:lpstr>Thème</vt:lpstr>
      </vt:variant>
      <vt:variant>
        <vt:i4>1</vt:i4>
      </vt:variant>
      <vt:variant>
        <vt:lpstr>Titres des diapositives</vt:lpstr>
      </vt:variant>
      <vt:variant>
        <vt:i4>31</vt:i4>
      </vt:variant>
    </vt:vector>
  </HeadingPairs>
  <TitlesOfParts>
    <vt:vector size="38" baseType="lpstr">
      <vt:lpstr>PT Serif</vt:lpstr>
      <vt:lpstr>Montserrat</vt:lpstr>
      <vt:lpstr>Arial</vt:lpstr>
      <vt:lpstr>Roboto</vt:lpstr>
      <vt:lpstr>Wingdings</vt:lpstr>
      <vt:lpstr>Courier New</vt:lpstr>
      <vt:lpstr>Aemelia template</vt:lpstr>
      <vt:lpstr>Présentation PowerPoint</vt:lpstr>
      <vt:lpstr>Présentation PowerPoint</vt:lpstr>
      <vt:lpstr>Vous n'avez pas les bases </vt:lpstr>
      <vt:lpstr>Présentation PowerPoint</vt:lpstr>
      <vt:lpstr>Javascript ?</vt:lpstr>
      <vt:lpstr>Présentation PowerPoint</vt:lpstr>
      <vt:lpstr>Présentation PowerPoint</vt:lpstr>
      <vt:lpstr>Présentation PowerPoint</vt:lpstr>
      <vt:lpstr>Présentation PowerPoint</vt:lpstr>
      <vt:lpstr>Lien utiles</vt:lpstr>
      <vt:lpstr>Frameworks</vt:lpstr>
      <vt:lpstr>Présentation PowerPoint</vt:lpstr>
      <vt:lpstr>ANGULAR</vt:lpstr>
      <vt:lpstr>Présentation PowerPoint</vt:lpstr>
      <vt:lpstr>SUJET ET  OBJECTIFS</vt:lpstr>
      <vt:lpstr>Approche modulaire </vt:lpstr>
      <vt:lpstr>Approche modulaire </vt:lpstr>
      <vt:lpstr>Approche modulaire</vt:lpstr>
      <vt:lpstr>Approche modulaire </vt:lpstr>
      <vt:lpstr>Présentation PowerPoint</vt:lpstr>
      <vt:lpstr>ANGULAR</vt:lpstr>
      <vt:lpstr>Présentation PowerPoint</vt:lpstr>
      <vt:lpstr>Présentation PowerPoint</vt:lpstr>
      <vt:lpstr>Présentation PowerPoint</vt:lpstr>
      <vt:lpstr>SUJET ET  OBJECTIFS</vt:lpstr>
      <vt:lpstr>Présentation PowerPoint</vt:lpstr>
      <vt:lpstr>Présentation PowerPoint</vt:lpstr>
      <vt:lpstr>Présentation PowerPoint</vt:lpstr>
      <vt:lpstr>COMPONENT</vt:lpstr>
      <vt:lpstr>COMPONENT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cp:lastModifiedBy>youssef mekouar</cp:lastModifiedBy>
  <cp:revision>8</cp:revision>
  <dcterms:modified xsi:type="dcterms:W3CDTF">2023-10-09T08:52:58Z</dcterms:modified>
</cp:coreProperties>
</file>